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5" r:id="rId11"/>
    <p:sldId id="273" r:id="rId12"/>
    <p:sldId id="268" r:id="rId13"/>
    <p:sldId id="269" r:id="rId14"/>
    <p:sldId id="271" r:id="rId15"/>
    <p:sldId id="274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DAC3-E154-4F48-B9F8-BE6B0571F111}" type="datetimeFigureOut">
              <a:rPr lang="en-US" smtClean="0"/>
              <a:pPr/>
              <a:t>3/11/2015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D52C-386B-4D2B-8FA9-6088266A3BB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andom foto'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82600"/>
            <a:ext cx="7715304" cy="589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err="1" smtClean="0">
                <a:solidFill>
                  <a:srgbClr val="FF0000"/>
                </a:solidFill>
              </a:rPr>
              <a:t>Kwart-voor-sewe-lelie</a:t>
            </a:r>
            <a:r>
              <a:rPr lang="en-ZA" b="1" smtClean="0">
                <a:solidFill>
                  <a:srgbClr val="FF0000"/>
                </a:solidFill>
              </a:rPr>
              <a:t> (6)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 smtClean="0">
              <a:solidFill>
                <a:schemeClr val="tx1"/>
              </a:solidFill>
            </a:endParaRPr>
          </a:p>
          <a:p>
            <a:endParaRPr lang="en-ZA" dirty="0">
              <a:solidFill>
                <a:schemeClr val="tx1"/>
              </a:solidFill>
            </a:endParaRPr>
          </a:p>
          <a:p>
            <a:r>
              <a:rPr lang="en-ZA" b="1" dirty="0" smtClean="0">
                <a:solidFill>
                  <a:srgbClr val="FF0000"/>
                </a:solidFill>
              </a:rPr>
              <a:t>BLADSY 121-150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Die </a:t>
            </a:r>
            <a:r>
              <a:rPr lang="en-ZA" b="1" dirty="0" err="1" smtClean="0"/>
              <a:t>houthuis</a:t>
            </a:r>
            <a:r>
              <a:rPr lang="en-ZA" b="1" dirty="0" smtClean="0"/>
              <a:t> in Vermont</a:t>
            </a:r>
            <a:endParaRPr lang="en-ZA" b="1" dirty="0"/>
          </a:p>
        </p:txBody>
      </p:sp>
      <p:pic>
        <p:nvPicPr>
          <p:cNvPr id="6" name="Content Placeholder 5" descr="images (4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359888"/>
            <a:ext cx="7000924" cy="464088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Brian en Bettie</a:t>
            </a:r>
            <a:endParaRPr lang="en-ZA" b="1" dirty="0"/>
          </a:p>
        </p:txBody>
      </p:sp>
      <p:pic>
        <p:nvPicPr>
          <p:cNvPr id="4" name="Content Placeholder 3" descr="images (3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14488"/>
            <a:ext cx="4747207" cy="3929090"/>
          </a:xfrm>
        </p:spPr>
      </p:pic>
      <p:pic>
        <p:nvPicPr>
          <p:cNvPr id="5" name="Picture 4" descr="images (3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3971" y="2110831"/>
            <a:ext cx="3917185" cy="303268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136-138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Bettie is lank, </a:t>
            </a:r>
            <a:r>
              <a:rPr lang="en-ZA" dirty="0" err="1" smtClean="0"/>
              <a:t>maer</a:t>
            </a:r>
            <a:r>
              <a:rPr lang="en-ZA" dirty="0" smtClean="0"/>
              <a:t> en </a:t>
            </a:r>
            <a:r>
              <a:rPr lang="en-ZA" dirty="0" err="1" smtClean="0"/>
              <a:t>bleek</a:t>
            </a:r>
            <a:r>
              <a:rPr lang="en-ZA" dirty="0" smtClean="0"/>
              <a:t>.  Die </a:t>
            </a:r>
            <a:r>
              <a:rPr lang="en-ZA" dirty="0" err="1" smtClean="0"/>
              <a:t>kinders</a:t>
            </a:r>
            <a:r>
              <a:rPr lang="en-ZA" dirty="0" smtClean="0"/>
              <a:t> </a:t>
            </a:r>
            <a:r>
              <a:rPr lang="en-ZA" dirty="0" err="1" smtClean="0"/>
              <a:t>hou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van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en tree </a:t>
            </a:r>
            <a:r>
              <a:rPr lang="en-ZA" dirty="0" err="1" smtClean="0"/>
              <a:t>ongeskik</a:t>
            </a:r>
            <a:r>
              <a:rPr lang="en-ZA" dirty="0" smtClean="0"/>
              <a:t> op.</a:t>
            </a:r>
          </a:p>
          <a:p>
            <a:r>
              <a:rPr lang="en-ZA" dirty="0" smtClean="0"/>
              <a:t>Bettie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nog</a:t>
            </a:r>
            <a:r>
              <a:rPr lang="en-ZA" dirty="0" smtClean="0">
                <a:latin typeface="Calibri"/>
                <a:cs typeface="Calibri"/>
              </a:rPr>
              <a:t> van die </a:t>
            </a:r>
            <a:r>
              <a:rPr lang="en-ZA" dirty="0" err="1" smtClean="0">
                <a:latin typeface="Calibri"/>
                <a:cs typeface="Calibri"/>
              </a:rPr>
              <a:t>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soort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trou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tuinmaak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vertel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Bettie van die </a:t>
            </a:r>
            <a:r>
              <a:rPr lang="en-ZA" dirty="0" err="1" smtClean="0">
                <a:latin typeface="Calibri"/>
                <a:cs typeface="Calibri"/>
              </a:rPr>
              <a:t>modelleerkontrak</a:t>
            </a:r>
            <a:r>
              <a:rPr lang="en-ZA" dirty="0" smtClean="0">
                <a:latin typeface="Calibri"/>
                <a:cs typeface="Calibri"/>
              </a:rPr>
              <a:t> en Bettie is </a:t>
            </a:r>
            <a:r>
              <a:rPr lang="en-ZA" dirty="0" err="1" smtClean="0">
                <a:latin typeface="Calibri"/>
                <a:cs typeface="Calibri"/>
              </a:rPr>
              <a:t>baie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ontsteld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daaroor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mens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kry</a:t>
            </a:r>
            <a:r>
              <a:rPr lang="en-ZA" dirty="0" smtClean="0">
                <a:latin typeface="Calibri"/>
                <a:cs typeface="Calibri"/>
              </a:rPr>
              <a:t> net </a:t>
            </a:r>
            <a:r>
              <a:rPr lang="en-ZA" dirty="0" err="1" smtClean="0">
                <a:latin typeface="Calibri"/>
                <a:cs typeface="Calibri"/>
              </a:rPr>
              <a:t>eenkeer</a:t>
            </a:r>
            <a:r>
              <a:rPr lang="en-ZA" dirty="0" smtClean="0">
                <a:latin typeface="Calibri"/>
                <a:cs typeface="Calibri"/>
              </a:rPr>
              <a:t> in ‘n </a:t>
            </a:r>
            <a:r>
              <a:rPr lang="en-ZA" dirty="0" err="1" smtClean="0">
                <a:latin typeface="Calibri"/>
                <a:cs typeface="Calibri"/>
              </a:rPr>
              <a:t>lewe</a:t>
            </a:r>
            <a:r>
              <a:rPr lang="en-ZA" dirty="0" smtClean="0">
                <a:latin typeface="Calibri"/>
                <a:cs typeface="Calibri"/>
              </a:rPr>
              <a:t> so ‘n </a:t>
            </a:r>
            <a:r>
              <a:rPr lang="en-ZA" dirty="0" err="1" smtClean="0">
                <a:latin typeface="Calibri"/>
                <a:cs typeface="Calibri"/>
              </a:rPr>
              <a:t>geleentheid</a:t>
            </a:r>
            <a:r>
              <a:rPr lang="en-ZA" dirty="0" smtClean="0">
                <a:latin typeface="Calibri"/>
                <a:cs typeface="Calibri"/>
              </a:rPr>
              <a:t>!!</a:t>
            </a: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138-139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Bettie is die </a:t>
            </a:r>
            <a:r>
              <a:rPr lang="en-ZA" dirty="0" err="1" smtClean="0"/>
              <a:t>eienares</a:t>
            </a:r>
            <a:r>
              <a:rPr lang="en-ZA" dirty="0" smtClean="0"/>
              <a:t> van ‘n </a:t>
            </a:r>
            <a:r>
              <a:rPr lang="en-ZA" dirty="0" err="1" smtClean="0"/>
              <a:t>ysterwarewinkel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Sy</a:t>
            </a:r>
            <a:r>
              <a:rPr lang="en-ZA" dirty="0" smtClean="0"/>
              <a:t> het so </a:t>
            </a:r>
            <a:r>
              <a:rPr lang="en-ZA" dirty="0" err="1" smtClean="0"/>
              <a:t>vir</a:t>
            </a:r>
            <a:r>
              <a:rPr lang="en-ZA" dirty="0" smtClean="0"/>
              <a:t> Brian </a:t>
            </a:r>
            <a:r>
              <a:rPr lang="en-ZA" dirty="0" err="1" smtClean="0"/>
              <a:t>ontmoet</a:t>
            </a:r>
            <a:r>
              <a:rPr lang="en-ZA" dirty="0" smtClean="0"/>
              <a:t> –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warmwatertenk</a:t>
            </a:r>
            <a:r>
              <a:rPr lang="en-ZA" dirty="0" smtClean="0"/>
              <a:t> in die </a:t>
            </a:r>
            <a:r>
              <a:rPr lang="en-ZA" dirty="0" err="1" smtClean="0"/>
              <a:t>huis</a:t>
            </a:r>
            <a:r>
              <a:rPr lang="en-ZA" dirty="0" smtClean="0"/>
              <a:t> het </a:t>
            </a:r>
            <a:r>
              <a:rPr lang="en-ZA" dirty="0" err="1" smtClean="0"/>
              <a:t>ontplof</a:t>
            </a:r>
            <a:r>
              <a:rPr lang="en-ZA" dirty="0" smtClean="0"/>
              <a:t> en </a:t>
            </a:r>
            <a:r>
              <a:rPr lang="en-ZA" dirty="0" err="1" smtClean="0"/>
              <a:t>sy</a:t>
            </a:r>
            <a:r>
              <a:rPr lang="en-ZA" dirty="0" smtClean="0"/>
              <a:t> het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regmaak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of Bettie-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trou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Bettie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glo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kinders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traumatiseer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Bettie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Brian los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dan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niks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lief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105944"/>
            <a:ext cx="8072494" cy="5243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140-146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>
                <a:solidFill>
                  <a:srgbClr val="FFFF00"/>
                </a:solidFill>
              </a:rPr>
              <a:t>Iris </a:t>
            </a:r>
            <a:r>
              <a:rPr lang="en-ZA" b="1" dirty="0" err="1" smtClean="0">
                <a:solidFill>
                  <a:srgbClr val="FFFF00"/>
                </a:solidFill>
              </a:rPr>
              <a:t>s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elke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mens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een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keer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lewe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regte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ding op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regte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tyd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doen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só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‘n moment van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volmaakte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sintese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beleef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!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Iris en Bettie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versier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kersboom</a:t>
            </a:r>
            <a:endParaRPr lang="en-ZA" b="1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Bettie drink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veel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wyn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raak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morbied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Bettie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erken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self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kinders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kry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speel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saam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met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kinders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in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sneeu</a:t>
            </a:r>
            <a:r>
              <a:rPr lang="en-ZA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vreemde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wêreld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waarin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begeef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Iris </a:t>
            </a:r>
            <a:r>
              <a:rPr lang="en-ZA" b="1" dirty="0" err="1" smtClean="0"/>
              <a:t>speel</a:t>
            </a:r>
            <a:r>
              <a:rPr lang="en-ZA" b="1" dirty="0" smtClean="0"/>
              <a:t> </a:t>
            </a:r>
            <a:r>
              <a:rPr lang="en-ZA" b="1" dirty="0" err="1" smtClean="0"/>
              <a:t>saam</a:t>
            </a:r>
            <a:r>
              <a:rPr lang="en-ZA" b="1" dirty="0" smtClean="0"/>
              <a:t> met die </a:t>
            </a:r>
            <a:r>
              <a:rPr lang="en-ZA" b="1" dirty="0" err="1" smtClean="0"/>
              <a:t>kinders</a:t>
            </a:r>
            <a:r>
              <a:rPr lang="en-ZA" b="1" dirty="0" smtClean="0"/>
              <a:t> in die </a:t>
            </a:r>
            <a:r>
              <a:rPr lang="en-ZA" b="1" dirty="0" err="1" smtClean="0"/>
              <a:t>sneeu</a:t>
            </a:r>
            <a:endParaRPr lang="en-ZA" b="1" dirty="0"/>
          </a:p>
        </p:txBody>
      </p:sp>
      <p:pic>
        <p:nvPicPr>
          <p:cNvPr id="7" name="Picture 6" descr="images (3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2312" y="2552700"/>
            <a:ext cx="4833056" cy="3233754"/>
          </a:xfrm>
          <a:prstGeom prst="rect">
            <a:avLst/>
          </a:prstGeom>
        </p:spPr>
      </p:pic>
      <p:pic>
        <p:nvPicPr>
          <p:cNvPr id="9" name="Content Placeholder 8" descr="images (3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521054"/>
            <a:ext cx="7858180" cy="505121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782" y="1157272"/>
            <a:ext cx="8382060" cy="5129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147-150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>
                <a:solidFill>
                  <a:srgbClr val="FFFF00"/>
                </a:solidFill>
              </a:rPr>
              <a:t>Die </a:t>
            </a:r>
            <a:r>
              <a:rPr lang="en-ZA" b="1" dirty="0" err="1" smtClean="0">
                <a:solidFill>
                  <a:srgbClr val="FFFF00"/>
                </a:solidFill>
              </a:rPr>
              <a:t>kinders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wens</a:t>
            </a:r>
            <a:r>
              <a:rPr lang="en-ZA" b="1" dirty="0" smtClean="0">
                <a:solidFill>
                  <a:srgbClr val="FFFF00"/>
                </a:solidFill>
              </a:rPr>
              <a:t> Bettie </a:t>
            </a:r>
            <a:r>
              <a:rPr lang="en-ZA" b="1" dirty="0" err="1" smtClean="0">
                <a:solidFill>
                  <a:srgbClr val="FFFF00"/>
                </a:solidFill>
              </a:rPr>
              <a:t>dood</a:t>
            </a:r>
            <a:r>
              <a:rPr lang="en-ZA" b="1" dirty="0" smtClean="0">
                <a:solidFill>
                  <a:srgbClr val="FFFF00"/>
                </a:solidFill>
              </a:rPr>
              <a:t>, en </a:t>
            </a:r>
            <a:r>
              <a:rPr lang="en-ZA" b="1" dirty="0" err="1" smtClean="0">
                <a:solidFill>
                  <a:srgbClr val="FFFF00"/>
                </a:solidFill>
              </a:rPr>
              <a:t>s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wil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vergiftig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  Iris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spreek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hieroor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Iris begin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rakke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onder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wasbak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regpak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en Bettie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oppas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, want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daar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baie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gif.  Iris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skrik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!!  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Iris gee die Engel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opdrag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kas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met die gif op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pas.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Bettie drink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weer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veel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sjerrie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raak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tranerig</a:t>
            </a:r>
            <a:r>
              <a:rPr lang="en-ZA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selfbejammerend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Bettie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Iris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maar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geduldig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wees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buie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150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kinders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net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jonger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weergawe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van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haarself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is,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sonder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beperkinge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van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volwassenheid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verwys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na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haarself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as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jonk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onervare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kinders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durf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of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mag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!</a:t>
            </a:r>
          </a:p>
          <a:p>
            <a:r>
              <a:rPr lang="en-ZA" dirty="0" err="1" smtClean="0">
                <a:latin typeface="Calibri"/>
                <a:cs typeface="Calibri"/>
              </a:rPr>
              <a:t>Daarom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hoe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Bettie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troos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verhouding</a:t>
            </a:r>
            <a:r>
              <a:rPr lang="en-ZA" dirty="0" smtClean="0">
                <a:latin typeface="Calibri"/>
                <a:cs typeface="Calibri"/>
              </a:rPr>
              <a:t> met Peter was </a:t>
            </a:r>
            <a:r>
              <a:rPr lang="en-ZA" dirty="0" err="1" smtClean="0">
                <a:latin typeface="Calibri"/>
                <a:cs typeface="Calibri"/>
              </a:rPr>
              <a:t>baie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rustiger</a:t>
            </a:r>
            <a:r>
              <a:rPr lang="en-ZA" dirty="0" smtClean="0">
                <a:latin typeface="Calibri"/>
                <a:cs typeface="Calibri"/>
              </a:rPr>
              <a:t> as Bettie </a:t>
            </a:r>
            <a:r>
              <a:rPr lang="en-ZA" dirty="0" err="1" smtClean="0">
                <a:latin typeface="Calibri"/>
                <a:cs typeface="Calibri"/>
              </a:rPr>
              <a:t>s’n</a:t>
            </a:r>
            <a:r>
              <a:rPr lang="en-ZA" dirty="0" smtClean="0">
                <a:latin typeface="Calibri"/>
                <a:cs typeface="Calibri"/>
              </a:rPr>
              <a:t> met Brian en die </a:t>
            </a:r>
            <a:r>
              <a:rPr lang="en-ZA" dirty="0" err="1" smtClean="0">
                <a:latin typeface="Calibri"/>
                <a:cs typeface="Calibri"/>
              </a:rPr>
              <a:t>kinders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121-124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Iris </a:t>
            </a:r>
            <a:r>
              <a:rPr lang="en-ZA" dirty="0" err="1" smtClean="0"/>
              <a:t>voel</a:t>
            </a:r>
            <a:r>
              <a:rPr lang="en-ZA" dirty="0" smtClean="0"/>
              <a:t> </a:t>
            </a:r>
            <a:r>
              <a:rPr lang="en-ZA" dirty="0" err="1" smtClean="0"/>
              <a:t>vreemd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 met Peter en </a:t>
            </a:r>
            <a:r>
              <a:rPr lang="en-ZA" dirty="0" err="1" smtClean="0"/>
              <a:t>vra</a:t>
            </a:r>
            <a:r>
              <a:rPr lang="en-ZA" dirty="0" smtClean="0"/>
              <a:t> </a:t>
            </a:r>
            <a:r>
              <a:rPr lang="en-ZA" dirty="0" err="1" smtClean="0"/>
              <a:t>beleefd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r>
              <a:rPr lang="en-ZA" dirty="0" smtClean="0"/>
              <a:t> hoe </a:t>
            </a:r>
            <a:r>
              <a:rPr lang="en-ZA" dirty="0" err="1" smtClean="0"/>
              <a:t>dit</a:t>
            </a:r>
            <a:r>
              <a:rPr lang="en-ZA" dirty="0" smtClean="0"/>
              <a:t> met </a:t>
            </a:r>
            <a:r>
              <a:rPr lang="en-ZA" dirty="0" err="1" smtClean="0"/>
              <a:t>sy</a:t>
            </a:r>
            <a:r>
              <a:rPr lang="en-ZA" dirty="0" smtClean="0"/>
              <a:t> studies </a:t>
            </a:r>
            <a:r>
              <a:rPr lang="en-ZA" dirty="0" err="1" smtClean="0"/>
              <a:t>gaan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eet</a:t>
            </a:r>
            <a:r>
              <a:rPr lang="en-ZA" dirty="0" smtClean="0"/>
              <a:t> </a:t>
            </a:r>
            <a:r>
              <a:rPr lang="en-ZA" dirty="0" err="1" smtClean="0"/>
              <a:t>alleen</a:t>
            </a:r>
            <a:r>
              <a:rPr lang="en-ZA" dirty="0" smtClean="0"/>
              <a:t> </a:t>
            </a:r>
            <a:r>
              <a:rPr lang="en-ZA" dirty="0" err="1" smtClean="0"/>
              <a:t>ontbyt</a:t>
            </a:r>
            <a:r>
              <a:rPr lang="en-ZA" dirty="0" smtClean="0"/>
              <a:t> en Peter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slaap</a:t>
            </a:r>
            <a:r>
              <a:rPr lang="en-ZA" dirty="0" smtClean="0"/>
              <a:t>, want </a:t>
            </a:r>
            <a:r>
              <a:rPr lang="en-ZA" dirty="0" err="1" smtClean="0"/>
              <a:t>hy</a:t>
            </a:r>
            <a:r>
              <a:rPr lang="en-ZA" dirty="0" smtClean="0"/>
              <a:t> het </a:t>
            </a:r>
            <a:r>
              <a:rPr lang="en-ZA" dirty="0" err="1" smtClean="0"/>
              <a:t>heelnag</a:t>
            </a:r>
            <a:r>
              <a:rPr lang="en-ZA" dirty="0" smtClean="0"/>
              <a:t> op die </a:t>
            </a:r>
            <a:r>
              <a:rPr lang="en-ZA" dirty="0" err="1" smtClean="0"/>
              <a:t>lughawe</a:t>
            </a:r>
            <a:r>
              <a:rPr lang="en-ZA" dirty="0" smtClean="0"/>
              <a:t> </a:t>
            </a:r>
            <a:r>
              <a:rPr lang="en-ZA" dirty="0" err="1" smtClean="0"/>
              <a:t>gesit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ontmoet</a:t>
            </a:r>
            <a:r>
              <a:rPr lang="en-ZA" dirty="0" smtClean="0"/>
              <a:t> ‘n man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vuurhoutjiedosies</a:t>
            </a:r>
            <a:r>
              <a:rPr lang="en-ZA" dirty="0" smtClean="0"/>
              <a:t> </a:t>
            </a:r>
            <a:r>
              <a:rPr lang="en-ZA" dirty="0" err="1" smtClean="0"/>
              <a:t>opgaar</a:t>
            </a:r>
            <a:r>
              <a:rPr lang="en-ZA" dirty="0" smtClean="0"/>
              <a:t> van oral. (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stokperdjie</a:t>
            </a:r>
            <a:r>
              <a:rPr lang="en-ZA" dirty="0" smtClean="0"/>
              <a:t>)</a:t>
            </a:r>
          </a:p>
          <a:p>
            <a:r>
              <a:rPr lang="en-ZA" dirty="0" err="1" smtClean="0"/>
              <a:t>Hy</a:t>
            </a:r>
            <a:r>
              <a:rPr lang="en-ZA" dirty="0" smtClean="0"/>
              <a:t> was </a:t>
            </a:r>
            <a:r>
              <a:rPr lang="en-ZA" dirty="0" err="1" smtClean="0"/>
              <a:t>eintlik</a:t>
            </a:r>
            <a:r>
              <a:rPr lang="en-ZA" dirty="0" smtClean="0"/>
              <a:t> ‘n </a:t>
            </a:r>
            <a:r>
              <a:rPr lang="en-ZA" dirty="0" err="1" smtClean="0"/>
              <a:t>skelm</a:t>
            </a:r>
            <a:r>
              <a:rPr lang="en-ZA" dirty="0" smtClean="0"/>
              <a:t> (</a:t>
            </a:r>
            <a:r>
              <a:rPr lang="en-ZA" dirty="0" err="1" smtClean="0"/>
              <a:t>Boemelaar</a:t>
            </a:r>
            <a:r>
              <a:rPr lang="en-ZA" dirty="0" smtClean="0"/>
              <a:t>), want </a:t>
            </a:r>
            <a:r>
              <a:rPr lang="en-ZA" dirty="0" err="1" smtClean="0"/>
              <a:t>deur</a:t>
            </a:r>
            <a:r>
              <a:rPr lang="en-ZA" dirty="0" smtClean="0"/>
              <a:t> met </a:t>
            </a:r>
            <a:r>
              <a:rPr lang="en-ZA" dirty="0" err="1" smtClean="0"/>
              <a:t>mense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begin </a:t>
            </a:r>
            <a:r>
              <a:rPr lang="en-ZA" dirty="0" err="1" smtClean="0"/>
              <a:t>praat</a:t>
            </a:r>
            <a:r>
              <a:rPr lang="en-ZA" dirty="0" smtClean="0"/>
              <a:t> en </a:t>
            </a:r>
            <a:r>
              <a:rPr lang="en-ZA" dirty="0" err="1" smtClean="0"/>
              <a:t>verduidelik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doen</a:t>
            </a:r>
            <a:r>
              <a:rPr lang="en-ZA" dirty="0" smtClean="0"/>
              <a:t>; </a:t>
            </a:r>
            <a:r>
              <a:rPr lang="en-ZA" dirty="0" err="1" smtClean="0"/>
              <a:t>speel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eintlik</a:t>
            </a:r>
            <a:r>
              <a:rPr lang="en-ZA" dirty="0" smtClean="0"/>
              <a:t> op die </a:t>
            </a:r>
            <a:r>
              <a:rPr lang="en-ZA" dirty="0" err="1" smtClean="0"/>
              <a:t>mense</a:t>
            </a:r>
            <a:r>
              <a:rPr lang="en-ZA" dirty="0" smtClean="0"/>
              <a:t> se </a:t>
            </a:r>
            <a:r>
              <a:rPr lang="en-ZA" dirty="0" err="1" smtClean="0"/>
              <a:t>gevoel</a:t>
            </a:r>
            <a:r>
              <a:rPr lang="en-ZA" dirty="0" smtClean="0"/>
              <a:t> en </a:t>
            </a:r>
            <a:r>
              <a:rPr lang="en-ZA" dirty="0" err="1" smtClean="0"/>
              <a:t>kul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 so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ete</a:t>
            </a:r>
            <a:r>
              <a:rPr lang="en-ZA" dirty="0" smtClean="0"/>
              <a:t> en </a:t>
            </a:r>
            <a:r>
              <a:rPr lang="en-ZA" dirty="0" err="1" smtClean="0"/>
              <a:t>koffie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betaal</a:t>
            </a:r>
            <a:r>
              <a:rPr lang="en-ZA" dirty="0" smtClean="0"/>
              <a:t>.</a:t>
            </a:r>
            <a:endParaRPr lang="en-ZA" dirty="0"/>
          </a:p>
        </p:txBody>
      </p:sp>
      <p:pic>
        <p:nvPicPr>
          <p:cNvPr id="4" name="Picture 3" descr="tra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14290"/>
            <a:ext cx="2143140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125-126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Peter </a:t>
            </a:r>
            <a:r>
              <a:rPr lang="en-ZA" dirty="0" err="1" smtClean="0"/>
              <a:t>erken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van Joe Pryor </a:t>
            </a:r>
            <a:r>
              <a:rPr lang="en-ZA" dirty="0" err="1" smtClean="0"/>
              <a:t>gehou</a:t>
            </a:r>
            <a:r>
              <a:rPr lang="en-ZA" dirty="0" smtClean="0"/>
              <a:t> het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by Peter op die bed sit </a:t>
            </a:r>
            <a:r>
              <a:rPr lang="en-ZA" dirty="0" err="1" smtClean="0"/>
              <a:t>nie</a:t>
            </a:r>
            <a:r>
              <a:rPr lang="en-ZA" dirty="0" smtClean="0"/>
              <a:t>, want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eers</a:t>
            </a:r>
            <a:r>
              <a:rPr lang="en-ZA" dirty="0" smtClean="0"/>
              <a:t> </a:t>
            </a:r>
            <a:r>
              <a:rPr lang="en-ZA" dirty="0" err="1" smtClean="0"/>
              <a:t>h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mekaar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behoorlik</a:t>
            </a:r>
            <a:r>
              <a:rPr lang="en-ZA" dirty="0" smtClean="0">
                <a:latin typeface="Calibri"/>
                <a:cs typeface="Calibri"/>
              </a:rPr>
              <a:t> leer ken.</a:t>
            </a:r>
          </a:p>
          <a:p>
            <a:r>
              <a:rPr lang="en-ZA" dirty="0" smtClean="0">
                <a:latin typeface="Calibri"/>
                <a:cs typeface="Calibri"/>
              </a:rPr>
              <a:t>Die </a:t>
            </a:r>
            <a:r>
              <a:rPr lang="en-ZA" dirty="0" err="1" smtClean="0">
                <a:latin typeface="Calibri"/>
                <a:cs typeface="Calibri"/>
              </a:rPr>
              <a:t>telefoon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lui</a:t>
            </a:r>
            <a:r>
              <a:rPr lang="en-ZA" dirty="0" smtClean="0">
                <a:latin typeface="Calibri"/>
                <a:cs typeface="Calibri"/>
              </a:rPr>
              <a:t> (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DEUS EX MACHINA –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Toevallige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oplossing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moeilike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situasie</a:t>
            </a:r>
            <a:r>
              <a:rPr lang="en-ZA" dirty="0" smtClean="0">
                <a:latin typeface="Calibri"/>
                <a:cs typeface="Calibri"/>
              </a:rPr>
              <a:t>)Die </a:t>
            </a:r>
            <a:r>
              <a:rPr lang="en-ZA" dirty="0" err="1" smtClean="0">
                <a:latin typeface="Calibri"/>
                <a:cs typeface="Calibri"/>
              </a:rPr>
              <a:t>klerk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kondig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‘n </a:t>
            </a:r>
            <a:r>
              <a:rPr lang="en-ZA" dirty="0" err="1" smtClean="0">
                <a:latin typeface="Calibri"/>
                <a:cs typeface="Calibri"/>
              </a:rPr>
              <a:t>kabelgram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gekry</a:t>
            </a:r>
            <a:r>
              <a:rPr lang="en-ZA" dirty="0" smtClean="0">
                <a:latin typeface="Calibri"/>
                <a:cs typeface="Calibri"/>
              </a:rPr>
              <a:t> het en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jaag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voorspooksels</a:t>
            </a:r>
            <a:r>
              <a:rPr lang="en-ZA" dirty="0" smtClean="0">
                <a:latin typeface="Calibri"/>
                <a:cs typeface="Calibri"/>
              </a:rPr>
              <a:t> op!! Bl. 126 r.9</a:t>
            </a:r>
            <a:endParaRPr lang="en-ZA" dirty="0"/>
          </a:p>
        </p:txBody>
      </p:sp>
      <p:pic>
        <p:nvPicPr>
          <p:cNvPr id="4" name="Picture 3" descr="cable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2571736" cy="17144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127-128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Peter lees die </a:t>
            </a:r>
            <a:r>
              <a:rPr lang="en-ZA" dirty="0" err="1" smtClean="0"/>
              <a:t>kabelgram</a:t>
            </a:r>
            <a:r>
              <a:rPr lang="en-ZA" dirty="0" smtClean="0"/>
              <a:t>:  SAL JY MET MY TROU? </a:t>
            </a:r>
            <a:r>
              <a:rPr lang="en-ZA" dirty="0"/>
              <a:t> </a:t>
            </a:r>
            <a:r>
              <a:rPr lang="en-ZA" dirty="0" err="1"/>
              <a:t>m</a:t>
            </a:r>
            <a:r>
              <a:rPr lang="en-ZA" dirty="0" err="1" smtClean="0"/>
              <a:t>aar</a:t>
            </a:r>
            <a:r>
              <a:rPr lang="en-ZA" dirty="0" smtClean="0"/>
              <a:t>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kom</a:t>
            </a:r>
            <a:r>
              <a:rPr lang="en-ZA" dirty="0" smtClean="0"/>
              <a:t> van </a:t>
            </a:r>
            <a:r>
              <a:rPr lang="en-ZA" dirty="0" err="1" smtClean="0"/>
              <a:t>Frederik</a:t>
            </a:r>
            <a:r>
              <a:rPr lang="en-ZA" dirty="0" smtClean="0"/>
              <a:t> </a:t>
            </a:r>
            <a:r>
              <a:rPr lang="en-ZA" dirty="0" err="1" smtClean="0"/>
              <a:t>af</a:t>
            </a:r>
            <a:r>
              <a:rPr lang="en-ZA" dirty="0" smtClean="0"/>
              <a:t>!</a:t>
            </a:r>
          </a:p>
          <a:p>
            <a:r>
              <a:rPr lang="en-ZA" dirty="0" smtClean="0"/>
              <a:t>Peter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</a:t>
            </a:r>
            <a:r>
              <a:rPr lang="en-ZA" dirty="0" err="1" smtClean="0"/>
              <a:t>wie</a:t>
            </a:r>
            <a:r>
              <a:rPr lang="en-ZA" dirty="0" smtClean="0"/>
              <a:t> </a:t>
            </a:r>
            <a:r>
              <a:rPr lang="en-ZA" dirty="0" err="1" smtClean="0"/>
              <a:t>Frederik</a:t>
            </a:r>
            <a:r>
              <a:rPr lang="en-ZA" dirty="0" smtClean="0"/>
              <a:t> is en of Iris </a:t>
            </a:r>
            <a:r>
              <a:rPr lang="en-ZA" dirty="0" err="1" smtClean="0"/>
              <a:t>iets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voel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Iris is </a:t>
            </a:r>
            <a:r>
              <a:rPr lang="en-ZA" dirty="0" err="1" smtClean="0"/>
              <a:t>blyer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niemand</a:t>
            </a:r>
            <a:r>
              <a:rPr lang="en-ZA" dirty="0" smtClean="0"/>
              <a:t> by die </a:t>
            </a:r>
            <a:r>
              <a:rPr lang="en-ZA" dirty="0" err="1" smtClean="0"/>
              <a:t>huis</a:t>
            </a:r>
            <a:r>
              <a:rPr lang="en-ZA" dirty="0" smtClean="0"/>
              <a:t> </a:t>
            </a:r>
            <a:r>
              <a:rPr lang="en-ZA" dirty="0" err="1" smtClean="0"/>
              <a:t>iets</a:t>
            </a:r>
            <a:r>
              <a:rPr lang="en-ZA" dirty="0" smtClean="0"/>
              <a:t> </a:t>
            </a:r>
            <a:r>
              <a:rPr lang="en-ZA" dirty="0" err="1" smtClean="0"/>
              <a:t>oorgekom</a:t>
            </a:r>
            <a:r>
              <a:rPr lang="en-ZA" dirty="0" smtClean="0"/>
              <a:t> het </a:t>
            </a:r>
            <a:r>
              <a:rPr lang="en-ZA" dirty="0" err="1" smtClean="0"/>
              <a:t>nie</a:t>
            </a:r>
            <a:r>
              <a:rPr lang="en-ZA" dirty="0" smtClean="0"/>
              <a:t>. </a:t>
            </a:r>
            <a:r>
              <a:rPr lang="en-ZA" dirty="0" err="1" smtClean="0"/>
              <a:t>Frederik</a:t>
            </a:r>
            <a:r>
              <a:rPr lang="en-ZA" dirty="0" smtClean="0"/>
              <a:t> </a:t>
            </a:r>
            <a:r>
              <a:rPr lang="en-ZA" dirty="0" err="1" smtClean="0"/>
              <a:t>beteken</a:t>
            </a:r>
            <a:r>
              <a:rPr lang="en-ZA" dirty="0" smtClean="0"/>
              <a:t> </a:t>
            </a:r>
            <a:r>
              <a:rPr lang="en-ZA" dirty="0" err="1" smtClean="0"/>
              <a:t>niks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!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eers</a:t>
            </a:r>
            <a:r>
              <a:rPr lang="en-ZA" dirty="0" smtClean="0"/>
              <a:t> Peter se hand </a:t>
            </a:r>
            <a:r>
              <a:rPr lang="en-ZA" dirty="0" err="1" smtClean="0"/>
              <a:t>vashou</a:t>
            </a:r>
            <a:r>
              <a:rPr lang="en-ZA" dirty="0" smtClean="0"/>
              <a:t> toe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stap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die VV-</a:t>
            </a:r>
            <a:r>
              <a:rPr lang="en-ZA" dirty="0" err="1" smtClean="0"/>
              <a:t>gebou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kyk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later het </a:t>
            </a:r>
            <a:r>
              <a:rPr lang="en-ZA" dirty="0" err="1" smtClean="0"/>
              <a:t>sy</a:t>
            </a:r>
            <a:r>
              <a:rPr lang="en-ZA" dirty="0" smtClean="0"/>
              <a:t> tog by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ingehak</a:t>
            </a:r>
            <a:r>
              <a:rPr lang="en-ZA" dirty="0" smtClean="0"/>
              <a:t>.</a:t>
            </a:r>
          </a:p>
          <a:p>
            <a:endParaRPr lang="en-ZA" dirty="0"/>
          </a:p>
        </p:txBody>
      </p:sp>
      <p:pic>
        <p:nvPicPr>
          <p:cNvPr id="4" name="Picture 3" descr="un-building-new-york-city-xavier-card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1928826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1" y="0"/>
            <a:ext cx="2357453" cy="40719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129-130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‘n Swart man</a:t>
            </a:r>
            <a:r>
              <a:rPr lang="en-ZA" dirty="0" smtClean="0"/>
              <a:t>,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homself</a:t>
            </a:r>
            <a:r>
              <a:rPr lang="en-ZA" dirty="0" smtClean="0"/>
              <a:t> </a:t>
            </a:r>
            <a:r>
              <a:rPr lang="en-ZA" dirty="0" err="1" smtClean="0"/>
              <a:t>voordoen</a:t>
            </a:r>
            <a:r>
              <a:rPr lang="en-ZA" dirty="0" smtClean="0"/>
              <a:t> as ‘n </a:t>
            </a:r>
            <a:r>
              <a:rPr lang="en-ZA" dirty="0" err="1" smtClean="0"/>
              <a:t>Suid</a:t>
            </a:r>
            <a:r>
              <a:rPr lang="en-ZA" dirty="0" smtClean="0"/>
              <a:t>-</a:t>
            </a:r>
            <a:r>
              <a:rPr lang="en-ZA" dirty="0" smtClean="0">
                <a:solidFill>
                  <a:schemeClr val="bg1"/>
                </a:solidFill>
              </a:rPr>
              <a:t>Afrikaner, </a:t>
            </a:r>
            <a:r>
              <a:rPr lang="en-ZA" dirty="0" err="1" smtClean="0">
                <a:solidFill>
                  <a:schemeClr val="bg1"/>
                </a:solidFill>
              </a:rPr>
              <a:t>wou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/>
              <a:t>h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help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in </a:t>
            </a:r>
            <a:r>
              <a:rPr lang="en-ZA" dirty="0" smtClean="0">
                <a:solidFill>
                  <a:schemeClr val="bg1"/>
                </a:solidFill>
                <a:latin typeface="Calibri"/>
                <a:cs typeface="Calibri"/>
              </a:rPr>
              <a:t>‘n </a:t>
            </a:r>
            <a:r>
              <a:rPr lang="en-ZA" dirty="0" err="1" smtClean="0">
                <a:solidFill>
                  <a:schemeClr val="bg1"/>
                </a:solidFill>
                <a:latin typeface="Calibri"/>
                <a:cs typeface="Calibri"/>
              </a:rPr>
              <a:t>gebou</a:t>
            </a:r>
            <a:r>
              <a:rPr lang="en-ZA" dirty="0" smtClean="0">
                <a:solidFill>
                  <a:schemeClr val="bg1"/>
                </a:solidFill>
                <a:latin typeface="Calibri"/>
                <a:cs typeface="Calibri"/>
              </a:rPr>
              <a:t> in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sodat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kon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steel.</a:t>
            </a:r>
          </a:p>
          <a:p>
            <a:r>
              <a:rPr lang="en-ZA" dirty="0" smtClean="0">
                <a:solidFill>
                  <a:schemeClr val="bg1"/>
                </a:solidFill>
                <a:latin typeface="Calibri"/>
                <a:cs typeface="Calibri"/>
              </a:rPr>
              <a:t>Toe Peter ‘n </a:t>
            </a:r>
            <a:r>
              <a:rPr lang="en-ZA" dirty="0" smtClean="0">
                <a:latin typeface="Calibri"/>
                <a:cs typeface="Calibri"/>
              </a:rPr>
              <a:t>swart </a:t>
            </a:r>
            <a:r>
              <a:rPr lang="en-ZA" dirty="0" err="1" smtClean="0">
                <a:latin typeface="Calibri"/>
                <a:cs typeface="Calibri"/>
              </a:rPr>
              <a:t>taal</a:t>
            </a:r>
            <a:r>
              <a:rPr lang="en-ZA" dirty="0" smtClean="0">
                <a:latin typeface="Calibri"/>
                <a:cs typeface="Calibri"/>
              </a:rPr>
              <a:t> met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begin </a:t>
            </a:r>
            <a:r>
              <a:rPr lang="en-ZA" dirty="0" err="1" smtClean="0">
                <a:latin typeface="Calibri"/>
                <a:cs typeface="Calibri"/>
              </a:rPr>
              <a:t>praat</a:t>
            </a:r>
            <a:r>
              <a:rPr lang="en-ZA" dirty="0" smtClean="0">
                <a:latin typeface="Calibri"/>
                <a:cs typeface="Calibri"/>
              </a:rPr>
              <a:t>, het </a:t>
            </a:r>
            <a:r>
              <a:rPr lang="en-ZA" dirty="0" err="1" smtClean="0">
                <a:solidFill>
                  <a:schemeClr val="bg1"/>
                </a:solidFill>
                <a:latin typeface="Calibri"/>
                <a:cs typeface="Calibri"/>
              </a:rPr>
              <a:t>hy</a:t>
            </a:r>
            <a:r>
              <a:rPr lang="en-ZA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chemeClr val="bg1"/>
                </a:solidFill>
                <a:latin typeface="Calibri"/>
                <a:cs typeface="Calibri"/>
              </a:rPr>
              <a:t>weggeha</a:t>
            </a:r>
            <a:r>
              <a:rPr lang="en-ZA" dirty="0" err="1" smtClean="0">
                <a:latin typeface="Calibri"/>
                <a:cs typeface="Calibri"/>
              </a:rPr>
              <a:t>rdloop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Toe Iris en Peter </a:t>
            </a:r>
            <a:r>
              <a:rPr lang="en-ZA" dirty="0" err="1" smtClean="0">
                <a:latin typeface="Calibri"/>
                <a:cs typeface="Calibri"/>
              </a:rPr>
              <a:t>terug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kom</a:t>
            </a:r>
            <a:r>
              <a:rPr lang="en-ZA" dirty="0" smtClean="0">
                <a:latin typeface="Calibri"/>
                <a:cs typeface="Calibri"/>
              </a:rPr>
              <a:t> by die hotel wag Joe Pryor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in en </a:t>
            </a:r>
            <a:r>
              <a:rPr lang="en-ZA" dirty="0" err="1" smtClean="0">
                <a:latin typeface="Calibri"/>
                <a:cs typeface="Calibri"/>
              </a:rPr>
              <a:t>neem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na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agentskap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Iris </a:t>
            </a:r>
            <a:r>
              <a:rPr lang="en-ZA" dirty="0" err="1" smtClean="0">
                <a:latin typeface="Calibri"/>
                <a:cs typeface="Calibri"/>
              </a:rPr>
              <a:t>wou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sien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nadat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Joe se </a:t>
            </a:r>
            <a:r>
              <a:rPr lang="en-ZA" dirty="0" err="1" smtClean="0">
                <a:latin typeface="Calibri"/>
                <a:cs typeface="Calibri"/>
              </a:rPr>
              <a:t>foto’s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gesien</a:t>
            </a:r>
            <a:r>
              <a:rPr lang="en-ZA" dirty="0" smtClean="0">
                <a:latin typeface="Calibri"/>
                <a:cs typeface="Calibri"/>
              </a:rPr>
              <a:t> het.</a:t>
            </a: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131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Die </a:t>
            </a:r>
            <a:r>
              <a:rPr lang="en-ZA" dirty="0" err="1" smtClean="0"/>
              <a:t>agentskap</a:t>
            </a:r>
            <a:r>
              <a:rPr lang="en-ZA" dirty="0" smtClean="0"/>
              <a:t> </a:t>
            </a:r>
            <a:r>
              <a:rPr lang="en-ZA" dirty="0" err="1" smtClean="0"/>
              <a:t>hou</a:t>
            </a:r>
            <a:r>
              <a:rPr lang="en-ZA" dirty="0" smtClean="0"/>
              <a:t> van Iris en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‘n </a:t>
            </a:r>
            <a:r>
              <a:rPr lang="en-ZA" dirty="0" err="1" smtClean="0"/>
              <a:t>modelkontrak</a:t>
            </a:r>
            <a:r>
              <a:rPr lang="en-ZA" dirty="0" smtClean="0"/>
              <a:t> </a:t>
            </a:r>
            <a:r>
              <a:rPr lang="en-ZA" dirty="0" err="1" smtClean="0"/>
              <a:t>aanbied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In die taxi </a:t>
            </a:r>
            <a:r>
              <a:rPr lang="en-ZA" b="1" dirty="0" err="1" smtClean="0">
                <a:solidFill>
                  <a:srgbClr val="FF0000"/>
                </a:solidFill>
              </a:rPr>
              <a:t>oppad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terug</a:t>
            </a:r>
            <a:r>
              <a:rPr lang="en-ZA" b="1" dirty="0" smtClean="0">
                <a:solidFill>
                  <a:srgbClr val="FF0000"/>
                </a:solidFill>
              </a:rPr>
              <a:t> hotel toe </a:t>
            </a:r>
            <a:r>
              <a:rPr lang="en-ZA" b="1" dirty="0" err="1" smtClean="0">
                <a:solidFill>
                  <a:srgbClr val="FF0000"/>
                </a:solidFill>
              </a:rPr>
              <a:t>vra</a:t>
            </a:r>
            <a:r>
              <a:rPr lang="en-ZA" b="1" dirty="0" smtClean="0">
                <a:solidFill>
                  <a:srgbClr val="FF0000"/>
                </a:solidFill>
              </a:rPr>
              <a:t> Iris </a:t>
            </a:r>
            <a:r>
              <a:rPr lang="en-ZA" b="1" dirty="0" err="1" smtClean="0">
                <a:solidFill>
                  <a:srgbClr val="FF0000"/>
                </a:solidFill>
              </a:rPr>
              <a:t>aan</a:t>
            </a:r>
            <a:r>
              <a:rPr lang="en-ZA" b="1" dirty="0" smtClean="0">
                <a:solidFill>
                  <a:srgbClr val="FF0000"/>
                </a:solidFill>
              </a:rPr>
              <a:t> Peter of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al </a:t>
            </a:r>
            <a:r>
              <a:rPr lang="en-ZA" b="1" dirty="0" err="1" smtClean="0">
                <a:solidFill>
                  <a:srgbClr val="FF0000"/>
                </a:solidFill>
              </a:rPr>
              <a:t>vir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hom</a:t>
            </a:r>
            <a:r>
              <a:rPr lang="en-ZA" b="1" dirty="0" smtClean="0">
                <a:solidFill>
                  <a:srgbClr val="FF0000"/>
                </a:solidFill>
              </a:rPr>
              <a:t> van </a:t>
            </a:r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naam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vertel</a:t>
            </a:r>
            <a:r>
              <a:rPr lang="en-ZA" b="1" dirty="0" smtClean="0">
                <a:solidFill>
                  <a:srgbClr val="FF0000"/>
                </a:solidFill>
              </a:rPr>
              <a:t> het en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ook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glo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net </a:t>
            </a:r>
            <a:r>
              <a:rPr lang="en-ZA" b="1" dirty="0" err="1" smtClean="0">
                <a:solidFill>
                  <a:srgbClr val="FF0000"/>
                </a:solidFill>
              </a:rPr>
              <a:t>een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keer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gaan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blom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wonder of </a:t>
            </a:r>
            <a:r>
              <a:rPr lang="en-ZA" b="1" dirty="0" err="1" smtClean="0">
                <a:solidFill>
                  <a:srgbClr val="FF0000"/>
                </a:solidFill>
              </a:rPr>
              <a:t>dit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nou</a:t>
            </a:r>
            <a:r>
              <a:rPr lang="en-ZA" b="1" dirty="0" smtClean="0">
                <a:solidFill>
                  <a:srgbClr val="FF0000"/>
                </a:solidFill>
              </a:rPr>
              <a:t> is met die </a:t>
            </a:r>
            <a:r>
              <a:rPr lang="en-ZA" b="1" dirty="0" err="1" smtClean="0">
                <a:solidFill>
                  <a:srgbClr val="FF0000"/>
                </a:solidFill>
              </a:rPr>
              <a:t>modelkontrak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/>
              <a:t>Die </a:t>
            </a:r>
            <a:r>
              <a:rPr lang="en-ZA" b="1" dirty="0" err="1" smtClean="0"/>
              <a:t>engel</a:t>
            </a:r>
            <a:r>
              <a:rPr lang="en-ZA" b="1" dirty="0" smtClean="0"/>
              <a:t> </a:t>
            </a:r>
            <a:r>
              <a:rPr lang="en-ZA" b="1" dirty="0" err="1" smtClean="0"/>
              <a:t>s</a:t>
            </a:r>
            <a:r>
              <a:rPr lang="en-ZA" b="1" dirty="0" err="1" smtClean="0">
                <a:latin typeface="Calibri"/>
                <a:cs typeface="Calibri"/>
              </a:rPr>
              <a:t>ê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sy</a:t>
            </a:r>
            <a:r>
              <a:rPr lang="en-ZA" b="1" dirty="0" smtClean="0">
                <a:latin typeface="Calibri"/>
                <a:cs typeface="Calibri"/>
              </a:rPr>
              <a:t> is </a:t>
            </a:r>
            <a:r>
              <a:rPr lang="en-ZA" b="1" dirty="0" err="1" smtClean="0">
                <a:latin typeface="Calibri"/>
                <a:cs typeface="Calibri"/>
              </a:rPr>
              <a:t>dwaas</a:t>
            </a:r>
            <a:r>
              <a:rPr lang="en-ZA" b="1" dirty="0" smtClean="0">
                <a:latin typeface="Calibri"/>
                <a:cs typeface="Calibri"/>
              </a:rPr>
              <a:t>!!</a:t>
            </a:r>
            <a:endParaRPr lang="en-ZA" b="1" dirty="0"/>
          </a:p>
        </p:txBody>
      </p:sp>
      <p:pic>
        <p:nvPicPr>
          <p:cNvPr id="4" name="Picture 3" descr="41407-angel-man-ang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738696"/>
            <a:ext cx="2428892" cy="16192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132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Peter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se </a:t>
            </a:r>
            <a:r>
              <a:rPr lang="en-ZA" dirty="0" err="1" smtClean="0">
                <a:latin typeface="Calibri"/>
                <a:cs typeface="Calibri"/>
              </a:rPr>
              <a:t>ouers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NOOIT Iris </a:t>
            </a:r>
            <a:r>
              <a:rPr lang="en-ZA" dirty="0" err="1" smtClean="0">
                <a:latin typeface="Calibri"/>
                <a:cs typeface="Calibri"/>
              </a:rPr>
              <a:t>moes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noem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maar</a:t>
            </a:r>
            <a:r>
              <a:rPr lang="en-ZA" dirty="0" smtClean="0">
                <a:latin typeface="Calibri"/>
                <a:cs typeface="Calibri"/>
              </a:rPr>
              <a:t> Anna of 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MARIE</a:t>
            </a:r>
            <a:r>
              <a:rPr lang="en-ZA" dirty="0" smtClean="0">
                <a:latin typeface="Calibri"/>
                <a:cs typeface="Calibri"/>
              </a:rPr>
              <a:t>!!</a:t>
            </a:r>
          </a:p>
          <a:p>
            <a:r>
              <a:rPr lang="en-ZA" b="1" dirty="0" smtClean="0">
                <a:latin typeface="Calibri"/>
                <a:cs typeface="Calibri"/>
              </a:rPr>
              <a:t>Iris </a:t>
            </a:r>
            <a:r>
              <a:rPr lang="en-ZA" b="1" dirty="0" err="1" smtClean="0">
                <a:latin typeface="Calibri"/>
                <a:cs typeface="Calibri"/>
              </a:rPr>
              <a:t>sê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dat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dit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nie</a:t>
            </a:r>
            <a:r>
              <a:rPr lang="en-ZA" b="1" dirty="0" smtClean="0">
                <a:latin typeface="Calibri"/>
                <a:cs typeface="Calibri"/>
              </a:rPr>
              <a:t> net </a:t>
            </a:r>
            <a:r>
              <a:rPr lang="en-ZA" b="1" dirty="0" err="1" smtClean="0">
                <a:latin typeface="Calibri"/>
                <a:cs typeface="Calibri"/>
              </a:rPr>
              <a:t>haar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naam</a:t>
            </a:r>
            <a:r>
              <a:rPr lang="en-ZA" b="1" dirty="0" smtClean="0">
                <a:latin typeface="Calibri"/>
                <a:cs typeface="Calibri"/>
              </a:rPr>
              <a:t> is </a:t>
            </a:r>
            <a:r>
              <a:rPr lang="en-ZA" b="1" dirty="0" err="1" smtClean="0">
                <a:latin typeface="Calibri"/>
                <a:cs typeface="Calibri"/>
              </a:rPr>
              <a:t>nie</a:t>
            </a:r>
            <a:r>
              <a:rPr lang="en-ZA" b="1" dirty="0" smtClean="0">
                <a:latin typeface="Calibri"/>
                <a:cs typeface="Calibri"/>
              </a:rPr>
              <a:t>, </a:t>
            </a:r>
            <a:r>
              <a:rPr lang="en-ZA" b="1" dirty="0" err="1" smtClean="0">
                <a:latin typeface="Calibri"/>
                <a:cs typeface="Calibri"/>
              </a:rPr>
              <a:t>maar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haar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lewensfilosofie</a:t>
            </a:r>
            <a:r>
              <a:rPr lang="en-ZA" b="1" dirty="0" smtClean="0">
                <a:latin typeface="Calibri"/>
                <a:cs typeface="Calibri"/>
              </a:rPr>
              <a:t>!!</a:t>
            </a:r>
          </a:p>
          <a:p>
            <a:r>
              <a:rPr lang="en-ZA" dirty="0" smtClean="0">
                <a:latin typeface="Calibri"/>
                <a:cs typeface="Calibri"/>
              </a:rPr>
              <a:t>Lees bl. 132 r.9 tot </a:t>
            </a:r>
            <a:r>
              <a:rPr lang="en-ZA" dirty="0" err="1" smtClean="0">
                <a:latin typeface="Calibri"/>
                <a:cs typeface="Calibri"/>
              </a:rPr>
              <a:t>bl</a:t>
            </a:r>
            <a:r>
              <a:rPr lang="en-ZA" dirty="0" smtClean="0">
                <a:latin typeface="Calibri"/>
                <a:cs typeface="Calibri"/>
              </a:rPr>
              <a:t> 134 r. 8</a:t>
            </a:r>
            <a:endParaRPr lang="en-ZA" dirty="0"/>
          </a:p>
        </p:txBody>
      </p:sp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3929066"/>
            <a:ext cx="3143271" cy="271464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360_vermont_01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5" y="285729"/>
            <a:ext cx="3429024" cy="2357454"/>
          </a:xfrm>
        </p:spPr>
      </p:pic>
      <p:pic>
        <p:nvPicPr>
          <p:cNvPr id="5" name="Picture 4" descr="1213_09_4_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714620"/>
            <a:ext cx="4786346" cy="3254379"/>
          </a:xfrm>
          <a:prstGeom prst="rect">
            <a:avLst/>
          </a:prstGeom>
        </p:spPr>
      </p:pic>
      <p:pic>
        <p:nvPicPr>
          <p:cNvPr id="6" name="Picture 5" descr="ma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214290"/>
            <a:ext cx="3309952" cy="54403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133-135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Iris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 met Peter Vermont toe en </a:t>
            </a:r>
            <a:r>
              <a:rPr lang="en-ZA" dirty="0" err="1" smtClean="0"/>
              <a:t>laat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Joe </a:t>
            </a:r>
            <a:r>
              <a:rPr lang="en-ZA" dirty="0" err="1" smtClean="0"/>
              <a:t>daarvan</a:t>
            </a:r>
            <a:r>
              <a:rPr lang="en-ZA" dirty="0" smtClean="0"/>
              <a:t> </a:t>
            </a:r>
            <a:r>
              <a:rPr lang="en-ZA" dirty="0" err="1" smtClean="0"/>
              <a:t>deur</a:t>
            </a:r>
            <a:r>
              <a:rPr lang="en-ZA" dirty="0" smtClean="0"/>
              <a:t> ‘n </a:t>
            </a:r>
            <a:r>
              <a:rPr lang="en-ZA" dirty="0" err="1" smtClean="0"/>
              <a:t>briefie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los.</a:t>
            </a:r>
          </a:p>
          <a:p>
            <a:r>
              <a:rPr lang="en-ZA" dirty="0" smtClean="0"/>
              <a:t>Die </a:t>
            </a:r>
            <a:r>
              <a:rPr lang="en-ZA" dirty="0" err="1" smtClean="0"/>
              <a:t>huis</a:t>
            </a:r>
            <a:r>
              <a:rPr lang="en-ZA" dirty="0" smtClean="0"/>
              <a:t> is </a:t>
            </a:r>
            <a:r>
              <a:rPr lang="en-ZA" dirty="0" err="1" smtClean="0"/>
              <a:t>gebou</a:t>
            </a:r>
            <a:r>
              <a:rPr lang="en-ZA" dirty="0" smtClean="0"/>
              <a:t> van swart </a:t>
            </a:r>
            <a:r>
              <a:rPr lang="en-ZA" dirty="0" err="1" smtClean="0"/>
              <a:t>houtstompe</a:t>
            </a:r>
            <a:r>
              <a:rPr lang="en-ZA" dirty="0" smtClean="0"/>
              <a:t>.</a:t>
            </a:r>
          </a:p>
          <a:p>
            <a:r>
              <a:rPr lang="en-ZA" dirty="0" smtClean="0"/>
              <a:t>Brian, </a:t>
            </a:r>
            <a:r>
              <a:rPr lang="en-ZA" dirty="0" err="1" smtClean="0"/>
              <a:t>voorheen</a:t>
            </a:r>
            <a:r>
              <a:rPr lang="en-ZA" dirty="0" smtClean="0"/>
              <a:t> </a:t>
            </a:r>
            <a:r>
              <a:rPr lang="en-ZA" dirty="0" err="1" smtClean="0"/>
              <a:t>getroud</a:t>
            </a:r>
            <a:r>
              <a:rPr lang="en-ZA" dirty="0" smtClean="0"/>
              <a:t>, het 2 </a:t>
            </a:r>
            <a:r>
              <a:rPr lang="en-ZA" dirty="0" err="1" smtClean="0"/>
              <a:t>kinders</a:t>
            </a:r>
            <a:r>
              <a:rPr lang="en-ZA" dirty="0" smtClean="0"/>
              <a:t> </a:t>
            </a:r>
            <a:r>
              <a:rPr lang="en-ZA" dirty="0" err="1" smtClean="0"/>
              <a:t>nl</a:t>
            </a:r>
            <a:r>
              <a:rPr lang="en-ZA" dirty="0" smtClean="0"/>
              <a:t>. Denise (6) en Brian (junior is 8). Betty is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meisie</a:t>
            </a:r>
            <a:r>
              <a:rPr lang="en-ZA" dirty="0" smtClean="0"/>
              <a:t> en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bly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.</a:t>
            </a:r>
          </a:p>
          <a:p>
            <a:r>
              <a:rPr lang="en-ZA" dirty="0" smtClean="0"/>
              <a:t>Brian was ‘n </a:t>
            </a:r>
            <a:r>
              <a:rPr lang="en-ZA" dirty="0" err="1" smtClean="0"/>
              <a:t>groot</a:t>
            </a:r>
            <a:r>
              <a:rPr lang="en-ZA" dirty="0" smtClean="0"/>
              <a:t> man.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wange</a:t>
            </a:r>
            <a:r>
              <a:rPr lang="en-ZA" dirty="0" smtClean="0"/>
              <a:t> was </a:t>
            </a:r>
            <a:r>
              <a:rPr lang="en-ZA" dirty="0" err="1" smtClean="0"/>
              <a:t>gevaarlik</a:t>
            </a:r>
            <a:r>
              <a:rPr lang="en-ZA" dirty="0" smtClean="0"/>
              <a:t> </a:t>
            </a:r>
            <a:r>
              <a:rPr lang="en-ZA" dirty="0" err="1" smtClean="0"/>
              <a:t>rooi</a:t>
            </a:r>
            <a:r>
              <a:rPr lang="en-ZA" dirty="0" smtClean="0"/>
              <a:t>. </a:t>
            </a:r>
            <a:r>
              <a:rPr lang="en-ZA" dirty="0" err="1" smtClean="0"/>
              <a:t>Hy</a:t>
            </a:r>
            <a:r>
              <a:rPr lang="en-ZA" dirty="0" smtClean="0"/>
              <a:t> het </a:t>
            </a:r>
            <a:r>
              <a:rPr lang="en-ZA" dirty="0" err="1" smtClean="0"/>
              <a:t>blou</a:t>
            </a:r>
            <a:r>
              <a:rPr lang="en-ZA" dirty="0" smtClean="0"/>
              <a:t> </a:t>
            </a:r>
            <a:r>
              <a:rPr lang="en-ZA" dirty="0" err="1" smtClean="0"/>
              <a:t>o</a:t>
            </a:r>
            <a:r>
              <a:rPr lang="en-ZA" dirty="0" err="1" smtClean="0">
                <a:latin typeface="Calibri"/>
                <a:cs typeface="Calibri"/>
              </a:rPr>
              <a:t>ë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handdruk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hartlik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953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Kwart-voor-sewe-lelie (6)</vt:lpstr>
      <vt:lpstr>BLADSY 121-124</vt:lpstr>
      <vt:lpstr>BLADSY 125-126</vt:lpstr>
      <vt:lpstr>BLADSY 127-128</vt:lpstr>
      <vt:lpstr>BLADSY 129-130</vt:lpstr>
      <vt:lpstr>BLADSY 131</vt:lpstr>
      <vt:lpstr>BLADSY 132</vt:lpstr>
      <vt:lpstr>Slide 8</vt:lpstr>
      <vt:lpstr>BLADSY 133-135</vt:lpstr>
      <vt:lpstr>Die houthuis in Vermont</vt:lpstr>
      <vt:lpstr>Brian en Bettie</vt:lpstr>
      <vt:lpstr>BLADSY 136-138</vt:lpstr>
      <vt:lpstr>BLADSY 138-139</vt:lpstr>
      <vt:lpstr>BLADSY 140-146</vt:lpstr>
      <vt:lpstr>Iris speel saam met die kinders in die sneeu</vt:lpstr>
      <vt:lpstr>BLADSY 147-150</vt:lpstr>
      <vt:lpstr>Bladsy 150 (vervolg)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KWART-VOOR-SEWE-LELIE</dc:title>
  <dc:creator>Mans</dc:creator>
  <cp:lastModifiedBy>Mans</cp:lastModifiedBy>
  <cp:revision>30</cp:revision>
  <dcterms:created xsi:type="dcterms:W3CDTF">2013-03-15T17:47:09Z</dcterms:created>
  <dcterms:modified xsi:type="dcterms:W3CDTF">2015-03-11T07:06:41Z</dcterms:modified>
</cp:coreProperties>
</file>