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5" r:id="rId5"/>
    <p:sldId id="264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315C592-D599-4597-B324-63EC31C40982}" type="datetimeFigureOut">
              <a:rPr lang="en-ZA" smtClean="0"/>
              <a:t>2017/04/06</a:t>
            </a:fld>
            <a:endParaRPr lang="en-Z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Z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D4024BB-5BE8-48F6-91E5-E973577A0EC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C592-D599-4597-B324-63EC31C40982}" type="datetimeFigureOut">
              <a:rPr lang="en-ZA" smtClean="0"/>
              <a:t>2017/04/06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24BB-5BE8-48F6-91E5-E973577A0EC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C592-D599-4597-B324-63EC31C40982}" type="datetimeFigureOut">
              <a:rPr lang="en-ZA" smtClean="0"/>
              <a:t>2017/04/06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24BB-5BE8-48F6-91E5-E973577A0EC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315C592-D599-4597-B324-63EC31C40982}" type="datetimeFigureOut">
              <a:rPr lang="en-ZA" smtClean="0"/>
              <a:t>2017/04/06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24BB-5BE8-48F6-91E5-E973577A0EC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315C592-D599-4597-B324-63EC31C40982}" type="datetimeFigureOut">
              <a:rPr lang="en-ZA" smtClean="0"/>
              <a:t>2017/04/06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D4024BB-5BE8-48F6-91E5-E973577A0EC2}" type="slidenum">
              <a:rPr lang="en-ZA" smtClean="0"/>
              <a:t>‹#›</a:t>
            </a:fld>
            <a:endParaRPr lang="en-ZA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315C592-D599-4597-B324-63EC31C40982}" type="datetimeFigureOut">
              <a:rPr lang="en-ZA" smtClean="0"/>
              <a:t>2017/04/06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4024BB-5BE8-48F6-91E5-E973577A0EC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315C592-D599-4597-B324-63EC31C40982}" type="datetimeFigureOut">
              <a:rPr lang="en-ZA" smtClean="0"/>
              <a:t>2017/04/06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D4024BB-5BE8-48F6-91E5-E973577A0EC2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C592-D599-4597-B324-63EC31C40982}" type="datetimeFigureOut">
              <a:rPr lang="en-ZA" smtClean="0"/>
              <a:t>2017/04/06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24BB-5BE8-48F6-91E5-E973577A0EC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315C592-D599-4597-B324-63EC31C40982}" type="datetimeFigureOut">
              <a:rPr lang="en-ZA" smtClean="0"/>
              <a:t>2017/04/06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4024BB-5BE8-48F6-91E5-E973577A0EC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315C592-D599-4597-B324-63EC31C40982}" type="datetimeFigureOut">
              <a:rPr lang="en-ZA" smtClean="0"/>
              <a:t>2017/04/06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D4024BB-5BE8-48F6-91E5-E973577A0EC2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315C592-D599-4597-B324-63EC31C40982}" type="datetimeFigureOut">
              <a:rPr lang="en-ZA" smtClean="0"/>
              <a:t>2017/04/06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D4024BB-5BE8-48F6-91E5-E973577A0EC2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315C592-D599-4597-B324-63EC31C40982}" type="datetimeFigureOut">
              <a:rPr lang="en-ZA" smtClean="0"/>
              <a:t>2017/04/06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Z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D4024BB-5BE8-48F6-91E5-E973577A0EC2}" type="slidenum">
              <a:rPr lang="en-ZA" smtClean="0"/>
              <a:t>‹#›</a:t>
            </a:fld>
            <a:endParaRPr lang="en-Z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Brief </a:t>
            </a:r>
            <a:r>
              <a:rPr lang="en-ZA" dirty="0" err="1" smtClean="0"/>
              <a:t>insake</a:t>
            </a:r>
            <a:r>
              <a:rPr lang="en-ZA" dirty="0" smtClean="0"/>
              <a:t> </a:t>
            </a:r>
            <a:r>
              <a:rPr lang="en-ZA" dirty="0" err="1" smtClean="0"/>
              <a:t>Downsindroom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sz="4400" dirty="0" smtClean="0"/>
              <a:t>Sarina </a:t>
            </a:r>
            <a:r>
              <a:rPr lang="en-ZA" sz="4400" dirty="0" err="1" smtClean="0"/>
              <a:t>D</a:t>
            </a:r>
            <a:r>
              <a:rPr lang="en-ZA" sz="4400" dirty="0" err="1" smtClean="0">
                <a:latin typeface="Times New Roman"/>
                <a:cs typeface="Times New Roman"/>
              </a:rPr>
              <a:t>ö</a:t>
            </a:r>
            <a:r>
              <a:rPr lang="en-ZA" sz="4400" dirty="0" err="1" smtClean="0"/>
              <a:t>nges</a:t>
            </a:r>
            <a:endParaRPr lang="en-ZA" sz="4400" dirty="0"/>
          </a:p>
        </p:txBody>
      </p:sp>
    </p:spTree>
    <p:extLst>
      <p:ext uri="{BB962C8B-B14F-4D97-AF65-F5344CB8AC3E}">
        <p14:creationId xmlns:p14="http://schemas.microsoft.com/office/powerpoint/2010/main" val="292266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5118"/>
          </a:xfrm>
        </p:spPr>
        <p:txBody>
          <a:bodyPr>
            <a:normAutofit fontScale="55000" lnSpcReduction="20000"/>
          </a:bodyPr>
          <a:lstStyle/>
          <a:p>
            <a:pPr marL="64008" indent="0">
              <a:buNone/>
            </a:pPr>
            <a:r>
              <a:rPr lang="en-ZA" dirty="0" smtClean="0"/>
              <a:t>Brief </a:t>
            </a:r>
            <a:r>
              <a:rPr lang="en-ZA" dirty="0" err="1" smtClean="0"/>
              <a:t>insake</a:t>
            </a:r>
            <a:r>
              <a:rPr lang="en-ZA" dirty="0" smtClean="0"/>
              <a:t> </a:t>
            </a:r>
            <a:r>
              <a:rPr lang="en-ZA" dirty="0" err="1" smtClean="0"/>
              <a:t>Downsindroom</a:t>
            </a:r>
            <a:r>
              <a:rPr lang="en-ZA" dirty="0" smtClean="0"/>
              <a:t> – </a:t>
            </a:r>
            <a:r>
              <a:rPr lang="en-ZA" dirty="0" smtClean="0">
                <a:latin typeface="+mj-lt"/>
              </a:rPr>
              <a:t>Sarina </a:t>
            </a:r>
            <a:r>
              <a:rPr lang="en-ZA" dirty="0" err="1" smtClean="0">
                <a:latin typeface="+mj-lt"/>
              </a:rPr>
              <a:t>D</a:t>
            </a:r>
            <a:r>
              <a:rPr lang="en-ZA" dirty="0" err="1" smtClean="0">
                <a:latin typeface="+mj-lt"/>
                <a:cs typeface="Times New Roman"/>
              </a:rPr>
              <a:t>önges</a:t>
            </a:r>
            <a:endParaRPr lang="en-ZA" dirty="0" smtClean="0">
              <a:latin typeface="+mj-lt"/>
              <a:cs typeface="Times New Roman"/>
            </a:endParaRPr>
          </a:p>
          <a:p>
            <a:pPr marL="64008" indent="0">
              <a:buNone/>
            </a:pPr>
            <a:endParaRPr lang="en-ZA" dirty="0">
              <a:latin typeface="Times New Roman"/>
              <a:cs typeface="Times New Roman"/>
            </a:endParaRPr>
          </a:p>
          <a:p>
            <a:pPr marL="64008" indent="0">
              <a:buNone/>
            </a:pPr>
            <a:r>
              <a:rPr lang="en-ZA" dirty="0" err="1" smtClean="0">
                <a:latin typeface="Times New Roman"/>
                <a:cs typeface="Times New Roman"/>
              </a:rPr>
              <a:t>Strofe</a:t>
            </a:r>
            <a:r>
              <a:rPr lang="en-ZA" dirty="0" smtClean="0">
                <a:latin typeface="Times New Roman"/>
                <a:cs typeface="Times New Roman"/>
              </a:rPr>
              <a:t> 1      1   </a:t>
            </a:r>
            <a:r>
              <a:rPr lang="en-ZA" dirty="0" err="1" smtClean="0">
                <a:latin typeface="Times New Roman"/>
                <a:cs typeface="Times New Roman"/>
              </a:rPr>
              <a:t>Meneer</a:t>
            </a:r>
            <a:r>
              <a:rPr lang="en-ZA" dirty="0" smtClean="0">
                <a:latin typeface="Times New Roman"/>
                <a:cs typeface="Times New Roman"/>
              </a:rPr>
              <a:t> God                                                                                </a:t>
            </a:r>
            <a:endParaRPr lang="en-ZA" dirty="0">
              <a:latin typeface="Times New Roman"/>
              <a:cs typeface="Times New Roman"/>
            </a:endParaRPr>
          </a:p>
          <a:p>
            <a:pPr marL="64008" indent="0">
              <a:buNone/>
            </a:pPr>
            <a:endParaRPr lang="en-Z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Strofe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ZA" dirty="0" smtClean="0"/>
              <a:t>     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 by my het ‘n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fabrieksfout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	                          	   3 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ingesluip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nie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begryp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	                 	   4   in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hierdie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tyd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waar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                                                 	                    	                          	   5 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stukke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aflewerings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	                        	                              	   6   so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onseker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is,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vertrou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                                             	                   	                              	   7   ‘n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ooievaar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klerk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	                 	                            	   8   om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kosbaarhede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versend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       	                    	                           	   9   wat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voer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die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vlerk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64008" indent="0">
              <a:buNone/>
            </a:pPr>
            <a:endParaRPr lang="en-Z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Strofe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3    10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stuur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die frats,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summier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                                           	                           	 11  want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ontsier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my huis.                                                                                                  	 12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besoekers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staar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begaan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verward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	                          	 13  die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freudiaanse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glips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	 14  en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verduur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gelukwensings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	 15  op papier,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terwyl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hul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oë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sê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					                	                          	 16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dankie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reproduksie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           	                          	 17  by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keisersnit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induksie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	                            	 18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myne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‘n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volmaakte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replika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	                         	 19  van die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oorspronklike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                                                                             	                          	 20  en nie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dié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karikatuur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</a:t>
            </a:r>
          </a:p>
          <a:p>
            <a:pPr marL="64008" indent="0">
              <a:buNone/>
            </a:pPr>
            <a:endParaRPr lang="en-Z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Strofe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   21  dis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menslik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fouteer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	 22  maar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het nie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verwag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	 23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‘n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instansie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	 24  wat so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opgehemel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word,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gebeur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         	                                                           </a:t>
            </a:r>
            <a:endParaRPr lang="en-ZA" dirty="0"/>
          </a:p>
        </p:txBody>
      </p:sp>
      <p:sp>
        <p:nvSpPr>
          <p:cNvPr id="4" name="Rounded Rectangle 3"/>
          <p:cNvSpPr/>
          <p:nvPr/>
        </p:nvSpPr>
        <p:spPr>
          <a:xfrm>
            <a:off x="4932040" y="0"/>
            <a:ext cx="4211960" cy="1052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/>
              <a:t>(a congenital disorder caused by having an extra 21st chromosome; results in a flat face and short stature and mental retardation; </a:t>
            </a:r>
            <a:r>
              <a:rPr lang="en-ZA" sz="1400" dirty="0" err="1" smtClean="0"/>
              <a:t>mongolianism</a:t>
            </a:r>
            <a:r>
              <a:rPr lang="en-ZA" sz="1400" dirty="0" smtClean="0"/>
              <a:t>/mongolism/trisomy 21)</a:t>
            </a:r>
            <a:endParaRPr lang="en-ZA" sz="1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15816" y="116632"/>
            <a:ext cx="20162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283968" y="1124744"/>
            <a:ext cx="48600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(factory fault); (understand); (postal article); (deliveries);(uncertain)</a:t>
            </a:r>
            <a:endParaRPr lang="en-ZA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491880" y="1124744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0" y="1268760"/>
            <a:ext cx="111561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/>
              <a:t>(crept in)</a:t>
            </a:r>
            <a:endParaRPr lang="en-ZA" sz="1400" dirty="0"/>
          </a:p>
        </p:txBody>
      </p:sp>
      <p:cxnSp>
        <p:nvCxnSpPr>
          <p:cNvPr id="12" name="Straight Arrow Connector 11"/>
          <p:cNvCxnSpPr>
            <a:endCxn id="10" idx="3"/>
          </p:cNvCxnSpPr>
          <p:nvPr/>
        </p:nvCxnSpPr>
        <p:spPr>
          <a:xfrm flipH="1">
            <a:off x="1115616" y="1268760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851920" y="137677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7" idx="1"/>
          </p:cNvCxnSpPr>
          <p:nvPr/>
        </p:nvCxnSpPr>
        <p:spPr>
          <a:xfrm flipV="1">
            <a:off x="3203848" y="1520788"/>
            <a:ext cx="1080120" cy="900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203848" y="1700808"/>
            <a:ext cx="122413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907704" y="1772816"/>
            <a:ext cx="2520280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4283968" y="2060848"/>
            <a:ext cx="48600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(trust); (to dispatch valuables);(wing) </a:t>
            </a:r>
            <a:endParaRPr lang="en-ZA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203848" y="2024844"/>
            <a:ext cx="1224136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0" y="1898830"/>
            <a:ext cx="1115616" cy="594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/>
              <a:t>(a stork as clerk)</a:t>
            </a:r>
            <a:endParaRPr lang="en-ZA" sz="1400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1115616" y="2060848"/>
            <a:ext cx="576064" cy="135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5" idx="1"/>
          </p:cNvCxnSpPr>
          <p:nvPr/>
        </p:nvCxnSpPr>
        <p:spPr>
          <a:xfrm>
            <a:off x="3743908" y="2384884"/>
            <a:ext cx="5400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3347864" y="2492896"/>
            <a:ext cx="93610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4283968" y="2852936"/>
            <a:ext cx="486003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(the freak, forthwith/summarily);  (visitors stare, make the Freudian/psychoanalytic  error in confusion )</a:t>
            </a:r>
            <a:endParaRPr lang="en-ZA" dirty="0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635896" y="2996952"/>
            <a:ext cx="64807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0" y="3284984"/>
            <a:ext cx="97160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(disfigure/ blemish)</a:t>
            </a:r>
            <a:endParaRPr lang="en-ZA" sz="1200" dirty="0"/>
          </a:p>
        </p:txBody>
      </p:sp>
      <p:cxnSp>
        <p:nvCxnSpPr>
          <p:cNvPr id="42" name="Straight Arrow Connector 41"/>
          <p:cNvCxnSpPr>
            <a:endCxn id="40" idx="3"/>
          </p:cNvCxnSpPr>
          <p:nvPr/>
        </p:nvCxnSpPr>
        <p:spPr>
          <a:xfrm flipH="1">
            <a:off x="971600" y="3429000"/>
            <a:ext cx="136815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4139952" y="3429000"/>
            <a:ext cx="288032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4283968" y="3861048"/>
            <a:ext cx="48600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(suffer congratulations); (caesarean section or induction)</a:t>
            </a:r>
            <a:endParaRPr lang="en-ZA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743908" y="4005064"/>
            <a:ext cx="5400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3347864" y="4293096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283968" y="4581128"/>
            <a:ext cx="48600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(replica/copy);(original); (caricature/mocker)</a:t>
            </a:r>
            <a:endParaRPr lang="en-ZA" dirty="0"/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3491880" y="4725144"/>
            <a:ext cx="79208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167844" y="5013176"/>
            <a:ext cx="12601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2915816" y="5013176"/>
            <a:ext cx="151216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4283968" y="5301208"/>
            <a:ext cx="48600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(it’s human to err); (expect); (institution) </a:t>
            </a:r>
            <a:endParaRPr lang="en-ZA" dirty="0"/>
          </a:p>
        </p:txBody>
      </p:sp>
      <p:cxnSp>
        <p:nvCxnSpPr>
          <p:cNvPr id="64" name="Straight Arrow Connector 63"/>
          <p:cNvCxnSpPr>
            <a:endCxn id="62" idx="1"/>
          </p:cNvCxnSpPr>
          <p:nvPr/>
        </p:nvCxnSpPr>
        <p:spPr>
          <a:xfrm flipV="1">
            <a:off x="3491880" y="5553236"/>
            <a:ext cx="792088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3203848" y="5679250"/>
            <a:ext cx="1080120" cy="270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3167844" y="5805264"/>
            <a:ext cx="16201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4283968" y="6165304"/>
            <a:ext cx="48600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(praised/lauded)</a:t>
            </a:r>
            <a:endParaRPr lang="en-ZA" dirty="0"/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699792" y="6381328"/>
            <a:ext cx="158417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45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5118"/>
          </a:xfrm>
        </p:spPr>
        <p:txBody>
          <a:bodyPr>
            <a:normAutofit fontScale="55000" lnSpcReduction="20000"/>
          </a:bodyPr>
          <a:lstStyle/>
          <a:p>
            <a:pPr marL="64008" indent="0">
              <a:buNone/>
            </a:pPr>
            <a:r>
              <a:rPr lang="en-ZA" dirty="0" smtClean="0"/>
              <a:t>		</a:t>
            </a:r>
            <a:r>
              <a:rPr lang="en-Z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Brief </a:t>
            </a:r>
            <a:r>
              <a:rPr lang="en-ZA" dirty="0" err="1" smtClean="0"/>
              <a:t>insake</a:t>
            </a:r>
            <a:r>
              <a:rPr lang="en-ZA" dirty="0" smtClean="0"/>
              <a:t> </a:t>
            </a:r>
            <a:r>
              <a:rPr lang="en-ZA" dirty="0" err="1" smtClean="0"/>
              <a:t>Downsindroom</a:t>
            </a:r>
            <a:r>
              <a:rPr lang="en-ZA" dirty="0" smtClean="0"/>
              <a:t> – Sarina </a:t>
            </a:r>
            <a:r>
              <a:rPr lang="en-ZA" dirty="0" err="1" smtClean="0"/>
              <a:t>D</a:t>
            </a:r>
            <a:r>
              <a:rPr lang="en-ZA" dirty="0" err="1" smtClean="0">
                <a:latin typeface="Times New Roman"/>
                <a:cs typeface="Times New Roman"/>
              </a:rPr>
              <a:t>önges</a:t>
            </a:r>
            <a:endParaRPr lang="en-ZA" dirty="0" smtClean="0">
              <a:latin typeface="Times New Roman"/>
              <a:cs typeface="Times New Roman"/>
            </a:endParaRPr>
          </a:p>
          <a:p>
            <a:pPr marL="64008" indent="0">
              <a:buNone/>
            </a:pPr>
            <a:endParaRPr lang="en-ZA" dirty="0">
              <a:latin typeface="Times New Roman"/>
              <a:cs typeface="Times New Roman"/>
            </a:endParaRPr>
          </a:p>
          <a:p>
            <a:pPr marL="64008" indent="0">
              <a:buNone/>
            </a:pPr>
            <a:r>
              <a:rPr lang="en-ZA" dirty="0" smtClean="0">
                <a:latin typeface="Times New Roman"/>
                <a:cs typeface="Times New Roman"/>
              </a:rPr>
              <a:t>			1   </a:t>
            </a:r>
            <a:r>
              <a:rPr lang="en-ZA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Meneer</a:t>
            </a:r>
            <a:r>
              <a:rPr lang="en-Z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God                                                                                </a:t>
            </a:r>
            <a:endParaRPr lang="en-ZA" dirty="0">
              <a:solidFill>
                <a:schemeClr val="accent2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  <a:p>
            <a:pPr marL="64008" indent="0">
              <a:buNone/>
            </a:pPr>
            <a:endParaRPr lang="en-Z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2   by my het ‘n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fabrieksfout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	                          	3 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ingesluip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ZA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ZA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Z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Z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nie </a:t>
            </a:r>
            <a:r>
              <a:rPr lang="en-ZA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begryp</a:t>
            </a:r>
            <a:r>
              <a:rPr lang="en-Z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	                 	4   in </a:t>
            </a:r>
            <a:r>
              <a:rPr lang="en-ZA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hierdie</a:t>
            </a:r>
            <a:r>
              <a:rPr lang="en-Z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tyd</a:t>
            </a:r>
            <a:r>
              <a:rPr lang="en-Z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waar </a:t>
            </a:r>
            <a:r>
              <a:rPr lang="en-ZA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</a:t>
            </a:r>
            <a:r>
              <a:rPr lang="en-Z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                                                	                    	                          	5   </a:t>
            </a:r>
            <a:r>
              <a:rPr lang="en-ZA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stukke</a:t>
            </a:r>
            <a:r>
              <a:rPr lang="en-Z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en-ZA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aflewerings</a:t>
            </a:r>
            <a:r>
              <a:rPr lang="en-Z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	                        	                                  6   so </a:t>
            </a:r>
            <a:r>
              <a:rPr lang="en-ZA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onseker</a:t>
            </a:r>
            <a:r>
              <a:rPr lang="en-Z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vertrou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                                             	                   	                                  7   ‘n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ooievaar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klerk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	                 	                            	8   om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kosbaarhede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versend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       	                    	                           	9   wat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voer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die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vlerk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64008" indent="0">
              <a:buNone/>
            </a:pPr>
            <a:endParaRPr lang="en-Z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10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stuur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die frats,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summier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                                           	                                  11  want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ontsier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my huis.                                                                                                  	 		12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besoekers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staar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begaan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verward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	                          	13  die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freudiaanse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glips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	 		14  en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verduur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gelukwensings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	 		15  op papier,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terwyl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hul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oë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sê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					                	                 16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dankie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reproduksie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           	                 17  by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keisersnit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induksie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	                            	18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myne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‘n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volmaakte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replika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	                         	19  van die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oorspronklike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                                                                             	                          	20  en nie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dié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karikatuur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</a:t>
            </a:r>
          </a:p>
          <a:p>
            <a:pPr marL="64008" indent="0">
              <a:buNone/>
            </a:pPr>
            <a:endParaRPr lang="en-Z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21  dis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menslik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fouteer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	                                  22  maar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het nie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verwag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	 		23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‘n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instansie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	 		24  wat so </a:t>
            </a:r>
            <a:r>
              <a:rPr lang="en-ZA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opgehemel</a:t>
            </a:r>
            <a:r>
              <a:rPr lang="en-ZA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word,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gebeur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         	                                                           </a:t>
            </a:r>
            <a:endParaRPr lang="en-ZA" dirty="0"/>
          </a:p>
        </p:txBody>
      </p:sp>
      <p:sp>
        <p:nvSpPr>
          <p:cNvPr id="2" name="Rounded Rectangle 1"/>
          <p:cNvSpPr/>
          <p:nvPr/>
        </p:nvSpPr>
        <p:spPr>
          <a:xfrm>
            <a:off x="0" y="0"/>
            <a:ext cx="1907704" cy="62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Uiterlike</a:t>
            </a:r>
            <a:r>
              <a:rPr lang="en-ZA" dirty="0" smtClean="0"/>
              <a:t> bou</a:t>
            </a:r>
            <a:endParaRPr lang="en-ZA" dirty="0"/>
          </a:p>
        </p:txBody>
      </p:sp>
      <p:sp>
        <p:nvSpPr>
          <p:cNvPr id="5" name="Rounded Rectangle 4"/>
          <p:cNvSpPr/>
          <p:nvPr/>
        </p:nvSpPr>
        <p:spPr>
          <a:xfrm>
            <a:off x="6372200" y="188640"/>
            <a:ext cx="2664296" cy="6480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‘n </a:t>
            </a:r>
            <a:r>
              <a:rPr lang="en-ZA" dirty="0" err="1" smtClean="0"/>
              <a:t>vrye</a:t>
            </a:r>
            <a:r>
              <a:rPr lang="en-ZA" dirty="0" smtClean="0"/>
              <a:t> </a:t>
            </a:r>
            <a:r>
              <a:rPr lang="en-ZA" dirty="0" err="1" smtClean="0"/>
              <a:t>vers</a:t>
            </a:r>
            <a:r>
              <a:rPr lang="en-ZA" dirty="0" smtClean="0"/>
              <a:t> – </a:t>
            </a:r>
            <a:r>
              <a:rPr lang="en-ZA" dirty="0" err="1" smtClean="0"/>
              <a:t>geen</a:t>
            </a:r>
            <a:r>
              <a:rPr lang="en-ZA" dirty="0" smtClean="0"/>
              <a:t> </a:t>
            </a:r>
            <a:r>
              <a:rPr lang="en-ZA" dirty="0" err="1" smtClean="0"/>
              <a:t>vaste</a:t>
            </a:r>
            <a:r>
              <a:rPr lang="en-ZA" dirty="0" smtClean="0"/>
              <a:t> </a:t>
            </a:r>
            <a:r>
              <a:rPr lang="en-ZA" dirty="0" err="1" smtClean="0"/>
              <a:t>rymskema</a:t>
            </a:r>
            <a:r>
              <a:rPr lang="en-ZA" dirty="0" smtClean="0"/>
              <a:t> nie. Dis </a:t>
            </a:r>
            <a:r>
              <a:rPr lang="en-ZA" dirty="0" err="1" smtClean="0"/>
              <a:t>i.d.vorm</a:t>
            </a:r>
            <a:r>
              <a:rPr lang="en-ZA" dirty="0" smtClean="0"/>
              <a:t> van ‘n brief </a:t>
            </a:r>
            <a:r>
              <a:rPr lang="en-ZA" dirty="0" err="1" smtClean="0"/>
              <a:t>aan</a:t>
            </a:r>
            <a:r>
              <a:rPr lang="en-ZA" dirty="0" smtClean="0"/>
              <a:t> God (die </a:t>
            </a:r>
            <a:r>
              <a:rPr lang="en-ZA" dirty="0" err="1" smtClean="0"/>
              <a:t>fabrikant</a:t>
            </a:r>
            <a:r>
              <a:rPr lang="en-ZA" dirty="0" smtClean="0"/>
              <a:t>/Maker) </a:t>
            </a:r>
            <a:r>
              <a:rPr lang="en-ZA" dirty="0" err="1" smtClean="0"/>
              <a:t>waarin</a:t>
            </a:r>
            <a:r>
              <a:rPr lang="en-ZA" dirty="0" smtClean="0"/>
              <a:t> </a:t>
            </a:r>
            <a:r>
              <a:rPr lang="en-ZA" dirty="0" err="1" smtClean="0"/>
              <a:t>gevra</a:t>
            </a:r>
            <a:r>
              <a:rPr lang="en-ZA" dirty="0" smtClean="0"/>
              <a:t> word hoe </a:t>
            </a:r>
            <a:r>
              <a:rPr lang="en-ZA" dirty="0" err="1" smtClean="0"/>
              <a:t>dit</a:t>
            </a:r>
            <a:r>
              <a:rPr lang="en-ZA" dirty="0" smtClean="0"/>
              <a:t> </a:t>
            </a:r>
            <a:r>
              <a:rPr lang="en-ZA" dirty="0" err="1" smtClean="0"/>
              <a:t>moontlik</a:t>
            </a:r>
            <a:r>
              <a:rPr lang="en-ZA" dirty="0" smtClean="0"/>
              <a:t> is </a:t>
            </a:r>
            <a:r>
              <a:rPr lang="en-ZA" dirty="0" err="1" smtClean="0"/>
              <a:t>dat</a:t>
            </a:r>
            <a:r>
              <a:rPr lang="en-ZA" dirty="0" smtClean="0"/>
              <a:t> </a:t>
            </a:r>
            <a:r>
              <a:rPr lang="en-ZA" dirty="0" err="1" smtClean="0"/>
              <a:t>Hy</a:t>
            </a:r>
            <a:r>
              <a:rPr lang="en-ZA" dirty="0" smtClean="0"/>
              <a:t> so ‘n </a:t>
            </a:r>
            <a:r>
              <a:rPr lang="en-ZA" dirty="0" err="1" smtClean="0"/>
              <a:t>fout</a:t>
            </a:r>
            <a:r>
              <a:rPr lang="en-ZA" dirty="0" smtClean="0"/>
              <a:t> </a:t>
            </a:r>
            <a:r>
              <a:rPr lang="en-ZA" dirty="0" err="1" smtClean="0"/>
              <a:t>laat</a:t>
            </a:r>
            <a:r>
              <a:rPr lang="en-ZA" dirty="0" smtClean="0"/>
              <a:t> </a:t>
            </a:r>
            <a:r>
              <a:rPr lang="en-ZA" dirty="0" err="1" smtClean="0"/>
              <a:t>insluip</a:t>
            </a:r>
            <a:r>
              <a:rPr lang="en-ZA" dirty="0" smtClean="0"/>
              <a:t> het. Dis </a:t>
            </a:r>
            <a:r>
              <a:rPr lang="en-ZA" dirty="0" err="1" smtClean="0"/>
              <a:t>meer</a:t>
            </a:r>
            <a:r>
              <a:rPr lang="en-ZA" dirty="0" smtClean="0"/>
              <a:t> ‘n </a:t>
            </a:r>
            <a:r>
              <a:rPr lang="en-ZA" dirty="0" err="1" smtClean="0"/>
              <a:t>klagte</a:t>
            </a:r>
            <a:r>
              <a:rPr lang="en-ZA" dirty="0" smtClean="0"/>
              <a:t> </a:t>
            </a:r>
            <a:r>
              <a:rPr lang="en-ZA" dirty="0" err="1" smtClean="0"/>
              <a:t>oor</a:t>
            </a:r>
            <a:r>
              <a:rPr lang="en-ZA" dirty="0" smtClean="0"/>
              <a:t> ‘n </a:t>
            </a:r>
            <a:r>
              <a:rPr lang="en-ZA" dirty="0" err="1" smtClean="0"/>
              <a:t>foutiewe</a:t>
            </a:r>
            <a:r>
              <a:rPr lang="en-ZA" dirty="0" smtClean="0"/>
              <a:t> </a:t>
            </a:r>
            <a:r>
              <a:rPr lang="en-ZA" dirty="0" err="1" smtClean="0"/>
              <a:t>produk</a:t>
            </a:r>
            <a:r>
              <a:rPr lang="en-ZA" dirty="0" smtClean="0"/>
              <a:t>  - </a:t>
            </a:r>
            <a:r>
              <a:rPr lang="en-ZA" dirty="0" err="1" smtClean="0"/>
              <a:t>hier</a:t>
            </a:r>
            <a:r>
              <a:rPr lang="en-ZA" dirty="0" smtClean="0"/>
              <a:t>, die </a:t>
            </a:r>
            <a:r>
              <a:rPr lang="en-ZA" dirty="0" err="1" smtClean="0"/>
              <a:t>spreekster</a:t>
            </a:r>
            <a:r>
              <a:rPr lang="en-ZA" dirty="0" smtClean="0"/>
              <a:t> se kind wat </a:t>
            </a:r>
            <a:r>
              <a:rPr lang="en-ZA" dirty="0" err="1" smtClean="0"/>
              <a:t>Downsindroom</a:t>
            </a:r>
            <a:r>
              <a:rPr lang="en-ZA" dirty="0" smtClean="0"/>
              <a:t> het. Sy gee toe </a:t>
            </a:r>
            <a:r>
              <a:rPr lang="en-ZA" dirty="0" err="1" smtClean="0"/>
              <a:t>dat</a:t>
            </a:r>
            <a:r>
              <a:rPr lang="en-ZA" dirty="0" smtClean="0"/>
              <a:t> </a:t>
            </a:r>
            <a:r>
              <a:rPr lang="en-ZA" dirty="0" err="1" smtClean="0"/>
              <a:t>foute</a:t>
            </a:r>
            <a:r>
              <a:rPr lang="en-ZA" dirty="0" smtClean="0"/>
              <a:t> </a:t>
            </a:r>
            <a:r>
              <a:rPr lang="en-ZA" u="sng" dirty="0" err="1" smtClean="0"/>
              <a:t>menslik</a:t>
            </a:r>
            <a:r>
              <a:rPr lang="en-ZA" dirty="0" smtClean="0"/>
              <a:t> is, maar nie </a:t>
            </a:r>
            <a:r>
              <a:rPr lang="en-ZA" dirty="0" err="1" smtClean="0"/>
              <a:t>by‘n</a:t>
            </a:r>
            <a:r>
              <a:rPr lang="en-ZA" dirty="0" smtClean="0"/>
              <a:t> “</a:t>
            </a:r>
            <a:r>
              <a:rPr lang="en-ZA" dirty="0" err="1" smtClean="0"/>
              <a:t>instansie</a:t>
            </a:r>
            <a:r>
              <a:rPr lang="en-ZA" dirty="0" smtClean="0"/>
              <a:t>” soos God (wat </a:t>
            </a:r>
            <a:r>
              <a:rPr lang="en-ZA" u="sng" dirty="0" err="1" smtClean="0"/>
              <a:t>volmaak</a:t>
            </a:r>
            <a:r>
              <a:rPr lang="en-ZA" dirty="0" smtClean="0"/>
              <a:t> is)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verwag</a:t>
            </a:r>
            <a:r>
              <a:rPr lang="en-ZA" dirty="0" smtClean="0"/>
              <a:t> is nie (en </a:t>
            </a:r>
            <a:r>
              <a:rPr lang="en-ZA" dirty="0" err="1" smtClean="0"/>
              <a:t>daarom</a:t>
            </a:r>
            <a:r>
              <a:rPr lang="en-ZA" dirty="0" smtClean="0"/>
              <a:t> “</a:t>
            </a:r>
            <a:r>
              <a:rPr lang="en-ZA" dirty="0" err="1" smtClean="0"/>
              <a:t>onvergeeflik</a:t>
            </a:r>
            <a:r>
              <a:rPr lang="en-ZA" dirty="0" smtClean="0"/>
              <a:t>” is).</a:t>
            </a:r>
            <a:endParaRPr lang="en-ZA" dirty="0"/>
          </a:p>
        </p:txBody>
      </p:sp>
      <p:sp>
        <p:nvSpPr>
          <p:cNvPr id="6" name="Rounded Rectangle 5"/>
          <p:cNvSpPr/>
          <p:nvPr/>
        </p:nvSpPr>
        <p:spPr>
          <a:xfrm>
            <a:off x="0" y="764704"/>
            <a:ext cx="269979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/>
              <a:t>‘n </a:t>
            </a:r>
            <a:r>
              <a:rPr lang="en-ZA" sz="1400" dirty="0" err="1" smtClean="0"/>
              <a:t>aanhef</a:t>
            </a:r>
            <a:r>
              <a:rPr lang="en-ZA" sz="1400" dirty="0" smtClean="0"/>
              <a:t> – soos in ‘n </a:t>
            </a:r>
            <a:r>
              <a:rPr lang="en-ZA" sz="1400" dirty="0" err="1" smtClean="0"/>
              <a:t>sakebrief</a:t>
            </a:r>
            <a:r>
              <a:rPr lang="en-ZA" sz="1400" dirty="0" smtClean="0"/>
              <a:t>; dis </a:t>
            </a:r>
            <a:r>
              <a:rPr lang="en-ZA" sz="1400" dirty="0" err="1" smtClean="0"/>
              <a:t>ongewoon</a:t>
            </a:r>
            <a:endParaRPr lang="en-ZA" sz="1400" dirty="0"/>
          </a:p>
        </p:txBody>
      </p:sp>
      <p:cxnSp>
        <p:nvCxnSpPr>
          <p:cNvPr id="8" name="Straight Arrow Connector 7"/>
          <p:cNvCxnSpPr>
            <a:endCxn id="6" idx="3"/>
          </p:cNvCxnSpPr>
          <p:nvPr/>
        </p:nvCxnSpPr>
        <p:spPr>
          <a:xfrm flipH="1">
            <a:off x="2699792" y="620688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195736" y="188640"/>
            <a:ext cx="72008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eft Brace 10"/>
          <p:cNvSpPr/>
          <p:nvPr/>
        </p:nvSpPr>
        <p:spPr>
          <a:xfrm>
            <a:off x="2411760" y="494674"/>
            <a:ext cx="504056" cy="59586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Rounded Rectangle 11"/>
          <p:cNvSpPr/>
          <p:nvPr/>
        </p:nvSpPr>
        <p:spPr>
          <a:xfrm>
            <a:off x="0" y="3140968"/>
            <a:ext cx="24117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err="1" smtClean="0"/>
              <a:t>Taal</a:t>
            </a:r>
            <a:r>
              <a:rPr lang="en-ZA" sz="1400" dirty="0" smtClean="0"/>
              <a:t> is </a:t>
            </a:r>
            <a:r>
              <a:rPr lang="en-ZA" sz="1400" dirty="0" err="1" smtClean="0"/>
              <a:t>baie</a:t>
            </a:r>
            <a:r>
              <a:rPr lang="en-ZA" sz="1400" dirty="0" smtClean="0"/>
              <a:t> </a:t>
            </a:r>
            <a:r>
              <a:rPr lang="en-ZA" sz="1400" dirty="0" err="1" smtClean="0"/>
              <a:t>formeel</a:t>
            </a:r>
            <a:r>
              <a:rPr lang="en-ZA" sz="1400" dirty="0" smtClean="0"/>
              <a:t>/</a:t>
            </a:r>
            <a:r>
              <a:rPr lang="en-ZA" sz="1400" dirty="0" err="1" smtClean="0"/>
              <a:t>amptelik</a:t>
            </a:r>
            <a:r>
              <a:rPr lang="en-ZA" sz="1400" dirty="0" smtClean="0"/>
              <a:t> (“</a:t>
            </a:r>
            <a:r>
              <a:rPr lang="en-ZA" sz="1400" dirty="0" err="1" smtClean="0"/>
              <a:t>insake</a:t>
            </a:r>
            <a:r>
              <a:rPr lang="en-ZA" sz="1400" dirty="0" smtClean="0"/>
              <a:t>”). </a:t>
            </a:r>
            <a:endParaRPr lang="en-ZA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-1" y="1334553"/>
            <a:ext cx="2506363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TOON/STEMMING:  </a:t>
            </a:r>
            <a:r>
              <a:rPr lang="en-ZA" sz="1200" dirty="0" err="1" smtClean="0"/>
              <a:t>skokkend</a:t>
            </a:r>
            <a:r>
              <a:rPr lang="en-ZA" sz="1200" dirty="0" smtClean="0"/>
              <a:t> – </a:t>
            </a:r>
            <a:r>
              <a:rPr lang="en-ZA" sz="1200" dirty="0" err="1" smtClean="0"/>
              <a:t>dalk</a:t>
            </a:r>
            <a:r>
              <a:rPr lang="en-ZA" sz="1200" dirty="0" smtClean="0"/>
              <a:t> </a:t>
            </a:r>
            <a:r>
              <a:rPr lang="en-ZA" sz="1200" dirty="0" err="1" smtClean="0"/>
              <a:t>godslasterlik</a:t>
            </a:r>
            <a:r>
              <a:rPr lang="en-ZA" sz="1200" dirty="0" smtClean="0"/>
              <a:t>; God se wil word </a:t>
            </a:r>
            <a:r>
              <a:rPr lang="en-ZA" sz="1200" dirty="0" err="1" smtClean="0"/>
              <a:t>bevraagteken</a:t>
            </a:r>
            <a:r>
              <a:rPr lang="en-ZA" sz="1200" dirty="0" smtClean="0"/>
              <a:t>; tog bring die </a:t>
            </a:r>
            <a:r>
              <a:rPr lang="en-ZA" sz="1200" dirty="0" err="1" smtClean="0"/>
              <a:t>gepaardgaande</a:t>
            </a:r>
            <a:r>
              <a:rPr lang="en-ZA" sz="1200" dirty="0" smtClean="0"/>
              <a:t> </a:t>
            </a:r>
            <a:r>
              <a:rPr lang="en-ZA" sz="1200" dirty="0" err="1" smtClean="0"/>
              <a:t>humor</a:t>
            </a:r>
            <a:r>
              <a:rPr lang="en-ZA" sz="1200" dirty="0" smtClean="0"/>
              <a:t> (</a:t>
            </a:r>
            <a:r>
              <a:rPr lang="en-ZA" sz="1200" dirty="0" err="1" smtClean="0"/>
              <a:t>vgl</a:t>
            </a:r>
            <a:r>
              <a:rPr lang="en-ZA" sz="1200" dirty="0" smtClean="0"/>
              <a:t>. r3-6) </a:t>
            </a:r>
            <a:r>
              <a:rPr lang="en-ZA" sz="1200" dirty="0" err="1" smtClean="0"/>
              <a:t>balans</a:t>
            </a:r>
            <a:endParaRPr lang="en-ZA" sz="12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411760" y="1700808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0" y="4941168"/>
            <a:ext cx="241176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WOORDSPELING: God wat in die </a:t>
            </a:r>
            <a:r>
              <a:rPr lang="en-ZA" dirty="0" err="1" smtClean="0"/>
              <a:t>hemel</a:t>
            </a:r>
            <a:r>
              <a:rPr lang="en-ZA" dirty="0" smtClean="0"/>
              <a:t> is EN wat as so </a:t>
            </a:r>
            <a:r>
              <a:rPr lang="en-ZA" dirty="0" err="1" smtClean="0"/>
              <a:t>groot</a:t>
            </a:r>
            <a:r>
              <a:rPr lang="en-ZA" dirty="0" smtClean="0"/>
              <a:t> </a:t>
            </a:r>
            <a:r>
              <a:rPr lang="en-ZA" dirty="0" err="1" smtClean="0"/>
              <a:t>gesien</a:t>
            </a:r>
            <a:r>
              <a:rPr lang="en-ZA" dirty="0" smtClean="0"/>
              <a:t> word</a:t>
            </a:r>
            <a:endParaRPr lang="en-ZA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2267744" y="6093296"/>
            <a:ext cx="158417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93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5118"/>
          </a:xfrm>
        </p:spPr>
        <p:txBody>
          <a:bodyPr>
            <a:normAutofit fontScale="55000" lnSpcReduction="20000"/>
          </a:bodyPr>
          <a:lstStyle/>
          <a:p>
            <a:pPr marL="64008" indent="0">
              <a:buNone/>
            </a:pPr>
            <a:r>
              <a:rPr lang="en-ZA" dirty="0" smtClean="0"/>
              <a:t>		Brief </a:t>
            </a:r>
            <a:r>
              <a:rPr lang="en-ZA" dirty="0" err="1" smtClean="0"/>
              <a:t>insake</a:t>
            </a:r>
            <a:r>
              <a:rPr lang="en-ZA" dirty="0" smtClean="0"/>
              <a:t> </a:t>
            </a:r>
            <a:r>
              <a:rPr lang="en-ZA" dirty="0" err="1" smtClean="0"/>
              <a:t>Downsindroom</a:t>
            </a:r>
            <a:r>
              <a:rPr lang="en-ZA" dirty="0" smtClean="0"/>
              <a:t> – Sarina </a:t>
            </a:r>
            <a:r>
              <a:rPr lang="en-ZA" dirty="0" err="1" smtClean="0"/>
              <a:t>D</a:t>
            </a:r>
            <a:r>
              <a:rPr lang="en-ZA" dirty="0" err="1" smtClean="0">
                <a:latin typeface="Times New Roman"/>
                <a:cs typeface="Times New Roman"/>
              </a:rPr>
              <a:t>önges</a:t>
            </a:r>
            <a:endParaRPr lang="en-ZA" dirty="0" smtClean="0">
              <a:latin typeface="Times New Roman"/>
              <a:cs typeface="Times New Roman"/>
            </a:endParaRPr>
          </a:p>
          <a:p>
            <a:pPr marL="64008" indent="0">
              <a:buNone/>
            </a:pPr>
            <a:endParaRPr lang="en-ZA" dirty="0">
              <a:latin typeface="Times New Roman"/>
              <a:cs typeface="Times New Roman"/>
            </a:endParaRPr>
          </a:p>
          <a:p>
            <a:pPr marL="64008" indent="0">
              <a:buNone/>
            </a:pPr>
            <a:r>
              <a:rPr lang="en-ZA" dirty="0" smtClean="0">
                <a:latin typeface="Times New Roman"/>
                <a:cs typeface="Times New Roman"/>
              </a:rPr>
              <a:t>			1   </a:t>
            </a:r>
            <a:r>
              <a:rPr lang="en-ZA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Meneer</a:t>
            </a:r>
            <a:r>
              <a:rPr lang="en-Z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God                                                                                </a:t>
            </a:r>
            <a:endParaRPr lang="en-ZA" dirty="0">
              <a:solidFill>
                <a:schemeClr val="accent2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  <a:p>
            <a:pPr marL="64008" indent="0">
              <a:buNone/>
            </a:pPr>
            <a:endParaRPr lang="en-Z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2   by my het ‘n </a:t>
            </a:r>
            <a:r>
              <a:rPr lang="en-ZA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fabrieksfout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	                          	3 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ingesluip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nie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begryp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	                 	4   in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hierdie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tyd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waar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                                                 	                    	                          	5 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stukke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aflewerings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	                        	                                  6   so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onseker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is,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vertrou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	                   	                                  7   ‘n </a:t>
            </a:r>
            <a:r>
              <a:rPr lang="en-ZA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ooievaar</a:t>
            </a:r>
            <a:r>
              <a:rPr lang="en-ZA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ZA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klerk</a:t>
            </a:r>
            <a:r>
              <a:rPr lang="en-ZA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	                            	8   om </a:t>
            </a:r>
            <a:r>
              <a:rPr lang="en-ZA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kosbaarhede</a:t>
            </a:r>
            <a:r>
              <a:rPr lang="en-ZA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versend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       	                    	                           	9   wat </a:t>
            </a:r>
            <a:r>
              <a:rPr lang="en-ZA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oer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die </a:t>
            </a:r>
            <a:r>
              <a:rPr lang="en-ZA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lerk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64008" indent="0">
              <a:buNone/>
            </a:pPr>
            <a:endParaRPr lang="en-Z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10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stuur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die frats,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summier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                                           	                                  11  want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ontsier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my huis.                                                                                                  	 		12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besoekers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staar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begaan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verward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	                          	13  die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freudiaanse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glips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	 		14  en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verduur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gelukwensings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	 		15  op papier,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terwyl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hul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oë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sê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					                	                 16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dankie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reproduksie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           	                 17  by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keisersnit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induksie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	                            	18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myne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‘n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volmaakte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replika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	                         	19  van </a:t>
            </a:r>
            <a:r>
              <a:rPr lang="en-ZA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en-ZA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oorspronklike</a:t>
            </a:r>
            <a:r>
              <a:rPr lang="en-ZA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                                                                             	                          	20  en nie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dié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karikatuur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</a:t>
            </a:r>
          </a:p>
          <a:p>
            <a:pPr marL="64008" indent="0">
              <a:buNone/>
            </a:pPr>
            <a:endParaRPr lang="en-Z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21  dis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menslik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fouteer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	                                  22  maar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het nie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verwag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	 		23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‘n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instansie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	 		24  wat so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opgehemel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word,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gebeur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         	                                                           </a:t>
            </a:r>
            <a:endParaRPr lang="en-ZA" dirty="0"/>
          </a:p>
        </p:txBody>
      </p:sp>
      <p:sp>
        <p:nvSpPr>
          <p:cNvPr id="2" name="Rounded Rectangle 1"/>
          <p:cNvSpPr/>
          <p:nvPr/>
        </p:nvSpPr>
        <p:spPr>
          <a:xfrm>
            <a:off x="0" y="0"/>
            <a:ext cx="1907704" cy="5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Stylfigure</a:t>
            </a:r>
            <a:r>
              <a:rPr lang="en-ZA" dirty="0" smtClean="0"/>
              <a:t> &amp; </a:t>
            </a:r>
            <a:r>
              <a:rPr lang="en-ZA" dirty="0" err="1" smtClean="0"/>
              <a:t>Beeldspraak</a:t>
            </a:r>
            <a:endParaRPr lang="en-ZA" dirty="0"/>
          </a:p>
        </p:txBody>
      </p:sp>
      <p:sp>
        <p:nvSpPr>
          <p:cNvPr id="4" name="Rounded Rectangle 3"/>
          <p:cNvSpPr/>
          <p:nvPr/>
        </p:nvSpPr>
        <p:spPr>
          <a:xfrm>
            <a:off x="107504" y="764704"/>
            <a:ext cx="259228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/>
              <a:t>Net 3 </a:t>
            </a:r>
            <a:r>
              <a:rPr lang="en-ZA" sz="1400" dirty="0" err="1" smtClean="0"/>
              <a:t>woorde</a:t>
            </a:r>
            <a:r>
              <a:rPr lang="en-ZA" sz="1400" dirty="0" smtClean="0"/>
              <a:t> in die </a:t>
            </a:r>
            <a:r>
              <a:rPr lang="en-ZA" sz="1400" dirty="0" err="1" smtClean="0"/>
              <a:t>gedig</a:t>
            </a:r>
            <a:r>
              <a:rPr lang="en-ZA" sz="1400" dirty="0" smtClean="0"/>
              <a:t> self het </a:t>
            </a:r>
            <a:r>
              <a:rPr lang="en-ZA" sz="1400" dirty="0" err="1" smtClean="0"/>
              <a:t>hls</a:t>
            </a:r>
            <a:r>
              <a:rPr lang="en-ZA" sz="1400" dirty="0" smtClean="0"/>
              <a:t>. – sy toon steeds </a:t>
            </a:r>
            <a:r>
              <a:rPr lang="en-ZA" sz="1400" dirty="0" err="1" smtClean="0"/>
              <a:t>respek</a:t>
            </a:r>
            <a:r>
              <a:rPr lang="en-ZA" sz="1400" dirty="0" smtClean="0"/>
              <a:t> </a:t>
            </a:r>
            <a:r>
              <a:rPr lang="en-ZA" sz="1400" dirty="0" err="1" smtClean="0"/>
              <a:t>vir</a:t>
            </a:r>
            <a:r>
              <a:rPr lang="en-ZA" sz="1400" dirty="0" smtClean="0"/>
              <a:t> God </a:t>
            </a:r>
            <a:r>
              <a:rPr lang="en-ZA" sz="1400" dirty="0" err="1" smtClean="0"/>
              <a:t>t.s.v</a:t>
            </a:r>
            <a:r>
              <a:rPr lang="en-ZA" sz="1400" dirty="0" smtClean="0"/>
              <a:t>. </a:t>
            </a:r>
            <a:r>
              <a:rPr lang="en-ZA" sz="1400" dirty="0" err="1" smtClean="0"/>
              <a:t>twyfel</a:t>
            </a:r>
            <a:r>
              <a:rPr lang="en-ZA" sz="1400" dirty="0" smtClean="0"/>
              <a:t>/</a:t>
            </a:r>
            <a:r>
              <a:rPr lang="en-ZA" sz="1400" dirty="0" err="1" smtClean="0"/>
              <a:t>fabrieksfout</a:t>
            </a:r>
            <a:r>
              <a:rPr lang="en-ZA" sz="1400" dirty="0" smtClean="0"/>
              <a:t>; </a:t>
            </a:r>
            <a:r>
              <a:rPr lang="en-ZA" sz="1400" dirty="0" err="1" smtClean="0"/>
              <a:t>dus</a:t>
            </a:r>
            <a:r>
              <a:rPr lang="en-ZA" sz="1400" dirty="0" smtClean="0"/>
              <a:t> IRONIE</a:t>
            </a:r>
            <a:endParaRPr lang="en-ZA" sz="14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339752" y="548680"/>
            <a:ext cx="7200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555776" y="656692"/>
            <a:ext cx="1368152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555776" y="1304764"/>
            <a:ext cx="2520280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5580112" y="2492896"/>
            <a:ext cx="345638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err="1" smtClean="0"/>
              <a:t>Alliterasie</a:t>
            </a:r>
            <a:r>
              <a:rPr lang="en-ZA" sz="1400" dirty="0" smtClean="0"/>
              <a:t> – bind </a:t>
            </a:r>
            <a:r>
              <a:rPr lang="en-ZA" sz="1400" dirty="0" err="1" smtClean="0"/>
              <a:t>gedig</a:t>
            </a:r>
            <a:r>
              <a:rPr lang="en-ZA" sz="1400" dirty="0" smtClean="0"/>
              <a:t> tot ‘n </a:t>
            </a:r>
            <a:r>
              <a:rPr lang="en-ZA" sz="1400" dirty="0" err="1" smtClean="0"/>
              <a:t>eenheid</a:t>
            </a:r>
            <a:endParaRPr lang="en-ZA" sz="1400" dirty="0"/>
          </a:p>
        </p:txBody>
      </p:sp>
      <p:cxnSp>
        <p:nvCxnSpPr>
          <p:cNvPr id="15" name="Straight Arrow Connector 14"/>
          <p:cNvCxnSpPr>
            <a:endCxn id="13" idx="1"/>
          </p:cNvCxnSpPr>
          <p:nvPr/>
        </p:nvCxnSpPr>
        <p:spPr>
          <a:xfrm>
            <a:off x="5076056" y="267291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5868144" y="404664"/>
            <a:ext cx="31683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smtClean="0"/>
              <a:t>HERHALING: s-</a:t>
            </a:r>
            <a:r>
              <a:rPr lang="en-ZA" sz="1600" dirty="0" err="1" smtClean="0"/>
              <a:t>klanke</a:t>
            </a:r>
            <a:r>
              <a:rPr lang="en-ZA" sz="1600" dirty="0" smtClean="0"/>
              <a:t> </a:t>
            </a:r>
            <a:r>
              <a:rPr lang="en-ZA" sz="1600" dirty="0" err="1" smtClean="0"/>
              <a:t>regdeur</a:t>
            </a:r>
            <a:r>
              <a:rPr lang="en-ZA" sz="1600" dirty="0" smtClean="0"/>
              <a:t> </a:t>
            </a:r>
            <a:r>
              <a:rPr lang="en-ZA" sz="1600" dirty="0" err="1" smtClean="0"/>
              <a:t>gedig</a:t>
            </a:r>
            <a:r>
              <a:rPr lang="en-ZA" sz="1600" dirty="0" smtClean="0"/>
              <a:t> (bring </a:t>
            </a:r>
            <a:r>
              <a:rPr lang="en-ZA" sz="1600" dirty="0" err="1" smtClean="0"/>
              <a:t>eenheid</a:t>
            </a:r>
            <a:r>
              <a:rPr lang="en-ZA" sz="1600" dirty="0" smtClean="0"/>
              <a:t>)</a:t>
            </a:r>
            <a:endParaRPr lang="en-ZA" sz="1600" dirty="0"/>
          </a:p>
        </p:txBody>
      </p:sp>
      <p:sp>
        <p:nvSpPr>
          <p:cNvPr id="18" name="Rounded Rectangle 17"/>
          <p:cNvSpPr/>
          <p:nvPr/>
        </p:nvSpPr>
        <p:spPr>
          <a:xfrm>
            <a:off x="107504" y="2132856"/>
            <a:ext cx="2592288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smtClean="0"/>
              <a:t>ENJAMBEMENT: r2-8, 12-15, 16-20, 21-24 – </a:t>
            </a:r>
            <a:r>
              <a:rPr lang="en-ZA" sz="1600" dirty="0" err="1" smtClean="0"/>
              <a:t>ondersteun</a:t>
            </a:r>
            <a:r>
              <a:rPr lang="en-ZA" sz="1600" dirty="0" smtClean="0"/>
              <a:t> </a:t>
            </a:r>
            <a:r>
              <a:rPr lang="en-ZA" sz="1600" dirty="0" err="1" smtClean="0"/>
              <a:t>spreekster</a:t>
            </a:r>
            <a:r>
              <a:rPr lang="en-ZA" sz="1600" dirty="0" smtClean="0"/>
              <a:t> se </a:t>
            </a:r>
            <a:r>
              <a:rPr lang="en-ZA" sz="1600" dirty="0" err="1" smtClean="0"/>
              <a:t>ontstelde</a:t>
            </a:r>
            <a:r>
              <a:rPr lang="en-ZA" sz="1600" dirty="0" smtClean="0"/>
              <a:t> </a:t>
            </a:r>
            <a:r>
              <a:rPr lang="en-ZA" sz="1600" dirty="0" err="1" smtClean="0"/>
              <a:t>gemoed</a:t>
            </a:r>
            <a:r>
              <a:rPr lang="en-ZA" sz="1600" dirty="0" smtClean="0"/>
              <a:t> – haar </a:t>
            </a:r>
            <a:r>
              <a:rPr lang="en-ZA" sz="1600" dirty="0" err="1" smtClean="0"/>
              <a:t>woorde</a:t>
            </a:r>
            <a:r>
              <a:rPr lang="en-ZA" sz="1600" dirty="0" smtClean="0"/>
              <a:t> </a:t>
            </a:r>
            <a:r>
              <a:rPr lang="en-ZA" sz="1600" dirty="0" err="1" smtClean="0"/>
              <a:t>moet</a:t>
            </a:r>
            <a:r>
              <a:rPr lang="en-ZA" sz="1600" dirty="0" smtClean="0"/>
              <a:t> net </a:t>
            </a:r>
            <a:r>
              <a:rPr lang="en-ZA" sz="1600" dirty="0" err="1" smtClean="0"/>
              <a:t>uit</a:t>
            </a:r>
            <a:r>
              <a:rPr lang="en-ZA" sz="1600" dirty="0" smtClean="0"/>
              <a:t>/dis ‘n </a:t>
            </a:r>
            <a:r>
              <a:rPr lang="en-ZA" sz="1600" dirty="0" err="1" smtClean="0"/>
              <a:t>gedagtestroom</a:t>
            </a:r>
            <a:endParaRPr lang="en-ZA" sz="1600" dirty="0"/>
          </a:p>
        </p:txBody>
      </p:sp>
      <p:sp>
        <p:nvSpPr>
          <p:cNvPr id="19" name="Right Brace 18"/>
          <p:cNvSpPr/>
          <p:nvPr/>
        </p:nvSpPr>
        <p:spPr>
          <a:xfrm>
            <a:off x="5436096" y="3032956"/>
            <a:ext cx="144016" cy="3960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0" name="Rounded Rectangle 19"/>
          <p:cNvSpPr/>
          <p:nvPr/>
        </p:nvSpPr>
        <p:spPr>
          <a:xfrm>
            <a:off x="5580112" y="3032956"/>
            <a:ext cx="3456384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/>
              <a:t>Haar </a:t>
            </a:r>
            <a:r>
              <a:rPr lang="en-ZA" sz="1400" dirty="0" err="1" smtClean="0"/>
              <a:t>woorde</a:t>
            </a:r>
            <a:r>
              <a:rPr lang="en-ZA" sz="1400" dirty="0" smtClean="0"/>
              <a:t> </a:t>
            </a:r>
            <a:r>
              <a:rPr lang="en-ZA" sz="1400" dirty="0" err="1" smtClean="0"/>
              <a:t>skok</a:t>
            </a:r>
            <a:r>
              <a:rPr lang="en-ZA" sz="1400" dirty="0" smtClean="0"/>
              <a:t>, maar </a:t>
            </a:r>
            <a:r>
              <a:rPr lang="en-ZA" sz="1400" dirty="0" err="1" smtClean="0"/>
              <a:t>laat</a:t>
            </a:r>
            <a:r>
              <a:rPr lang="en-ZA" sz="1400" dirty="0" smtClean="0"/>
              <a:t> </a:t>
            </a:r>
            <a:r>
              <a:rPr lang="en-ZA" sz="1400" dirty="0" err="1" smtClean="0"/>
              <a:t>jou</a:t>
            </a:r>
            <a:r>
              <a:rPr lang="en-ZA" sz="1400" dirty="0" smtClean="0"/>
              <a:t> </a:t>
            </a:r>
            <a:r>
              <a:rPr lang="en-ZA" sz="1400" dirty="0" err="1" smtClean="0"/>
              <a:t>nadink</a:t>
            </a:r>
            <a:r>
              <a:rPr lang="en-ZA" sz="1400" dirty="0" smtClean="0"/>
              <a:t>.</a:t>
            </a:r>
            <a:endParaRPr lang="en-ZA" sz="1400" dirty="0"/>
          </a:p>
        </p:txBody>
      </p:sp>
      <p:sp>
        <p:nvSpPr>
          <p:cNvPr id="21" name="Rounded Rectangle 20"/>
          <p:cNvSpPr/>
          <p:nvPr/>
        </p:nvSpPr>
        <p:spPr>
          <a:xfrm>
            <a:off x="107504" y="4077072"/>
            <a:ext cx="2592288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smtClean="0"/>
              <a:t>(</a:t>
            </a:r>
            <a:r>
              <a:rPr lang="en-ZA" sz="1600" dirty="0" err="1" smtClean="0"/>
              <a:t>omgekeerde</a:t>
            </a:r>
            <a:r>
              <a:rPr lang="en-ZA" sz="1600" dirty="0" smtClean="0"/>
              <a:t>) PROGRESSIE </a:t>
            </a:r>
            <a:r>
              <a:rPr lang="en-ZA" sz="1600" dirty="0" err="1" smtClean="0"/>
              <a:t>ook</a:t>
            </a:r>
            <a:r>
              <a:rPr lang="en-ZA" sz="1600" dirty="0" smtClean="0"/>
              <a:t> HIPERBOOL: “</a:t>
            </a:r>
            <a:r>
              <a:rPr lang="en-ZA" sz="1600" dirty="0" err="1" smtClean="0"/>
              <a:t>fabrieksfout</a:t>
            </a:r>
            <a:r>
              <a:rPr lang="en-ZA" sz="1600" dirty="0" smtClean="0"/>
              <a:t> (r2)”&gt;”frats” (r10)&gt;”</a:t>
            </a:r>
            <a:r>
              <a:rPr lang="en-ZA" sz="1600" dirty="0" err="1" smtClean="0"/>
              <a:t>dié</a:t>
            </a:r>
            <a:r>
              <a:rPr lang="en-ZA" sz="1600" dirty="0" smtClean="0"/>
              <a:t> </a:t>
            </a:r>
            <a:r>
              <a:rPr lang="en-ZA" sz="1600" dirty="0" err="1" smtClean="0"/>
              <a:t>karikatuur</a:t>
            </a:r>
            <a:r>
              <a:rPr lang="en-ZA" sz="1600" dirty="0" smtClean="0"/>
              <a:t>” (r20)  - haar kind se </a:t>
            </a:r>
            <a:r>
              <a:rPr lang="en-ZA" sz="1600" dirty="0" err="1" smtClean="0"/>
              <a:t>toestand</a:t>
            </a:r>
            <a:r>
              <a:rPr lang="en-ZA" sz="1600" dirty="0" smtClean="0"/>
              <a:t> </a:t>
            </a:r>
            <a:r>
              <a:rPr lang="en-ZA" sz="1600" dirty="0" err="1" smtClean="0"/>
              <a:t>raak</a:t>
            </a:r>
            <a:r>
              <a:rPr lang="en-ZA" sz="1600" dirty="0" smtClean="0"/>
              <a:t> al </a:t>
            </a:r>
            <a:r>
              <a:rPr lang="en-ZA" sz="1600" dirty="0" err="1" smtClean="0"/>
              <a:t>meer</a:t>
            </a:r>
            <a:r>
              <a:rPr lang="en-ZA" sz="1600" dirty="0" smtClean="0"/>
              <a:t> </a:t>
            </a:r>
            <a:r>
              <a:rPr lang="en-ZA" sz="1600" dirty="0" err="1" smtClean="0"/>
              <a:t>onuithoudbaar</a:t>
            </a:r>
            <a:endParaRPr lang="en-ZA" sz="1600" dirty="0"/>
          </a:p>
        </p:txBody>
      </p:sp>
      <p:sp>
        <p:nvSpPr>
          <p:cNvPr id="22" name="Rounded Rectangle 21"/>
          <p:cNvSpPr/>
          <p:nvPr/>
        </p:nvSpPr>
        <p:spPr>
          <a:xfrm>
            <a:off x="5580112" y="1124744"/>
            <a:ext cx="345638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SARKASME: “</a:t>
            </a:r>
            <a:r>
              <a:rPr lang="en-ZA" dirty="0" err="1" smtClean="0"/>
              <a:t>fabrieksfout</a:t>
            </a:r>
            <a:r>
              <a:rPr lang="en-ZA" dirty="0" smtClean="0"/>
              <a:t>” wat “</a:t>
            </a:r>
            <a:r>
              <a:rPr lang="en-ZA" dirty="0" err="1" smtClean="0"/>
              <a:t>versend</a:t>
            </a:r>
            <a:r>
              <a:rPr lang="en-ZA" dirty="0" smtClean="0"/>
              <a:t>” is</a:t>
            </a:r>
            <a:endParaRPr lang="en-ZA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220072" y="1124744"/>
            <a:ext cx="504056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328084" y="1988840"/>
            <a:ext cx="39604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716016" y="1988840"/>
            <a:ext cx="1008112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6084168" y="3573016"/>
            <a:ext cx="295232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Sy het nie </a:t>
            </a:r>
            <a:r>
              <a:rPr lang="en-ZA" dirty="0" err="1" smtClean="0"/>
              <a:t>só</a:t>
            </a:r>
            <a:r>
              <a:rPr lang="en-ZA" dirty="0" smtClean="0"/>
              <a:t> ‘n kind </a:t>
            </a:r>
            <a:r>
              <a:rPr lang="en-ZA" dirty="0" err="1" smtClean="0"/>
              <a:t>verwag</a:t>
            </a:r>
            <a:r>
              <a:rPr lang="en-ZA" dirty="0" smtClean="0"/>
              <a:t> </a:t>
            </a:r>
            <a:r>
              <a:rPr lang="en-ZA" dirty="0" err="1" smtClean="0"/>
              <a:t>nie,maar</a:t>
            </a:r>
            <a:r>
              <a:rPr lang="en-ZA" dirty="0" smtClean="0"/>
              <a:t>  ‘n “</a:t>
            </a:r>
            <a:r>
              <a:rPr lang="en-ZA" dirty="0" err="1" smtClean="0"/>
              <a:t>volmaakte</a:t>
            </a:r>
            <a:r>
              <a:rPr lang="en-ZA" dirty="0" smtClean="0"/>
              <a:t>” </a:t>
            </a:r>
            <a:r>
              <a:rPr lang="en-ZA" dirty="0" err="1" smtClean="0"/>
              <a:t>een</a:t>
            </a:r>
            <a:r>
              <a:rPr lang="en-ZA" dirty="0" smtClean="0"/>
              <a:t> soos die </a:t>
            </a:r>
            <a:r>
              <a:rPr lang="en-ZA" dirty="0" err="1" smtClean="0"/>
              <a:t>ander</a:t>
            </a:r>
            <a:r>
              <a:rPr lang="en-ZA" dirty="0" smtClean="0"/>
              <a:t> </a:t>
            </a:r>
            <a:r>
              <a:rPr lang="en-ZA" dirty="0" err="1" smtClean="0"/>
              <a:t>vrou</a:t>
            </a:r>
            <a:r>
              <a:rPr lang="en-ZA" dirty="0" smtClean="0"/>
              <a:t>. (</a:t>
            </a:r>
            <a:r>
              <a:rPr lang="en-ZA" dirty="0" err="1" smtClean="0"/>
              <a:t>ironie</a:t>
            </a:r>
            <a:r>
              <a:rPr lang="en-ZA" dirty="0" smtClean="0"/>
              <a:t>)</a:t>
            </a:r>
            <a:endParaRPr lang="en-ZA" dirty="0"/>
          </a:p>
        </p:txBody>
      </p:sp>
      <p:sp>
        <p:nvSpPr>
          <p:cNvPr id="30" name="Rounded Rectangle 29"/>
          <p:cNvSpPr/>
          <p:nvPr/>
        </p:nvSpPr>
        <p:spPr>
          <a:xfrm>
            <a:off x="5724128" y="5013176"/>
            <a:ext cx="331236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/>
              <a:t>God (se </a:t>
            </a:r>
            <a:r>
              <a:rPr lang="en-ZA" sz="1400" dirty="0" err="1" smtClean="0"/>
              <a:t>ewebeeld</a:t>
            </a:r>
            <a:r>
              <a:rPr lang="en-ZA" sz="1400" dirty="0"/>
              <a:t> </a:t>
            </a:r>
            <a:r>
              <a:rPr lang="en-ZA" sz="1400" dirty="0" smtClean="0"/>
              <a:t>– </a:t>
            </a:r>
            <a:r>
              <a:rPr lang="en-ZA" sz="1400" dirty="0" err="1" smtClean="0"/>
              <a:t>volgens</a:t>
            </a:r>
            <a:r>
              <a:rPr lang="en-ZA" sz="1400" dirty="0" smtClean="0"/>
              <a:t> die </a:t>
            </a:r>
            <a:r>
              <a:rPr lang="en-ZA" sz="1400" dirty="0" err="1" smtClean="0"/>
              <a:t>Bybel</a:t>
            </a:r>
            <a:r>
              <a:rPr lang="en-ZA" sz="1400" dirty="0" smtClean="0"/>
              <a:t>)</a:t>
            </a:r>
            <a:endParaRPr lang="en-ZA" sz="1400" dirty="0"/>
          </a:p>
        </p:txBody>
      </p:sp>
      <p:cxnSp>
        <p:nvCxnSpPr>
          <p:cNvPr id="32" name="Straight Arrow Connector 31"/>
          <p:cNvCxnSpPr>
            <a:endCxn id="30" idx="1"/>
          </p:cNvCxnSpPr>
          <p:nvPr/>
        </p:nvCxnSpPr>
        <p:spPr>
          <a:xfrm>
            <a:off x="4860032" y="5013176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23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5118"/>
          </a:xfrm>
        </p:spPr>
        <p:txBody>
          <a:bodyPr>
            <a:normAutofit fontScale="55000" lnSpcReduction="20000"/>
          </a:bodyPr>
          <a:lstStyle/>
          <a:p>
            <a:pPr marL="64008" indent="0">
              <a:buNone/>
            </a:pPr>
            <a:r>
              <a:rPr lang="en-ZA" dirty="0" smtClean="0"/>
              <a:t>		Brief </a:t>
            </a:r>
            <a:r>
              <a:rPr lang="en-ZA" dirty="0" err="1" smtClean="0"/>
              <a:t>insake</a:t>
            </a:r>
            <a:r>
              <a:rPr lang="en-ZA" dirty="0" smtClean="0"/>
              <a:t> </a:t>
            </a:r>
            <a:r>
              <a:rPr lang="en-ZA" dirty="0" err="1" smtClean="0"/>
              <a:t>Downsindroom</a:t>
            </a:r>
            <a:r>
              <a:rPr lang="en-ZA" dirty="0" smtClean="0"/>
              <a:t> – Sarina </a:t>
            </a:r>
            <a:r>
              <a:rPr lang="en-ZA" dirty="0" err="1" smtClean="0"/>
              <a:t>D</a:t>
            </a:r>
            <a:r>
              <a:rPr lang="en-ZA" dirty="0" err="1" smtClean="0">
                <a:latin typeface="Times New Roman"/>
                <a:cs typeface="Times New Roman"/>
              </a:rPr>
              <a:t>önges</a:t>
            </a:r>
            <a:endParaRPr lang="en-ZA" dirty="0" smtClean="0">
              <a:latin typeface="Times New Roman"/>
              <a:cs typeface="Times New Roman"/>
            </a:endParaRPr>
          </a:p>
          <a:p>
            <a:pPr marL="64008" indent="0">
              <a:buNone/>
            </a:pPr>
            <a:endParaRPr lang="en-ZA" dirty="0">
              <a:latin typeface="Times New Roman"/>
              <a:cs typeface="Times New Roman"/>
            </a:endParaRPr>
          </a:p>
          <a:p>
            <a:pPr marL="64008" indent="0">
              <a:buNone/>
            </a:pPr>
            <a:r>
              <a:rPr lang="en-ZA" dirty="0" smtClean="0">
                <a:latin typeface="Times New Roman"/>
                <a:cs typeface="Times New Roman"/>
              </a:rPr>
              <a:t>			1   </a:t>
            </a:r>
            <a:r>
              <a:rPr lang="en-ZA" dirty="0" err="1" smtClean="0">
                <a:latin typeface="Times New Roman"/>
                <a:cs typeface="Times New Roman"/>
              </a:rPr>
              <a:t>Meneer</a:t>
            </a:r>
            <a:r>
              <a:rPr lang="en-ZA" dirty="0" smtClean="0">
                <a:latin typeface="Times New Roman"/>
                <a:cs typeface="Times New Roman"/>
              </a:rPr>
              <a:t> God                                                                                </a:t>
            </a:r>
            <a:endParaRPr lang="en-ZA" dirty="0">
              <a:latin typeface="Times New Roman"/>
              <a:cs typeface="Times New Roman"/>
            </a:endParaRPr>
          </a:p>
          <a:p>
            <a:pPr marL="64008" indent="0">
              <a:buNone/>
            </a:pPr>
            <a:endParaRPr lang="en-Z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2   by my het ‘n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fabrieksfout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	                          	3 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ingesluip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nie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begryp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	                 	4   in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hierdie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tyd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waar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                                                 	                    	                          	5 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stukke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en-ZA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aflewerings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	                        	                                  6   </a:t>
            </a:r>
            <a:r>
              <a:rPr lang="en-ZA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ZA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onseker</a:t>
            </a:r>
            <a:r>
              <a:rPr lang="en-ZA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is,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vertrou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                                             	                   	                                  7   ‘n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ooievaar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klerk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	                 	                            	8   om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kosbaarhede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versend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       	                    	                           	9   </a:t>
            </a:r>
            <a:r>
              <a:rPr lang="en-ZA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 </a:t>
            </a:r>
            <a:r>
              <a:rPr lang="en-ZA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voer</a:t>
            </a:r>
            <a:r>
              <a:rPr lang="en-ZA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</a:t>
            </a:r>
            <a:r>
              <a:rPr lang="en-ZA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die </a:t>
            </a:r>
            <a:r>
              <a:rPr lang="en-ZA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vlerk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64008" indent="0">
              <a:buNone/>
            </a:pPr>
            <a:endParaRPr lang="en-Z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10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stuur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die frats,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summier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                                           	                                  11  want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ontsier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my huis.                                                                                                  	 		12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besoekers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staar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begaan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verward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	                          	13  die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freudiaanse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glips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	 		14  en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verduur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gelukwensings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	 		15  op papier,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terwyl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hul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oë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sê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					                	                 16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dankie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reproduksie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           	                 17  by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keisersnit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induksie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	                            	18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myne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‘n </a:t>
            </a:r>
            <a:r>
              <a:rPr lang="en-ZA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volmaakte</a:t>
            </a:r>
            <a:r>
              <a:rPr lang="en-ZA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replika</a:t>
            </a:r>
            <a:r>
              <a:rPr lang="en-ZA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	19  van die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oorspronklike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                                                                             	                          	20  en nie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dié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karikatuur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</a:t>
            </a:r>
          </a:p>
          <a:p>
            <a:pPr marL="64008" indent="0">
              <a:buNone/>
            </a:pPr>
            <a:endParaRPr lang="en-Z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21  dis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menslik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fouteer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	                                  22  maar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het nie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verwag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	 		23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‘n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instansie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	 		24  wat so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opgehemel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word,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gebeur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         	                                                           </a:t>
            </a:r>
            <a:endParaRPr lang="en-ZA" dirty="0"/>
          </a:p>
        </p:txBody>
      </p:sp>
      <p:sp>
        <p:nvSpPr>
          <p:cNvPr id="2" name="Rounded Rectangle 1"/>
          <p:cNvSpPr/>
          <p:nvPr/>
        </p:nvSpPr>
        <p:spPr>
          <a:xfrm>
            <a:off x="5724128" y="1628800"/>
            <a:ext cx="3312368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WOORDSPELING - die </a:t>
            </a:r>
            <a:r>
              <a:rPr lang="en-ZA" dirty="0" err="1" smtClean="0"/>
              <a:t>uitdrukking</a:t>
            </a:r>
            <a:r>
              <a:rPr lang="en-ZA" dirty="0" smtClean="0"/>
              <a:t> is:  “wat </a:t>
            </a:r>
            <a:r>
              <a:rPr lang="en-ZA" dirty="0" err="1" smtClean="0"/>
              <a:t>voer</a:t>
            </a:r>
            <a:r>
              <a:rPr lang="en-ZA" dirty="0" smtClean="0"/>
              <a:t> </a:t>
            </a:r>
            <a:r>
              <a:rPr lang="en-ZA" dirty="0" err="1" smtClean="0"/>
              <a:t>hy</a:t>
            </a:r>
            <a:r>
              <a:rPr lang="en-ZA" dirty="0" smtClean="0"/>
              <a:t> in die </a:t>
            </a:r>
            <a:r>
              <a:rPr lang="en-ZA" dirty="0" err="1" smtClean="0"/>
              <a:t>mou</a:t>
            </a:r>
            <a:r>
              <a:rPr lang="en-ZA" dirty="0" smtClean="0"/>
              <a:t>?” </a:t>
            </a:r>
            <a:r>
              <a:rPr lang="en-ZA" dirty="0" err="1" smtClean="0"/>
              <a:t>Dit</a:t>
            </a:r>
            <a:r>
              <a:rPr lang="en-ZA" dirty="0" smtClean="0"/>
              <a:t> </a:t>
            </a:r>
            <a:r>
              <a:rPr lang="en-ZA" dirty="0" err="1" smtClean="0"/>
              <a:t>versterk</a:t>
            </a:r>
            <a:r>
              <a:rPr lang="en-ZA" dirty="0" smtClean="0"/>
              <a:t> die </a:t>
            </a:r>
            <a:r>
              <a:rPr lang="en-ZA" dirty="0" err="1" smtClean="0"/>
              <a:t>spottende</a:t>
            </a:r>
            <a:r>
              <a:rPr lang="en-ZA" dirty="0" smtClean="0"/>
              <a:t> stemming – </a:t>
            </a:r>
            <a:r>
              <a:rPr lang="en-ZA" dirty="0" err="1" smtClean="0"/>
              <a:t>hy</a:t>
            </a:r>
            <a:r>
              <a:rPr lang="en-ZA" dirty="0" smtClean="0"/>
              <a:t> is met </a:t>
            </a:r>
            <a:r>
              <a:rPr lang="en-ZA" dirty="0" err="1" smtClean="0"/>
              <a:t>iets</a:t>
            </a:r>
            <a:r>
              <a:rPr lang="en-ZA" dirty="0" smtClean="0"/>
              <a:t> </a:t>
            </a:r>
            <a:r>
              <a:rPr lang="en-ZA" dirty="0" err="1" smtClean="0"/>
              <a:t>duister</a:t>
            </a:r>
            <a:r>
              <a:rPr lang="en-ZA" dirty="0" smtClean="0"/>
              <a:t> </a:t>
            </a:r>
            <a:r>
              <a:rPr lang="en-ZA" dirty="0" err="1" smtClean="0"/>
              <a:t>besig</a:t>
            </a:r>
            <a:r>
              <a:rPr lang="en-ZA" dirty="0" smtClean="0"/>
              <a:t>.</a:t>
            </a:r>
            <a:endParaRPr lang="en-ZA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148064" y="263691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5940152" y="4293096"/>
            <a:ext cx="309634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KONTRAS;ook</a:t>
            </a:r>
            <a:r>
              <a:rPr lang="en-ZA" dirty="0" smtClean="0"/>
              <a:t> God (wat “</a:t>
            </a:r>
            <a:r>
              <a:rPr lang="en-ZA" dirty="0" err="1" smtClean="0"/>
              <a:t>opgehemel</a:t>
            </a:r>
            <a:r>
              <a:rPr lang="en-ZA" dirty="0" smtClean="0"/>
              <a:t>” word vs  “</a:t>
            </a:r>
            <a:r>
              <a:rPr lang="en-ZA" dirty="0" err="1" smtClean="0"/>
              <a:t>fabrieksfoute</a:t>
            </a:r>
            <a:r>
              <a:rPr lang="en-ZA" dirty="0" smtClean="0"/>
              <a:t>/”</a:t>
            </a:r>
            <a:r>
              <a:rPr lang="en-ZA" dirty="0" err="1" smtClean="0"/>
              <a:t>onseker</a:t>
            </a:r>
            <a:r>
              <a:rPr lang="en-ZA" dirty="0" smtClean="0"/>
              <a:t> </a:t>
            </a:r>
            <a:r>
              <a:rPr lang="en-ZA" dirty="0" err="1" smtClean="0"/>
              <a:t>aflewerings</a:t>
            </a:r>
            <a:r>
              <a:rPr lang="en-ZA" dirty="0" smtClean="0"/>
              <a:t>”/”</a:t>
            </a:r>
            <a:r>
              <a:rPr lang="en-ZA" dirty="0" err="1" smtClean="0"/>
              <a:t>besoekers</a:t>
            </a:r>
            <a:r>
              <a:rPr lang="en-ZA" dirty="0" smtClean="0"/>
              <a:t> </a:t>
            </a:r>
            <a:r>
              <a:rPr lang="en-ZA" dirty="0" err="1" smtClean="0"/>
              <a:t>staar</a:t>
            </a:r>
            <a:r>
              <a:rPr lang="en-ZA" dirty="0" smtClean="0"/>
              <a:t>” </a:t>
            </a:r>
            <a:endParaRPr lang="en-ZA" dirty="0"/>
          </a:p>
        </p:txBody>
      </p:sp>
      <p:cxnSp>
        <p:nvCxnSpPr>
          <p:cNvPr id="8" name="Straight Arrow Connector 7"/>
          <p:cNvCxnSpPr>
            <a:endCxn id="6" idx="1"/>
          </p:cNvCxnSpPr>
          <p:nvPr/>
        </p:nvCxnSpPr>
        <p:spPr>
          <a:xfrm>
            <a:off x="5436096" y="4869160"/>
            <a:ext cx="504056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6" idx="1"/>
          </p:cNvCxnSpPr>
          <p:nvPr/>
        </p:nvCxnSpPr>
        <p:spPr>
          <a:xfrm flipV="1">
            <a:off x="4860032" y="5049180"/>
            <a:ext cx="1080120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179512" y="1628800"/>
            <a:ext cx="252028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/>
              <a:t>g</a:t>
            </a:r>
            <a:r>
              <a:rPr lang="en-ZA" dirty="0" err="1" smtClean="0"/>
              <a:t>eboortes</a:t>
            </a:r>
            <a:r>
              <a:rPr lang="en-ZA" dirty="0" smtClean="0"/>
              <a:t> so </a:t>
            </a:r>
            <a:r>
              <a:rPr lang="en-ZA" dirty="0" err="1" smtClean="0"/>
              <a:t>onseker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7923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5118"/>
          </a:xfrm>
        </p:spPr>
        <p:txBody>
          <a:bodyPr>
            <a:normAutofit fontScale="55000" lnSpcReduction="20000"/>
          </a:bodyPr>
          <a:lstStyle/>
          <a:p>
            <a:pPr marL="64008" indent="0">
              <a:buNone/>
            </a:pPr>
            <a:r>
              <a:rPr lang="en-ZA" dirty="0" smtClean="0"/>
              <a:t>		Brief </a:t>
            </a:r>
            <a:r>
              <a:rPr lang="en-ZA" dirty="0" err="1" smtClean="0"/>
              <a:t>insake</a:t>
            </a:r>
            <a:r>
              <a:rPr lang="en-ZA" dirty="0" smtClean="0"/>
              <a:t> </a:t>
            </a:r>
            <a:r>
              <a:rPr lang="en-ZA" dirty="0" err="1" smtClean="0"/>
              <a:t>Downsindroom</a:t>
            </a:r>
            <a:r>
              <a:rPr lang="en-ZA" dirty="0" smtClean="0"/>
              <a:t> – Sarina </a:t>
            </a:r>
            <a:r>
              <a:rPr lang="en-ZA" dirty="0" err="1" smtClean="0"/>
              <a:t>D</a:t>
            </a:r>
            <a:r>
              <a:rPr lang="en-ZA" dirty="0" err="1" smtClean="0">
                <a:latin typeface="Times New Roman"/>
                <a:cs typeface="Times New Roman"/>
              </a:rPr>
              <a:t>önges</a:t>
            </a:r>
            <a:endParaRPr lang="en-ZA" dirty="0" smtClean="0">
              <a:latin typeface="Times New Roman"/>
              <a:cs typeface="Times New Roman"/>
            </a:endParaRPr>
          </a:p>
          <a:p>
            <a:pPr marL="64008" indent="0">
              <a:buNone/>
            </a:pPr>
            <a:endParaRPr lang="en-ZA" dirty="0">
              <a:latin typeface="Times New Roman"/>
              <a:cs typeface="Times New Roman"/>
            </a:endParaRPr>
          </a:p>
          <a:p>
            <a:pPr marL="64008" indent="0">
              <a:buNone/>
            </a:pPr>
            <a:r>
              <a:rPr lang="en-ZA" dirty="0" smtClean="0">
                <a:latin typeface="Times New Roman"/>
                <a:cs typeface="Times New Roman"/>
              </a:rPr>
              <a:t>			1   </a:t>
            </a:r>
            <a:r>
              <a:rPr lang="en-ZA" dirty="0" err="1" smtClean="0">
                <a:latin typeface="Times New Roman"/>
                <a:cs typeface="Times New Roman"/>
              </a:rPr>
              <a:t>Meneer</a:t>
            </a:r>
            <a:r>
              <a:rPr lang="en-ZA" dirty="0" smtClean="0">
                <a:latin typeface="Times New Roman"/>
                <a:cs typeface="Times New Roman"/>
              </a:rPr>
              <a:t> God                                                                                </a:t>
            </a:r>
            <a:endParaRPr lang="en-ZA" dirty="0">
              <a:latin typeface="Times New Roman"/>
              <a:cs typeface="Times New Roman"/>
            </a:endParaRPr>
          </a:p>
          <a:p>
            <a:pPr marL="64008" indent="0">
              <a:buNone/>
            </a:pPr>
            <a:endParaRPr lang="en-Z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2   by my het ‘n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fabrieksfout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	                          	3 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ingesluip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nie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begryp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	                 	4   in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hierdie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tyd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waar </a:t>
            </a:r>
            <a:r>
              <a:rPr lang="en-ZA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</a:t>
            </a:r>
            <a:r>
              <a:rPr lang="en-ZA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	                    	                          	5   </a:t>
            </a:r>
            <a:r>
              <a:rPr lang="en-ZA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stukke</a:t>
            </a:r>
            <a:r>
              <a:rPr lang="en-ZA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aflewerings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	                        	                                  6   so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onseker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is,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vertrou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                                             	                   	                                  7   ‘n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ooievaar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klerk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	                 	                            	8   om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kosbaarhede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versend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       	                    	                           	9   wat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voer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die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vlerk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64008" indent="0">
              <a:buNone/>
            </a:pPr>
            <a:endParaRPr lang="en-Z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10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stuur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die frats,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summier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                                           	                                  11  want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ontsier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my huis.                                                                                                  	 		12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besoekers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staar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begaan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verward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	                          	13  die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freudiaanse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glips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	 		14  en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verduur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gelukwensings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	 		15  op papier,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terwyl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hul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oë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sê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					                	                 16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dankie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reproduksie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           	                 17  by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keisersnit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induksie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	                            	18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myne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‘n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volmaakte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replika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	                         	19  van die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oorspronklike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                                                                             	                          	20  en nie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dié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karikatuur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</a:t>
            </a:r>
          </a:p>
          <a:p>
            <a:pPr marL="64008" indent="0">
              <a:buNone/>
            </a:pPr>
            <a:endParaRPr lang="en-Z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21  dis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menslik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fouteer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	                                  22  maar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het nie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verwag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	 		23 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‘n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instansie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	 		24  wat so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opgehemel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word, </a:t>
            </a:r>
            <a:r>
              <a:rPr lang="en-Z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gebeur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         	                                                           </a:t>
            </a:r>
            <a:endParaRPr lang="en-ZA" dirty="0"/>
          </a:p>
        </p:txBody>
      </p:sp>
      <p:sp>
        <p:nvSpPr>
          <p:cNvPr id="2" name="Rounded Rectangle 1"/>
          <p:cNvSpPr/>
          <p:nvPr/>
        </p:nvSpPr>
        <p:spPr>
          <a:xfrm>
            <a:off x="5940152" y="620688"/>
            <a:ext cx="3203848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TEMA:                             </a:t>
            </a:r>
            <a:r>
              <a:rPr lang="en-ZA" dirty="0" err="1" smtClean="0"/>
              <a:t>Wroeging</a:t>
            </a:r>
            <a:r>
              <a:rPr lang="en-ZA" dirty="0" smtClean="0"/>
              <a:t> (</a:t>
            </a:r>
            <a:r>
              <a:rPr lang="en-ZA" dirty="0" err="1" smtClean="0"/>
              <a:t>oor</a:t>
            </a:r>
            <a:r>
              <a:rPr lang="en-ZA" dirty="0" smtClean="0"/>
              <a:t> </a:t>
            </a:r>
            <a:r>
              <a:rPr lang="en-ZA" dirty="0" err="1" smtClean="0"/>
              <a:t>gestremde</a:t>
            </a:r>
            <a:r>
              <a:rPr lang="en-ZA" dirty="0" smtClean="0"/>
              <a:t> </a:t>
            </a:r>
            <a:r>
              <a:rPr lang="en-ZA" dirty="0" err="1" smtClean="0"/>
              <a:t>kinders</a:t>
            </a:r>
            <a:r>
              <a:rPr lang="en-ZA" dirty="0" smtClean="0"/>
              <a:t> – </a:t>
            </a:r>
            <a:r>
              <a:rPr lang="en-ZA" dirty="0" err="1" smtClean="0"/>
              <a:t>soms</a:t>
            </a:r>
            <a:r>
              <a:rPr lang="en-ZA" dirty="0" smtClean="0"/>
              <a:t> lei </a:t>
            </a:r>
            <a:r>
              <a:rPr lang="en-ZA" dirty="0" err="1" smtClean="0"/>
              <a:t>dit</a:t>
            </a:r>
            <a:r>
              <a:rPr lang="en-ZA" dirty="0" smtClean="0"/>
              <a:t> tot </a:t>
            </a:r>
            <a:r>
              <a:rPr lang="en-ZA" dirty="0" err="1" smtClean="0"/>
              <a:t>opstand</a:t>
            </a:r>
            <a:r>
              <a:rPr lang="en-ZA" dirty="0" smtClean="0"/>
              <a:t> teen God)</a:t>
            </a:r>
            <a:endParaRPr lang="en-ZA" dirty="0"/>
          </a:p>
        </p:txBody>
      </p:sp>
      <p:sp>
        <p:nvSpPr>
          <p:cNvPr id="4" name="Rounded Rectangle 3"/>
          <p:cNvSpPr/>
          <p:nvPr/>
        </p:nvSpPr>
        <p:spPr>
          <a:xfrm>
            <a:off x="0" y="1052736"/>
            <a:ext cx="2699792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“</a:t>
            </a:r>
            <a:r>
              <a:rPr lang="en-ZA" dirty="0" err="1" smtClean="0"/>
              <a:t>pos</a:t>
            </a:r>
            <a:r>
              <a:rPr lang="en-ZA" dirty="0" smtClean="0"/>
              <a:t>-” en “–</a:t>
            </a:r>
            <a:r>
              <a:rPr lang="en-ZA" dirty="0" err="1" smtClean="0"/>
              <a:t>stukke</a:t>
            </a:r>
            <a:r>
              <a:rPr lang="en-ZA" dirty="0" smtClean="0"/>
              <a:t>”: twee </a:t>
            </a:r>
            <a:r>
              <a:rPr lang="en-ZA" dirty="0" err="1" smtClean="0"/>
              <a:t>afsonderlikewoorde</a:t>
            </a:r>
            <a:r>
              <a:rPr lang="en-ZA" dirty="0" smtClean="0"/>
              <a:t> deur </a:t>
            </a:r>
            <a:r>
              <a:rPr lang="en-ZA" dirty="0" err="1" smtClean="0"/>
              <a:t>tipografie</a:t>
            </a:r>
            <a:r>
              <a:rPr lang="en-ZA" dirty="0" smtClean="0"/>
              <a:t>; die item wat </a:t>
            </a:r>
            <a:r>
              <a:rPr lang="en-ZA" dirty="0" err="1" smtClean="0"/>
              <a:t>ge</a:t>
            </a:r>
            <a:r>
              <a:rPr lang="en-ZA" b="1" dirty="0" err="1" smtClean="0"/>
              <a:t>pos</a:t>
            </a:r>
            <a:r>
              <a:rPr lang="en-ZA" dirty="0" smtClean="0"/>
              <a:t> word, is </a:t>
            </a:r>
            <a:r>
              <a:rPr lang="en-ZA" b="1" dirty="0" err="1" smtClean="0"/>
              <a:t>stukke</a:t>
            </a:r>
            <a:r>
              <a:rPr lang="en-ZA" dirty="0" err="1" smtClean="0"/>
              <a:t>nd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7923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464</TotalTime>
  <Words>530</Words>
  <Application>Microsoft Office PowerPoint</Application>
  <PresentationFormat>On-screen Show (4:3)</PresentationFormat>
  <Paragraphs>79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Brief insake Downsindroom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insake Downsindroom</dc:title>
  <dc:creator>B R HILL</dc:creator>
  <cp:lastModifiedBy>B R HILL</cp:lastModifiedBy>
  <cp:revision>30</cp:revision>
  <dcterms:created xsi:type="dcterms:W3CDTF">2017-04-06T05:37:16Z</dcterms:created>
  <dcterms:modified xsi:type="dcterms:W3CDTF">2017-04-06T13:21:30Z</dcterms:modified>
</cp:coreProperties>
</file>