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2" r:id="rId3"/>
    <p:sldId id="283" r:id="rId4"/>
    <p:sldId id="284" r:id="rId5"/>
    <p:sldId id="277" r:id="rId6"/>
    <p:sldId id="280" r:id="rId7"/>
    <p:sldId id="261" r:id="rId8"/>
    <p:sldId id="262"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46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7238B-89EA-4A32-8D78-4FFAB033C97A}" type="datetimeFigureOut">
              <a:rPr lang="en-ZA" smtClean="0"/>
              <a:t>2017-02-26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C37D-49F0-4DED-8802-89D6805C4513}" type="slidenum">
              <a:rPr lang="en-ZA" smtClean="0"/>
              <a:t>‹#›</a:t>
            </a:fld>
            <a:endParaRPr lang="en-ZA"/>
          </a:p>
        </p:txBody>
      </p:sp>
    </p:spTree>
    <p:extLst>
      <p:ext uri="{BB962C8B-B14F-4D97-AF65-F5344CB8AC3E}">
        <p14:creationId xmlns:p14="http://schemas.microsoft.com/office/powerpoint/2010/main" val="5099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5</a:t>
            </a:fld>
            <a:endParaRPr lang="en-ZA"/>
          </a:p>
        </p:txBody>
      </p:sp>
    </p:spTree>
    <p:extLst>
      <p:ext uri="{BB962C8B-B14F-4D97-AF65-F5344CB8AC3E}">
        <p14:creationId xmlns:p14="http://schemas.microsoft.com/office/powerpoint/2010/main" val="57551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6</a:t>
            </a:fld>
            <a:endParaRPr lang="en-ZA"/>
          </a:p>
        </p:txBody>
      </p:sp>
    </p:spTree>
    <p:extLst>
      <p:ext uri="{BB962C8B-B14F-4D97-AF65-F5344CB8AC3E}">
        <p14:creationId xmlns:p14="http://schemas.microsoft.com/office/powerpoint/2010/main" val="57551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8</a:t>
            </a:fld>
            <a:endParaRPr lang="en-ZA"/>
          </a:p>
        </p:txBody>
      </p:sp>
    </p:spTree>
    <p:extLst>
      <p:ext uri="{BB962C8B-B14F-4D97-AF65-F5344CB8AC3E}">
        <p14:creationId xmlns:p14="http://schemas.microsoft.com/office/powerpoint/2010/main" val="414781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10C37D-49F0-4DED-8802-89D6805C4513}" type="slidenum">
              <a:rPr lang="en-ZA" smtClean="0"/>
              <a:t>9</a:t>
            </a:fld>
            <a:endParaRPr lang="en-ZA"/>
          </a:p>
        </p:txBody>
      </p:sp>
    </p:spTree>
    <p:extLst>
      <p:ext uri="{BB962C8B-B14F-4D97-AF65-F5344CB8AC3E}">
        <p14:creationId xmlns:p14="http://schemas.microsoft.com/office/powerpoint/2010/main" val="414781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4546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38573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3031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2008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9CED3-F014-4F26-A49C-50C21590E759}" type="datetimeFigureOut">
              <a:rPr lang="en-ZA" smtClean="0"/>
              <a:t>2017-02-26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35811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99357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2F9CED3-F014-4F26-A49C-50C21590E759}" type="datetimeFigureOut">
              <a:rPr lang="en-ZA" smtClean="0"/>
              <a:t>2017-02-26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874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2F9CED3-F014-4F26-A49C-50C21590E759}" type="datetimeFigureOut">
              <a:rPr lang="en-ZA" smtClean="0"/>
              <a:t>2017-02-26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42817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9CED3-F014-4F26-A49C-50C21590E759}" type="datetimeFigureOut">
              <a:rPr lang="en-ZA" smtClean="0"/>
              <a:t>2017-02-26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40846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26711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CED3-F014-4F26-A49C-50C21590E759}" type="datetimeFigureOut">
              <a:rPr lang="en-ZA" smtClean="0"/>
              <a:t>2017-02-26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0EFFDA-78AC-4E5D-8ABE-474ACC26C86A}" type="slidenum">
              <a:rPr lang="en-ZA" smtClean="0"/>
              <a:t>‹#›</a:t>
            </a:fld>
            <a:endParaRPr lang="en-ZA"/>
          </a:p>
        </p:txBody>
      </p:sp>
    </p:spTree>
    <p:extLst>
      <p:ext uri="{BB962C8B-B14F-4D97-AF65-F5344CB8AC3E}">
        <p14:creationId xmlns:p14="http://schemas.microsoft.com/office/powerpoint/2010/main" val="17416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9CED3-F014-4F26-A49C-50C21590E759}" type="datetimeFigureOut">
              <a:rPr lang="en-ZA" smtClean="0"/>
              <a:t>2017-02-26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FFDA-78AC-4E5D-8ABE-474ACC26C86A}" type="slidenum">
              <a:rPr lang="en-ZA" smtClean="0"/>
              <a:t>‹#›</a:t>
            </a:fld>
            <a:endParaRPr lang="en-ZA"/>
          </a:p>
        </p:txBody>
      </p:sp>
    </p:spTree>
    <p:extLst>
      <p:ext uri="{BB962C8B-B14F-4D97-AF65-F5344CB8AC3E}">
        <p14:creationId xmlns:p14="http://schemas.microsoft.com/office/powerpoint/2010/main" val="9059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hyperlink" Target="http://remembered.co.za/sheila-cussons-127"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www.google.com/url?sa=i&amp;rct=j&amp;q=&amp;esrc=s&amp;source=images&amp;cd=&amp;cad=rja&amp;uact=8&amp;ved=0ahUKEwjw_f2D36XRAhWLshQKHYzWA2IQjRwIBw&amp;url=http://www.bidorbuy.co.za/item/217051549/Die_sagte_sprong_Cussons.html&amp;psig=AFQjCNF0svNQR2wgVT7nGHFHJEsL5hyvdw&amp;ust=1483524886881356" TargetMode="Externa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1016"/>
            <a:ext cx="7772400" cy="1470025"/>
          </a:xfrm>
        </p:spPr>
        <p:txBody>
          <a:bodyPr/>
          <a:lstStyle/>
          <a:p>
            <a:r>
              <a:rPr lang="en-US" dirty="0" smtClean="0">
                <a:effectLst>
                  <a:outerShdw blurRad="38100" dist="38100" dir="2700000" algn="tl">
                    <a:srgbClr val="000000">
                      <a:alpha val="43137"/>
                    </a:srgbClr>
                  </a:outerShdw>
                </a:effectLst>
                <a:latin typeface="Century Gothic" pitchFamily="34" charset="0"/>
              </a:rPr>
              <a:t>Die </a:t>
            </a:r>
            <a:r>
              <a:rPr lang="en-US" dirty="0" err="1" smtClean="0">
                <a:effectLst>
                  <a:outerShdw blurRad="38100" dist="38100" dir="2700000" algn="tl">
                    <a:srgbClr val="000000">
                      <a:alpha val="43137"/>
                    </a:srgbClr>
                  </a:outerShdw>
                </a:effectLst>
                <a:latin typeface="Century Gothic" pitchFamily="34" charset="0"/>
              </a:rPr>
              <a:t>sagte</a:t>
            </a:r>
            <a:r>
              <a:rPr lang="en-US" dirty="0" smtClean="0">
                <a:effectLst>
                  <a:outerShdw blurRad="38100" dist="38100" dir="2700000" algn="tl">
                    <a:srgbClr val="000000">
                      <a:alpha val="43137"/>
                    </a:srgbClr>
                  </a:outerShdw>
                </a:effectLst>
                <a:latin typeface="Century Gothic" pitchFamily="34" charset="0"/>
              </a:rPr>
              <a:t> </a:t>
            </a:r>
            <a:r>
              <a:rPr lang="en-US" dirty="0" err="1" smtClean="0">
                <a:effectLst>
                  <a:outerShdw blurRad="38100" dist="38100" dir="2700000" algn="tl">
                    <a:srgbClr val="000000">
                      <a:alpha val="43137"/>
                    </a:srgbClr>
                  </a:outerShdw>
                </a:effectLst>
                <a:latin typeface="Century Gothic" pitchFamily="34" charset="0"/>
              </a:rPr>
              <a:t>sprong</a:t>
            </a:r>
            <a:endParaRPr lang="en-ZA" dirty="0">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1331640" y="1340768"/>
            <a:ext cx="6400800" cy="1752600"/>
          </a:xfrm>
        </p:spPr>
        <p:txBody>
          <a:bodyPr/>
          <a:lstStyle/>
          <a:p>
            <a:r>
              <a:rPr lang="en-US" dirty="0" smtClean="0">
                <a:latin typeface="Century Gothic" pitchFamily="34" charset="0"/>
              </a:rPr>
              <a:t>Sheila Cussons</a:t>
            </a:r>
            <a:endParaRPr lang="en-ZA" dirty="0">
              <a:latin typeface="Century Gothic" pitchFamily="34" charset="0"/>
            </a:endParaRPr>
          </a:p>
        </p:txBody>
      </p:sp>
      <p:sp>
        <p:nvSpPr>
          <p:cNvPr id="5" name="TextBox 4"/>
          <p:cNvSpPr txBox="1"/>
          <p:nvPr/>
        </p:nvSpPr>
        <p:spPr>
          <a:xfrm>
            <a:off x="429308" y="1124744"/>
            <a:ext cx="8136904" cy="5724644"/>
          </a:xfrm>
          <a:prstGeom prst="rect">
            <a:avLst/>
          </a:prstGeom>
          <a:noFill/>
        </p:spPr>
        <p:txBody>
          <a:bodyPr wrap="square" rtlCol="0">
            <a:spAutoFit/>
          </a:bodyPr>
          <a:lstStyle/>
          <a:p>
            <a:pPr lvl="0"/>
            <a:endParaRPr lang="en-ZA" sz="2000" b="1" i="1" dirty="0" smtClean="0">
              <a:latin typeface="Century Gothic" pitchFamily="34" charset="0"/>
            </a:endParaRPr>
          </a:p>
          <a:p>
            <a:pPr lvl="0"/>
            <a:endParaRPr lang="en-ZA" sz="2000" b="1" i="1" dirty="0">
              <a:latin typeface="Century Gothic" pitchFamily="34" charset="0"/>
            </a:endParaRPr>
          </a:p>
          <a:p>
            <a:r>
              <a:rPr lang="en-ZA" b="1" i="1" dirty="0" err="1">
                <a:latin typeface="Century Gothic" pitchFamily="34" charset="0"/>
              </a:rPr>
              <a:t>Vooraf</a:t>
            </a:r>
            <a:endParaRPr lang="en-ZA" b="1" i="1" dirty="0">
              <a:latin typeface="Century Gothic" pitchFamily="34" charset="0"/>
            </a:endParaRPr>
          </a:p>
          <a:p>
            <a:pPr marL="342900" lvl="0" indent="-342900">
              <a:buFont typeface="Arial" pitchFamily="34" charset="0"/>
              <a:buChar char="•"/>
            </a:pPr>
            <a:r>
              <a:rPr lang="en-ZA" dirty="0" err="1" smtClean="0">
                <a:latin typeface="Century Gothic" pitchFamily="34" charset="0"/>
              </a:rPr>
              <a:t>Sê</a:t>
            </a:r>
            <a:r>
              <a:rPr lang="en-ZA" dirty="0" smtClean="0">
                <a:latin typeface="Century Gothic" pitchFamily="34" charset="0"/>
              </a:rPr>
              <a:t> </a:t>
            </a:r>
            <a:r>
              <a:rPr lang="en-ZA" dirty="0" err="1" smtClean="0">
                <a:latin typeface="Century Gothic" pitchFamily="34" charset="0"/>
              </a:rPr>
              <a:t>aan</a:t>
            </a:r>
            <a:r>
              <a:rPr lang="en-ZA" dirty="0" smtClean="0">
                <a:latin typeface="Century Gothic" pitchFamily="34" charset="0"/>
              </a:rPr>
              <a:t> die </a:t>
            </a:r>
            <a:r>
              <a:rPr lang="en-ZA" dirty="0" err="1" smtClean="0">
                <a:latin typeface="Century Gothic" pitchFamily="34" charset="0"/>
              </a:rPr>
              <a:t>leerders</a:t>
            </a:r>
            <a:r>
              <a:rPr lang="en-ZA" dirty="0" smtClean="0">
                <a:latin typeface="Century Gothic" pitchFamily="34" charset="0"/>
              </a:rPr>
              <a:t> </a:t>
            </a:r>
            <a:r>
              <a:rPr lang="en-ZA" dirty="0" err="1" smtClean="0">
                <a:latin typeface="Century Gothic" pitchFamily="34" charset="0"/>
              </a:rPr>
              <a:t>hulle</a:t>
            </a:r>
            <a:r>
              <a:rPr lang="en-ZA" dirty="0" smtClean="0">
                <a:latin typeface="Century Gothic" pitchFamily="34" charset="0"/>
              </a:rPr>
              <a:t>  </a:t>
            </a:r>
            <a:r>
              <a:rPr lang="en-ZA" dirty="0" err="1" smtClean="0">
                <a:latin typeface="Century Gothic" pitchFamily="34" charset="0"/>
              </a:rPr>
              <a:t>moet</a:t>
            </a:r>
            <a:r>
              <a:rPr lang="en-ZA" dirty="0" smtClean="0">
                <a:latin typeface="Century Gothic" pitchFamily="34" charset="0"/>
              </a:rPr>
              <a:t> </a:t>
            </a:r>
            <a:r>
              <a:rPr lang="en-ZA" dirty="0" err="1" smtClean="0">
                <a:latin typeface="Century Gothic" pitchFamily="34" charset="0"/>
              </a:rPr>
              <a:t>nou</a:t>
            </a:r>
            <a:r>
              <a:rPr lang="en-ZA" dirty="0" smtClean="0">
                <a:latin typeface="Century Gothic" pitchFamily="34" charset="0"/>
              </a:rPr>
              <a:t> </a:t>
            </a:r>
            <a:r>
              <a:rPr lang="en-ZA" dirty="0" err="1" smtClean="0">
                <a:latin typeface="Century Gothic" pitchFamily="34" charset="0"/>
              </a:rPr>
              <a:t>binne</a:t>
            </a:r>
            <a:r>
              <a:rPr lang="en-ZA" dirty="0" smtClean="0">
                <a:latin typeface="Century Gothic" pitchFamily="34" charset="0"/>
              </a:rPr>
              <a:t> 30 min ‘n </a:t>
            </a:r>
            <a:r>
              <a:rPr lang="en-ZA" dirty="0" err="1" smtClean="0">
                <a:latin typeface="Century Gothic" pitchFamily="34" charset="0"/>
              </a:rPr>
              <a:t>opstel</a:t>
            </a:r>
            <a:r>
              <a:rPr lang="en-ZA" dirty="0" smtClean="0">
                <a:latin typeface="Century Gothic" pitchFamily="34" charset="0"/>
              </a:rPr>
              <a:t> </a:t>
            </a:r>
            <a:r>
              <a:rPr lang="en-ZA" dirty="0" err="1" smtClean="0">
                <a:latin typeface="Century Gothic" pitchFamily="34" charset="0"/>
              </a:rPr>
              <a:t>skryf</a:t>
            </a:r>
            <a:r>
              <a:rPr lang="en-ZA" dirty="0" smtClean="0">
                <a:latin typeface="Century Gothic" pitchFamily="34" charset="0"/>
              </a:rPr>
              <a:t>. Die </a:t>
            </a:r>
            <a:r>
              <a:rPr lang="en-ZA" dirty="0" err="1" smtClean="0">
                <a:latin typeface="Century Gothic" pitchFamily="34" charset="0"/>
              </a:rPr>
              <a:t>onderwerp</a:t>
            </a:r>
            <a:r>
              <a:rPr lang="en-ZA" dirty="0" smtClean="0">
                <a:latin typeface="Century Gothic" pitchFamily="34" charset="0"/>
              </a:rPr>
              <a:t> is : As </a:t>
            </a:r>
            <a:r>
              <a:rPr lang="en-ZA" dirty="0" err="1" smtClean="0">
                <a:latin typeface="Century Gothic" pitchFamily="34" charset="0"/>
              </a:rPr>
              <a:t>ek</a:t>
            </a:r>
            <a:r>
              <a:rPr lang="en-ZA" dirty="0" smtClean="0">
                <a:latin typeface="Century Gothic" pitchFamily="34" charset="0"/>
              </a:rPr>
              <a:t> net </a:t>
            </a:r>
            <a:r>
              <a:rPr lang="en-ZA" dirty="0" err="1" smtClean="0">
                <a:latin typeface="Century Gothic" pitchFamily="34" charset="0"/>
              </a:rPr>
              <a:t>vroeër</a:t>
            </a:r>
            <a:r>
              <a:rPr lang="en-ZA" dirty="0" smtClean="0">
                <a:latin typeface="Century Gothic" pitchFamily="34" charset="0"/>
              </a:rPr>
              <a:t> </a:t>
            </a:r>
            <a:r>
              <a:rPr lang="en-ZA" dirty="0" err="1" smtClean="0">
                <a:latin typeface="Century Gothic" pitchFamily="34" charset="0"/>
              </a:rPr>
              <a:t>geweet</a:t>
            </a:r>
            <a:r>
              <a:rPr lang="en-ZA" dirty="0" smtClean="0">
                <a:latin typeface="Century Gothic" pitchFamily="34" charset="0"/>
              </a:rPr>
              <a:t> het … </a:t>
            </a:r>
          </a:p>
          <a:p>
            <a:pPr marL="342900" lvl="0" indent="-342900">
              <a:buFont typeface="Arial" pitchFamily="34" charset="0"/>
              <a:buChar char="•"/>
            </a:pPr>
            <a:r>
              <a:rPr lang="en-ZA" dirty="0" err="1" smtClean="0">
                <a:latin typeface="Century Gothic" pitchFamily="34" charset="0"/>
              </a:rPr>
              <a:t>Druk</a:t>
            </a:r>
            <a:r>
              <a:rPr lang="en-ZA" dirty="0" smtClean="0">
                <a:latin typeface="Century Gothic" pitchFamily="34" charset="0"/>
              </a:rPr>
              <a:t> </a:t>
            </a:r>
            <a:r>
              <a:rPr lang="en-ZA" dirty="0" err="1" smtClean="0">
                <a:latin typeface="Century Gothic" pitchFamily="34" charset="0"/>
              </a:rPr>
              <a:t>hulle</a:t>
            </a:r>
            <a:r>
              <a:rPr lang="en-ZA" dirty="0" smtClean="0">
                <a:latin typeface="Century Gothic" pitchFamily="34" charset="0"/>
              </a:rPr>
              <a:t> en </a:t>
            </a:r>
            <a:r>
              <a:rPr lang="en-ZA" dirty="0" err="1" smtClean="0">
                <a:latin typeface="Century Gothic" pitchFamily="34" charset="0"/>
              </a:rPr>
              <a:t>sê</a:t>
            </a:r>
            <a:r>
              <a:rPr lang="en-ZA" dirty="0" smtClean="0">
                <a:latin typeface="Century Gothic" pitchFamily="34" charset="0"/>
              </a:rPr>
              <a:t> </a:t>
            </a:r>
            <a:r>
              <a:rPr lang="en-ZA" dirty="0" err="1" smtClean="0">
                <a:latin typeface="Century Gothic" pitchFamily="34" charset="0"/>
              </a:rPr>
              <a:t>hul</a:t>
            </a:r>
            <a:r>
              <a:rPr lang="en-ZA" dirty="0" smtClean="0">
                <a:latin typeface="Century Gothic" pitchFamily="34" charset="0"/>
              </a:rPr>
              <a:t> </a:t>
            </a:r>
            <a:r>
              <a:rPr lang="en-ZA" dirty="0" err="1" smtClean="0">
                <a:latin typeface="Century Gothic" pitchFamily="34" charset="0"/>
              </a:rPr>
              <a:t>vinniger</a:t>
            </a:r>
            <a:r>
              <a:rPr lang="en-ZA" dirty="0" smtClean="0">
                <a:latin typeface="Century Gothic" pitchFamily="34" charset="0"/>
              </a:rPr>
              <a:t> </a:t>
            </a:r>
            <a:r>
              <a:rPr lang="en-ZA" dirty="0" err="1" smtClean="0">
                <a:latin typeface="Century Gothic" pitchFamily="34" charset="0"/>
              </a:rPr>
              <a:t>maak</a:t>
            </a:r>
            <a:r>
              <a:rPr lang="en-ZA" dirty="0" smtClean="0">
                <a:latin typeface="Century Gothic" pitchFamily="34" charset="0"/>
              </a:rPr>
              <a:t>.</a:t>
            </a:r>
          </a:p>
          <a:p>
            <a:pPr marL="342900" lvl="0" indent="-342900">
              <a:buFont typeface="Arial" pitchFamily="34" charset="0"/>
              <a:buChar char="•"/>
            </a:pPr>
            <a:r>
              <a:rPr lang="en-ZA" dirty="0" err="1" smtClean="0">
                <a:latin typeface="Century Gothic" pitchFamily="34" charset="0"/>
              </a:rPr>
              <a:t>Spreek</a:t>
            </a:r>
            <a:r>
              <a:rPr lang="en-ZA" dirty="0" smtClean="0">
                <a:latin typeface="Century Gothic" pitchFamily="34" charset="0"/>
              </a:rPr>
              <a:t> </a:t>
            </a:r>
            <a:r>
              <a:rPr lang="en-ZA" dirty="0" err="1" smtClean="0">
                <a:latin typeface="Century Gothic" pitchFamily="34" charset="0"/>
              </a:rPr>
              <a:t>voor</a:t>
            </a:r>
            <a:r>
              <a:rPr lang="en-ZA" dirty="0" smtClean="0">
                <a:latin typeface="Century Gothic" pitchFamily="34" charset="0"/>
              </a:rPr>
              <a:t> die </a:t>
            </a:r>
            <a:r>
              <a:rPr lang="en-ZA" dirty="0" err="1" smtClean="0">
                <a:latin typeface="Century Gothic" pitchFamily="34" charset="0"/>
              </a:rPr>
              <a:t>tyd</a:t>
            </a:r>
            <a:r>
              <a:rPr lang="en-ZA" dirty="0" smtClean="0">
                <a:latin typeface="Century Gothic" pitchFamily="34" charset="0"/>
              </a:rPr>
              <a:t> </a:t>
            </a:r>
            <a:r>
              <a:rPr lang="en-ZA" dirty="0" err="1" smtClean="0">
                <a:latin typeface="Century Gothic" pitchFamily="34" charset="0"/>
              </a:rPr>
              <a:t>af</a:t>
            </a:r>
            <a:r>
              <a:rPr lang="en-ZA" dirty="0" smtClean="0">
                <a:latin typeface="Century Gothic" pitchFamily="34" charset="0"/>
              </a:rPr>
              <a:t> met ‘n </a:t>
            </a:r>
            <a:r>
              <a:rPr lang="en-ZA" dirty="0" err="1" smtClean="0">
                <a:latin typeface="Century Gothic" pitchFamily="34" charset="0"/>
              </a:rPr>
              <a:t>leerder</a:t>
            </a:r>
            <a:r>
              <a:rPr lang="en-ZA" dirty="0" smtClean="0">
                <a:latin typeface="Century Gothic" pitchFamily="34" charset="0"/>
              </a:rPr>
              <a:t> </a:t>
            </a:r>
            <a:r>
              <a:rPr lang="en-ZA" dirty="0" err="1" smtClean="0">
                <a:latin typeface="Century Gothic" pitchFamily="34" charset="0"/>
              </a:rPr>
              <a:t>dat</a:t>
            </a:r>
            <a:r>
              <a:rPr lang="en-ZA" dirty="0" smtClean="0">
                <a:latin typeface="Century Gothic" pitchFamily="34" charset="0"/>
              </a:rPr>
              <a:t> u “</a:t>
            </a:r>
            <a:r>
              <a:rPr lang="en-ZA" dirty="0" err="1" smtClean="0">
                <a:latin typeface="Century Gothic" pitchFamily="34" charset="0"/>
              </a:rPr>
              <a:t>sy</a:t>
            </a:r>
            <a:r>
              <a:rPr lang="en-ZA" dirty="0" smtClean="0">
                <a:latin typeface="Century Gothic" pitchFamily="34" charset="0"/>
              </a:rPr>
              <a:t> </a:t>
            </a:r>
            <a:r>
              <a:rPr lang="en-ZA" dirty="0" err="1" smtClean="0">
                <a:latin typeface="Century Gothic" pitchFamily="34" charset="0"/>
              </a:rPr>
              <a:t>opstel</a:t>
            </a:r>
            <a:r>
              <a:rPr lang="en-ZA" dirty="0" smtClean="0">
                <a:latin typeface="Century Gothic" pitchFamily="34" charset="0"/>
              </a:rPr>
              <a:t>” </a:t>
            </a:r>
            <a:r>
              <a:rPr lang="en-ZA" dirty="0" err="1" smtClean="0">
                <a:latin typeface="Century Gothic" pitchFamily="34" charset="0"/>
              </a:rPr>
              <a:t>gaan</a:t>
            </a:r>
            <a:r>
              <a:rPr lang="en-ZA" dirty="0" smtClean="0">
                <a:latin typeface="Century Gothic" pitchFamily="34" charset="0"/>
              </a:rPr>
              <a:t> </a:t>
            </a:r>
            <a:r>
              <a:rPr lang="en-ZA" dirty="0" err="1" smtClean="0">
                <a:latin typeface="Century Gothic" pitchFamily="34" charset="0"/>
              </a:rPr>
              <a:t>neem</a:t>
            </a:r>
            <a:r>
              <a:rPr lang="en-ZA" dirty="0" smtClean="0">
                <a:latin typeface="Century Gothic" pitchFamily="34" charset="0"/>
              </a:rPr>
              <a:t> en </a:t>
            </a:r>
            <a:r>
              <a:rPr lang="en-ZA" dirty="0" err="1" smtClean="0">
                <a:latin typeface="Century Gothic" pitchFamily="34" charset="0"/>
              </a:rPr>
              <a:t>voorlees</a:t>
            </a:r>
            <a:r>
              <a:rPr lang="en-ZA" dirty="0" smtClean="0">
                <a:latin typeface="Century Gothic" pitchFamily="34" charset="0"/>
              </a:rPr>
              <a:t>.(</a:t>
            </a:r>
            <a:r>
              <a:rPr lang="en-ZA" dirty="0" err="1" smtClean="0">
                <a:latin typeface="Century Gothic" pitchFamily="34" charset="0"/>
              </a:rPr>
              <a:t>sien</a:t>
            </a:r>
            <a:r>
              <a:rPr lang="en-ZA" dirty="0" smtClean="0">
                <a:latin typeface="Century Gothic" pitchFamily="34" charset="0"/>
              </a:rPr>
              <a:t> </a:t>
            </a:r>
            <a:r>
              <a:rPr lang="en-ZA" dirty="0" err="1" smtClean="0">
                <a:latin typeface="Century Gothic" pitchFamily="34" charset="0"/>
              </a:rPr>
              <a:t>volgende</a:t>
            </a:r>
            <a:r>
              <a:rPr lang="en-ZA" dirty="0" smtClean="0">
                <a:latin typeface="Century Gothic" pitchFamily="34" charset="0"/>
              </a:rPr>
              <a:t> </a:t>
            </a:r>
            <a:r>
              <a:rPr lang="en-ZA" dirty="0" err="1" smtClean="0">
                <a:latin typeface="Century Gothic" pitchFamily="34" charset="0"/>
              </a:rPr>
              <a:t>skyfie</a:t>
            </a:r>
            <a:r>
              <a:rPr lang="en-ZA" dirty="0" smtClean="0">
                <a:latin typeface="Century Gothic" pitchFamily="34" charset="0"/>
              </a:rPr>
              <a:t>)</a:t>
            </a:r>
          </a:p>
          <a:p>
            <a:pPr marL="342900" lvl="0" indent="-342900">
              <a:buFont typeface="Arial" pitchFamily="34" charset="0"/>
              <a:buChar char="•"/>
            </a:pPr>
            <a:r>
              <a:rPr lang="en-ZA" dirty="0" err="1" smtClean="0">
                <a:latin typeface="Century Gothic" pitchFamily="34" charset="0"/>
              </a:rPr>
              <a:t>Sê</a:t>
            </a:r>
            <a:r>
              <a:rPr lang="en-ZA" dirty="0" smtClean="0">
                <a:latin typeface="Century Gothic" pitchFamily="34" charset="0"/>
              </a:rPr>
              <a:t> </a:t>
            </a:r>
            <a:r>
              <a:rPr lang="en-ZA" dirty="0" err="1" smtClean="0">
                <a:latin typeface="Century Gothic" pitchFamily="34" charset="0"/>
              </a:rPr>
              <a:t>dit</a:t>
            </a:r>
            <a:r>
              <a:rPr lang="en-ZA" dirty="0" smtClean="0">
                <a:latin typeface="Century Gothic" pitchFamily="34" charset="0"/>
              </a:rPr>
              <a:t> is </a:t>
            </a:r>
            <a:r>
              <a:rPr lang="en-ZA" dirty="0" err="1" smtClean="0">
                <a:latin typeface="Century Gothic" pitchFamily="34" charset="0"/>
              </a:rPr>
              <a:t>nie</a:t>
            </a:r>
            <a:r>
              <a:rPr lang="en-ZA" dirty="0" smtClean="0">
                <a:latin typeface="Century Gothic" pitchFamily="34" charset="0"/>
              </a:rPr>
              <a:t> </a:t>
            </a:r>
            <a:r>
              <a:rPr lang="en-ZA" dirty="0" err="1" smtClean="0">
                <a:latin typeface="Century Gothic" pitchFamily="34" charset="0"/>
              </a:rPr>
              <a:t>goed</a:t>
            </a:r>
            <a:r>
              <a:rPr lang="en-ZA" dirty="0" smtClean="0">
                <a:latin typeface="Century Gothic" pitchFamily="34" charset="0"/>
              </a:rPr>
              <a:t> </a:t>
            </a:r>
            <a:r>
              <a:rPr lang="en-ZA" dirty="0" err="1" smtClean="0">
                <a:latin typeface="Century Gothic" pitchFamily="34" charset="0"/>
              </a:rPr>
              <a:t>nie</a:t>
            </a:r>
            <a:r>
              <a:rPr lang="en-ZA" dirty="0" smtClean="0">
                <a:latin typeface="Century Gothic" pitchFamily="34" charset="0"/>
              </a:rPr>
              <a:t>. </a:t>
            </a:r>
            <a:r>
              <a:rPr lang="en-ZA" dirty="0" err="1" smtClean="0">
                <a:latin typeface="Century Gothic" pitchFamily="34" charset="0"/>
              </a:rPr>
              <a:t>Hy</a:t>
            </a:r>
            <a:r>
              <a:rPr lang="en-ZA" dirty="0" smtClean="0">
                <a:latin typeface="Century Gothic" pitchFamily="34" charset="0"/>
              </a:rPr>
              <a:t> </a:t>
            </a:r>
            <a:r>
              <a:rPr lang="en-ZA" dirty="0" err="1" smtClean="0">
                <a:latin typeface="Century Gothic" pitchFamily="34" charset="0"/>
              </a:rPr>
              <a:t>moet</a:t>
            </a:r>
            <a:r>
              <a:rPr lang="en-ZA" dirty="0" smtClean="0">
                <a:latin typeface="Century Gothic" pitchFamily="34" charset="0"/>
              </a:rPr>
              <a:t> so ‘n </a:t>
            </a:r>
            <a:r>
              <a:rPr lang="en-ZA" dirty="0" err="1" smtClean="0">
                <a:latin typeface="Century Gothic" pitchFamily="34" charset="0"/>
              </a:rPr>
              <a:t>draai</a:t>
            </a:r>
            <a:r>
              <a:rPr lang="en-ZA" dirty="0" smtClean="0">
                <a:latin typeface="Century Gothic" pitchFamily="34" charset="0"/>
              </a:rPr>
              <a:t> loop </a:t>
            </a:r>
            <a:r>
              <a:rPr lang="en-ZA" dirty="0" err="1" smtClean="0">
                <a:latin typeface="Century Gothic" pitchFamily="34" charset="0"/>
              </a:rPr>
              <a:t>om</a:t>
            </a:r>
            <a:r>
              <a:rPr lang="en-ZA" dirty="0" smtClean="0">
                <a:latin typeface="Century Gothic" pitchFamily="34" charset="0"/>
              </a:rPr>
              <a:t> </a:t>
            </a:r>
            <a:r>
              <a:rPr lang="en-ZA" dirty="0" err="1" smtClean="0">
                <a:latin typeface="Century Gothic" pitchFamily="34" charset="0"/>
              </a:rPr>
              <a:t>inspirasie</a:t>
            </a:r>
            <a:r>
              <a:rPr lang="en-ZA" dirty="0" smtClean="0">
                <a:latin typeface="Century Gothic" pitchFamily="34" charset="0"/>
              </a:rPr>
              <a:t> </a:t>
            </a:r>
            <a:r>
              <a:rPr lang="en-ZA" dirty="0" err="1" smtClean="0">
                <a:latin typeface="Century Gothic" pitchFamily="34" charset="0"/>
              </a:rPr>
              <a:t>te</a:t>
            </a:r>
            <a:r>
              <a:rPr lang="en-ZA" dirty="0" smtClean="0">
                <a:latin typeface="Century Gothic" pitchFamily="34" charset="0"/>
              </a:rPr>
              <a:t> </a:t>
            </a:r>
            <a:r>
              <a:rPr lang="en-ZA" dirty="0" err="1" smtClean="0">
                <a:latin typeface="Century Gothic" pitchFamily="34" charset="0"/>
              </a:rPr>
              <a:t>kry</a:t>
            </a:r>
            <a:r>
              <a:rPr lang="en-ZA" dirty="0" smtClean="0">
                <a:latin typeface="Century Gothic" pitchFamily="34" charset="0"/>
              </a:rPr>
              <a:t>.</a:t>
            </a:r>
          </a:p>
          <a:p>
            <a:pPr marL="342900" lvl="0" indent="-342900">
              <a:buFont typeface="Arial" pitchFamily="34" charset="0"/>
              <a:buChar char="•"/>
            </a:pPr>
            <a:r>
              <a:rPr lang="en-ZA" dirty="0" err="1" smtClean="0">
                <a:latin typeface="Century Gothic" pitchFamily="34" charset="0"/>
              </a:rPr>
              <a:t>Spreek</a:t>
            </a:r>
            <a:r>
              <a:rPr lang="en-ZA" dirty="0" smtClean="0">
                <a:latin typeface="Century Gothic" pitchFamily="34" charset="0"/>
              </a:rPr>
              <a:t> </a:t>
            </a:r>
            <a:r>
              <a:rPr lang="en-ZA" dirty="0" err="1" smtClean="0">
                <a:latin typeface="Century Gothic" pitchFamily="34" charset="0"/>
              </a:rPr>
              <a:t>voor</a:t>
            </a:r>
            <a:r>
              <a:rPr lang="en-ZA" dirty="0" smtClean="0">
                <a:latin typeface="Century Gothic" pitchFamily="34" charset="0"/>
              </a:rPr>
              <a:t> die </a:t>
            </a:r>
            <a:r>
              <a:rPr lang="en-ZA" dirty="0" err="1" smtClean="0">
                <a:latin typeface="Century Gothic" pitchFamily="34" charset="0"/>
              </a:rPr>
              <a:t>tyd</a:t>
            </a:r>
            <a:r>
              <a:rPr lang="en-ZA" dirty="0" smtClean="0">
                <a:latin typeface="Century Gothic" pitchFamily="34" charset="0"/>
              </a:rPr>
              <a:t> </a:t>
            </a:r>
            <a:r>
              <a:rPr lang="en-ZA" dirty="0" err="1" smtClean="0">
                <a:latin typeface="Century Gothic" pitchFamily="34" charset="0"/>
              </a:rPr>
              <a:t>af</a:t>
            </a:r>
            <a:r>
              <a:rPr lang="en-ZA" dirty="0" smtClean="0">
                <a:latin typeface="Century Gothic" pitchFamily="34" charset="0"/>
              </a:rPr>
              <a:t> </a:t>
            </a:r>
            <a:r>
              <a:rPr lang="en-ZA" dirty="0" err="1" smtClean="0">
                <a:latin typeface="Century Gothic" pitchFamily="34" charset="0"/>
              </a:rPr>
              <a:t>waar</a:t>
            </a:r>
            <a:r>
              <a:rPr lang="en-ZA" dirty="0" smtClean="0">
                <a:latin typeface="Century Gothic" pitchFamily="34" charset="0"/>
              </a:rPr>
              <a:t> </a:t>
            </a:r>
            <a:r>
              <a:rPr lang="en-ZA" dirty="0" err="1" smtClean="0">
                <a:latin typeface="Century Gothic" pitchFamily="34" charset="0"/>
              </a:rPr>
              <a:t>hy</a:t>
            </a:r>
            <a:r>
              <a:rPr lang="en-ZA" dirty="0" smtClean="0">
                <a:latin typeface="Century Gothic" pitchFamily="34" charset="0"/>
              </a:rPr>
              <a:t> die </a:t>
            </a:r>
            <a:r>
              <a:rPr lang="en-ZA" dirty="0" err="1" smtClean="0">
                <a:latin typeface="Century Gothic" pitchFamily="34" charset="0"/>
              </a:rPr>
              <a:t>tweede</a:t>
            </a:r>
            <a:r>
              <a:rPr lang="en-ZA" dirty="0" smtClean="0">
                <a:latin typeface="Century Gothic" pitchFamily="34" charset="0"/>
              </a:rPr>
              <a:t> </a:t>
            </a:r>
            <a:r>
              <a:rPr lang="en-ZA" dirty="0" err="1" smtClean="0">
                <a:latin typeface="Century Gothic" pitchFamily="34" charset="0"/>
              </a:rPr>
              <a:t>opstel</a:t>
            </a:r>
            <a:r>
              <a:rPr lang="en-ZA" dirty="0" smtClean="0">
                <a:latin typeface="Century Gothic" pitchFamily="34" charset="0"/>
              </a:rPr>
              <a:t> </a:t>
            </a:r>
            <a:r>
              <a:rPr lang="en-ZA" dirty="0" err="1" smtClean="0">
                <a:latin typeface="Century Gothic" pitchFamily="34" charset="0"/>
              </a:rPr>
              <a:t>kry</a:t>
            </a:r>
            <a:r>
              <a:rPr lang="en-ZA" dirty="0" smtClean="0">
                <a:latin typeface="Century Gothic" pitchFamily="34" charset="0"/>
              </a:rPr>
              <a:t>. (</a:t>
            </a:r>
            <a:r>
              <a:rPr lang="en-ZA" dirty="0" err="1" smtClean="0">
                <a:latin typeface="Century Gothic" pitchFamily="34" charset="0"/>
              </a:rPr>
              <a:t>Skyfie</a:t>
            </a:r>
            <a:r>
              <a:rPr lang="en-ZA" dirty="0" smtClean="0">
                <a:latin typeface="Century Gothic" pitchFamily="34" charset="0"/>
              </a:rPr>
              <a:t> 2)</a:t>
            </a:r>
          </a:p>
          <a:p>
            <a:pPr marL="342900" lvl="0" indent="-342900">
              <a:buFont typeface="Arial" pitchFamily="34" charset="0"/>
              <a:buChar char="•"/>
            </a:pPr>
            <a:r>
              <a:rPr lang="en-ZA" dirty="0" err="1" smtClean="0">
                <a:latin typeface="Century Gothic" pitchFamily="34" charset="0"/>
              </a:rPr>
              <a:t>Wanneer</a:t>
            </a:r>
            <a:r>
              <a:rPr lang="en-ZA" dirty="0" smtClean="0">
                <a:latin typeface="Century Gothic" pitchFamily="34" charset="0"/>
              </a:rPr>
              <a:t> die </a:t>
            </a:r>
            <a:r>
              <a:rPr lang="en-ZA" dirty="0" err="1" smtClean="0">
                <a:latin typeface="Century Gothic" pitchFamily="34" charset="0"/>
              </a:rPr>
              <a:t>leerder</a:t>
            </a:r>
            <a:r>
              <a:rPr lang="en-ZA" dirty="0" smtClean="0">
                <a:latin typeface="Century Gothic" pitchFamily="34" charset="0"/>
              </a:rPr>
              <a:t> </a:t>
            </a:r>
            <a:r>
              <a:rPr lang="en-ZA" dirty="0" err="1" smtClean="0">
                <a:latin typeface="Century Gothic" pitchFamily="34" charset="0"/>
              </a:rPr>
              <a:t>inloop</a:t>
            </a:r>
            <a:r>
              <a:rPr lang="en-ZA" dirty="0" smtClean="0">
                <a:latin typeface="Century Gothic" pitchFamily="34" charset="0"/>
              </a:rPr>
              <a:t>, </a:t>
            </a:r>
            <a:r>
              <a:rPr lang="en-ZA" dirty="0" err="1" smtClean="0">
                <a:latin typeface="Century Gothic" pitchFamily="34" charset="0"/>
              </a:rPr>
              <a:t>laat</a:t>
            </a:r>
            <a:r>
              <a:rPr lang="en-ZA" dirty="0" smtClean="0">
                <a:latin typeface="Century Gothic" pitchFamily="34" charset="0"/>
              </a:rPr>
              <a:t> </a:t>
            </a:r>
            <a:r>
              <a:rPr lang="en-ZA" dirty="0" err="1" smtClean="0">
                <a:latin typeface="Century Gothic" pitchFamily="34" charset="0"/>
              </a:rPr>
              <a:t>val</a:t>
            </a:r>
            <a:r>
              <a:rPr lang="en-ZA" dirty="0" smtClean="0">
                <a:latin typeface="Century Gothic" pitchFamily="34" charset="0"/>
              </a:rPr>
              <a:t> ‘n </a:t>
            </a:r>
            <a:r>
              <a:rPr lang="en-ZA" dirty="0" err="1" smtClean="0">
                <a:latin typeface="Century Gothic" pitchFamily="34" charset="0"/>
              </a:rPr>
              <a:t>laken</a:t>
            </a:r>
            <a:r>
              <a:rPr lang="en-ZA" dirty="0" smtClean="0">
                <a:latin typeface="Century Gothic" pitchFamily="34" charset="0"/>
              </a:rPr>
              <a:t> </a:t>
            </a:r>
            <a:r>
              <a:rPr lang="en-ZA" dirty="0" err="1" smtClean="0">
                <a:latin typeface="Century Gothic" pitchFamily="34" charset="0"/>
              </a:rPr>
              <a:t>oor</a:t>
            </a:r>
            <a:r>
              <a:rPr lang="en-ZA" dirty="0" smtClean="0">
                <a:latin typeface="Century Gothic" pitchFamily="34" charset="0"/>
              </a:rPr>
              <a:t> </a:t>
            </a:r>
            <a:r>
              <a:rPr lang="en-ZA" dirty="0" err="1" smtClean="0">
                <a:latin typeface="Century Gothic" pitchFamily="34" charset="0"/>
              </a:rPr>
              <a:t>hom</a:t>
            </a:r>
            <a:r>
              <a:rPr lang="en-ZA" dirty="0" smtClean="0">
                <a:latin typeface="Century Gothic" pitchFamily="34" charset="0"/>
              </a:rPr>
              <a:t>.</a:t>
            </a:r>
          </a:p>
          <a:p>
            <a:pPr marL="342900" lvl="0" indent="-342900">
              <a:buFont typeface="Arial" pitchFamily="34" charset="0"/>
              <a:buChar char="•"/>
            </a:pPr>
            <a:r>
              <a:rPr lang="en-ZA" dirty="0" smtClean="0">
                <a:latin typeface="Century Gothic" pitchFamily="34" charset="0"/>
              </a:rPr>
              <a:t>Van </a:t>
            </a:r>
            <a:r>
              <a:rPr lang="en-ZA" dirty="0" err="1" smtClean="0">
                <a:latin typeface="Century Gothic" pitchFamily="34" charset="0"/>
              </a:rPr>
              <a:t>onder</a:t>
            </a:r>
            <a:r>
              <a:rPr lang="en-ZA" dirty="0" smtClean="0">
                <a:latin typeface="Century Gothic" pitchFamily="34" charset="0"/>
              </a:rPr>
              <a:t> die </a:t>
            </a:r>
            <a:r>
              <a:rPr lang="en-ZA" dirty="0" err="1" smtClean="0">
                <a:latin typeface="Century Gothic" pitchFamily="34" charset="0"/>
              </a:rPr>
              <a:t>laken</a:t>
            </a:r>
            <a:r>
              <a:rPr lang="en-ZA" dirty="0" smtClean="0">
                <a:latin typeface="Century Gothic" pitchFamily="34" charset="0"/>
              </a:rPr>
              <a:t> </a:t>
            </a:r>
            <a:r>
              <a:rPr lang="en-ZA" dirty="0" err="1" smtClean="0">
                <a:latin typeface="Century Gothic" pitchFamily="34" charset="0"/>
              </a:rPr>
              <a:t>roep</a:t>
            </a:r>
            <a:r>
              <a:rPr lang="en-ZA" dirty="0" smtClean="0">
                <a:latin typeface="Century Gothic" pitchFamily="34" charset="0"/>
              </a:rPr>
              <a:t> </a:t>
            </a:r>
            <a:r>
              <a:rPr lang="en-ZA" dirty="0" err="1" smtClean="0">
                <a:latin typeface="Century Gothic" pitchFamily="34" charset="0"/>
              </a:rPr>
              <a:t>hy</a:t>
            </a:r>
            <a:r>
              <a:rPr lang="en-ZA" dirty="0" smtClean="0">
                <a:latin typeface="Century Gothic" pitchFamily="34" charset="0"/>
              </a:rPr>
              <a:t>/</a:t>
            </a:r>
            <a:r>
              <a:rPr lang="en-ZA" dirty="0" err="1" smtClean="0">
                <a:latin typeface="Century Gothic" pitchFamily="34" charset="0"/>
              </a:rPr>
              <a:t>sy</a:t>
            </a:r>
            <a:r>
              <a:rPr lang="en-ZA" dirty="0" smtClean="0">
                <a:latin typeface="Century Gothic" pitchFamily="34" charset="0"/>
              </a:rPr>
              <a:t> </a:t>
            </a:r>
            <a:r>
              <a:rPr lang="en-ZA" dirty="0" err="1" smtClean="0">
                <a:latin typeface="Century Gothic" pitchFamily="34" charset="0"/>
              </a:rPr>
              <a:t>weet</a:t>
            </a:r>
            <a:r>
              <a:rPr lang="en-ZA" dirty="0" smtClean="0">
                <a:latin typeface="Century Gothic" pitchFamily="34" charset="0"/>
              </a:rPr>
              <a:t> </a:t>
            </a:r>
            <a:r>
              <a:rPr lang="en-ZA" dirty="0" err="1" smtClean="0">
                <a:latin typeface="Century Gothic" pitchFamily="34" charset="0"/>
              </a:rPr>
              <a:t>wat</a:t>
            </a:r>
            <a:r>
              <a:rPr lang="en-ZA" dirty="0" smtClean="0">
                <a:latin typeface="Century Gothic" pitchFamily="34" charset="0"/>
              </a:rPr>
              <a:t> </a:t>
            </a:r>
            <a:r>
              <a:rPr lang="en-ZA" dirty="0" err="1" smtClean="0">
                <a:latin typeface="Century Gothic" pitchFamily="34" charset="0"/>
              </a:rPr>
              <a:t>hy</a:t>
            </a:r>
            <a:r>
              <a:rPr lang="en-ZA" dirty="0" smtClean="0">
                <a:latin typeface="Century Gothic" pitchFamily="34" charset="0"/>
              </a:rPr>
              <a:t> </a:t>
            </a:r>
            <a:r>
              <a:rPr lang="en-ZA" dirty="0" err="1" smtClean="0">
                <a:latin typeface="Century Gothic" pitchFamily="34" charset="0"/>
              </a:rPr>
              <a:t>nou</a:t>
            </a:r>
            <a:r>
              <a:rPr lang="en-ZA" dirty="0" smtClean="0">
                <a:latin typeface="Century Gothic" pitchFamily="34" charset="0"/>
              </a:rPr>
              <a:t> </a:t>
            </a:r>
            <a:r>
              <a:rPr lang="en-ZA" dirty="0" err="1" smtClean="0">
                <a:latin typeface="Century Gothic" pitchFamily="34" charset="0"/>
              </a:rPr>
              <a:t>gaan</a:t>
            </a:r>
            <a:r>
              <a:rPr lang="en-ZA" dirty="0" smtClean="0">
                <a:latin typeface="Century Gothic" pitchFamily="34" charset="0"/>
              </a:rPr>
              <a:t> </a:t>
            </a:r>
            <a:r>
              <a:rPr lang="en-ZA" dirty="0" err="1" smtClean="0">
                <a:latin typeface="Century Gothic" pitchFamily="34" charset="0"/>
              </a:rPr>
              <a:t>skryf</a:t>
            </a:r>
            <a:r>
              <a:rPr lang="en-ZA" dirty="0" smtClean="0">
                <a:latin typeface="Century Gothic" pitchFamily="34" charset="0"/>
              </a:rPr>
              <a:t>.</a:t>
            </a:r>
          </a:p>
          <a:p>
            <a:pPr marL="342900" lvl="0" indent="-342900">
              <a:buFont typeface="Arial" pitchFamily="34" charset="0"/>
              <a:buChar char="•"/>
            </a:pPr>
            <a:r>
              <a:rPr lang="en-ZA" dirty="0" err="1" smtClean="0">
                <a:latin typeface="Century Gothic" pitchFamily="34" charset="0"/>
              </a:rPr>
              <a:t>Laat</a:t>
            </a:r>
            <a:r>
              <a:rPr lang="en-ZA" dirty="0" smtClean="0">
                <a:latin typeface="Century Gothic" pitchFamily="34" charset="0"/>
              </a:rPr>
              <a:t> </a:t>
            </a:r>
            <a:r>
              <a:rPr lang="en-ZA" dirty="0" err="1" smtClean="0">
                <a:latin typeface="Century Gothic" pitchFamily="34" charset="0"/>
              </a:rPr>
              <a:t>hom</a:t>
            </a:r>
            <a:r>
              <a:rPr lang="en-ZA" dirty="0" smtClean="0">
                <a:latin typeface="Century Gothic" pitchFamily="34" charset="0"/>
              </a:rPr>
              <a:t> toe </a:t>
            </a:r>
            <a:r>
              <a:rPr lang="en-ZA" dirty="0" err="1" smtClean="0">
                <a:latin typeface="Century Gothic" pitchFamily="34" charset="0"/>
              </a:rPr>
              <a:t>om</a:t>
            </a:r>
            <a:r>
              <a:rPr lang="en-ZA" dirty="0" smtClean="0">
                <a:latin typeface="Century Gothic" pitchFamily="34" charset="0"/>
              </a:rPr>
              <a:t> so ‘n </a:t>
            </a:r>
            <a:r>
              <a:rPr lang="en-ZA" dirty="0" err="1" smtClean="0">
                <a:latin typeface="Century Gothic" pitchFamily="34" charset="0"/>
              </a:rPr>
              <a:t>rukkie</a:t>
            </a:r>
            <a:r>
              <a:rPr lang="en-ZA" dirty="0" smtClean="0">
                <a:latin typeface="Century Gothic" pitchFamily="34" charset="0"/>
              </a:rPr>
              <a:t> </a:t>
            </a:r>
            <a:r>
              <a:rPr lang="en-ZA" dirty="0" err="1" smtClean="0">
                <a:latin typeface="Century Gothic" pitchFamily="34" charset="0"/>
              </a:rPr>
              <a:t>te</a:t>
            </a:r>
            <a:r>
              <a:rPr lang="en-ZA" dirty="0" smtClean="0">
                <a:latin typeface="Century Gothic" pitchFamily="34" charset="0"/>
              </a:rPr>
              <a:t> sit en </a:t>
            </a:r>
            <a:r>
              <a:rPr lang="en-ZA" dirty="0" err="1" smtClean="0">
                <a:latin typeface="Century Gothic" pitchFamily="34" charset="0"/>
              </a:rPr>
              <a:t>dan</a:t>
            </a:r>
            <a:r>
              <a:rPr lang="en-ZA" dirty="0" smtClean="0">
                <a:latin typeface="Century Gothic" pitchFamily="34" charset="0"/>
              </a:rPr>
              <a:t> lees </a:t>
            </a:r>
            <a:r>
              <a:rPr lang="en-ZA" dirty="0" err="1" smtClean="0">
                <a:latin typeface="Century Gothic" pitchFamily="34" charset="0"/>
              </a:rPr>
              <a:t>hy</a:t>
            </a:r>
            <a:r>
              <a:rPr lang="en-ZA" dirty="0" smtClean="0">
                <a:latin typeface="Century Gothic" pitchFamily="34" charset="0"/>
              </a:rPr>
              <a:t> “</a:t>
            </a:r>
            <a:r>
              <a:rPr lang="en-ZA" dirty="0" err="1" smtClean="0">
                <a:latin typeface="Century Gothic" pitchFamily="34" charset="0"/>
              </a:rPr>
              <a:t>sy</a:t>
            </a:r>
            <a:r>
              <a:rPr lang="en-ZA" dirty="0" smtClean="0">
                <a:latin typeface="Century Gothic" pitchFamily="34" charset="0"/>
              </a:rPr>
              <a:t> </a:t>
            </a:r>
            <a:r>
              <a:rPr lang="en-ZA" dirty="0" err="1" smtClean="0">
                <a:latin typeface="Century Gothic" pitchFamily="34" charset="0"/>
              </a:rPr>
              <a:t>opstel</a:t>
            </a:r>
            <a:r>
              <a:rPr lang="en-ZA" dirty="0" smtClean="0">
                <a:latin typeface="Century Gothic" pitchFamily="34" charset="0"/>
              </a:rPr>
              <a:t> “ </a:t>
            </a:r>
            <a:r>
              <a:rPr lang="en-ZA" dirty="0" err="1" smtClean="0">
                <a:latin typeface="Century Gothic" pitchFamily="34" charset="0"/>
              </a:rPr>
              <a:t>voor</a:t>
            </a:r>
            <a:r>
              <a:rPr lang="en-ZA" dirty="0" smtClean="0">
                <a:latin typeface="Century Gothic" pitchFamily="34" charset="0"/>
              </a:rPr>
              <a:t>.(</a:t>
            </a:r>
            <a:r>
              <a:rPr lang="en-ZA" dirty="0" err="1" smtClean="0">
                <a:latin typeface="Century Gothic" pitchFamily="34" charset="0"/>
              </a:rPr>
              <a:t>skyfie</a:t>
            </a:r>
            <a:r>
              <a:rPr lang="en-ZA" dirty="0" smtClean="0">
                <a:latin typeface="Century Gothic" pitchFamily="34" charset="0"/>
              </a:rPr>
              <a:t> 2)</a:t>
            </a:r>
          </a:p>
          <a:p>
            <a:pPr marL="342900" lvl="0" indent="-342900">
              <a:buFont typeface="Arial" pitchFamily="34" charset="0"/>
              <a:buChar char="•"/>
            </a:pPr>
            <a:r>
              <a:rPr lang="en-ZA" dirty="0" err="1" smtClean="0">
                <a:latin typeface="Century Gothic" pitchFamily="34" charset="0"/>
              </a:rPr>
              <a:t>Gesels</a:t>
            </a:r>
            <a:r>
              <a:rPr lang="en-ZA" dirty="0" smtClean="0">
                <a:latin typeface="Century Gothic" pitchFamily="34" charset="0"/>
              </a:rPr>
              <a:t> so ‘n </a:t>
            </a:r>
            <a:r>
              <a:rPr lang="en-ZA" dirty="0" err="1" smtClean="0">
                <a:latin typeface="Century Gothic" pitchFamily="34" charset="0"/>
              </a:rPr>
              <a:t>bietjie</a:t>
            </a:r>
            <a:r>
              <a:rPr lang="en-ZA" dirty="0" smtClean="0">
                <a:latin typeface="Century Gothic" pitchFamily="34" charset="0"/>
              </a:rPr>
              <a:t> </a:t>
            </a:r>
            <a:r>
              <a:rPr lang="en-ZA" dirty="0" err="1" smtClean="0">
                <a:latin typeface="Century Gothic" pitchFamily="34" charset="0"/>
              </a:rPr>
              <a:t>oor</a:t>
            </a:r>
            <a:r>
              <a:rPr lang="en-ZA" dirty="0" smtClean="0">
                <a:latin typeface="Century Gothic" pitchFamily="34" charset="0"/>
              </a:rPr>
              <a:t> </a:t>
            </a:r>
            <a:r>
              <a:rPr lang="en-ZA" dirty="0" err="1" smtClean="0">
                <a:latin typeface="Century Gothic" pitchFamily="34" charset="0"/>
              </a:rPr>
              <a:t>inspirasie</a:t>
            </a:r>
            <a:r>
              <a:rPr lang="en-ZA" dirty="0" smtClean="0">
                <a:latin typeface="Century Gothic" pitchFamily="34" charset="0"/>
              </a:rPr>
              <a:t> – </a:t>
            </a:r>
            <a:r>
              <a:rPr lang="en-ZA" dirty="0" err="1" smtClean="0">
                <a:latin typeface="Century Gothic" pitchFamily="34" charset="0"/>
              </a:rPr>
              <a:t>verwys</a:t>
            </a:r>
            <a:r>
              <a:rPr lang="en-ZA" dirty="0" smtClean="0">
                <a:latin typeface="Century Gothic" pitchFamily="34" charset="0"/>
              </a:rPr>
              <a:t> </a:t>
            </a:r>
            <a:r>
              <a:rPr lang="en-ZA" dirty="0" err="1" smtClean="0">
                <a:latin typeface="Century Gothic" pitchFamily="34" charset="0"/>
              </a:rPr>
              <a:t>na</a:t>
            </a:r>
            <a:r>
              <a:rPr lang="en-ZA" dirty="0" smtClean="0">
                <a:latin typeface="Century Gothic" pitchFamily="34" charset="0"/>
              </a:rPr>
              <a:t> </a:t>
            </a:r>
            <a:r>
              <a:rPr lang="en-ZA" dirty="0" err="1" smtClean="0">
                <a:latin typeface="Century Gothic" pitchFamily="34" charset="0"/>
              </a:rPr>
              <a:t>ligte</a:t>
            </a:r>
            <a:r>
              <a:rPr lang="en-ZA" dirty="0" smtClean="0">
                <a:latin typeface="Century Gothic" pitchFamily="34" charset="0"/>
              </a:rPr>
              <a:t> </a:t>
            </a:r>
            <a:r>
              <a:rPr lang="en-ZA" dirty="0" err="1" smtClean="0">
                <a:latin typeface="Century Gothic" pitchFamily="34" charset="0"/>
              </a:rPr>
              <a:t>val</a:t>
            </a:r>
            <a:r>
              <a:rPr lang="en-ZA" dirty="0" smtClean="0">
                <a:latin typeface="Century Gothic" pitchFamily="34" charset="0"/>
              </a:rPr>
              <a:t> van </a:t>
            </a:r>
            <a:r>
              <a:rPr lang="en-ZA" dirty="0" err="1" smtClean="0">
                <a:latin typeface="Century Gothic" pitchFamily="34" charset="0"/>
              </a:rPr>
              <a:t>laken;sagte</a:t>
            </a:r>
            <a:r>
              <a:rPr lang="en-ZA" dirty="0" smtClean="0">
                <a:latin typeface="Century Gothic" pitchFamily="34" charset="0"/>
              </a:rPr>
              <a:t> </a:t>
            </a:r>
            <a:r>
              <a:rPr lang="en-ZA" dirty="0" err="1" smtClean="0">
                <a:latin typeface="Century Gothic" pitchFamily="34" charset="0"/>
              </a:rPr>
              <a:t>aanraking</a:t>
            </a:r>
            <a:r>
              <a:rPr lang="en-ZA" dirty="0" smtClean="0">
                <a:latin typeface="Century Gothic" pitchFamily="34" charset="0"/>
              </a:rPr>
              <a:t>, maar </a:t>
            </a:r>
            <a:r>
              <a:rPr lang="en-ZA" dirty="0" err="1" smtClean="0">
                <a:latin typeface="Century Gothic" pitchFamily="34" charset="0"/>
              </a:rPr>
              <a:t>presies</a:t>
            </a:r>
            <a:r>
              <a:rPr lang="en-ZA" dirty="0" smtClean="0">
                <a:latin typeface="Century Gothic" pitchFamily="34" charset="0"/>
              </a:rPr>
              <a:t> </a:t>
            </a:r>
            <a:r>
              <a:rPr lang="en-ZA" dirty="0" err="1" smtClean="0">
                <a:latin typeface="Century Gothic" pitchFamily="34" charset="0"/>
              </a:rPr>
              <a:t>geweet</a:t>
            </a:r>
            <a:r>
              <a:rPr lang="en-ZA" dirty="0" smtClean="0">
                <a:latin typeface="Century Gothic" pitchFamily="34" charset="0"/>
              </a:rPr>
              <a:t> </a:t>
            </a:r>
            <a:r>
              <a:rPr lang="en-ZA" dirty="0" err="1" smtClean="0">
                <a:latin typeface="Century Gothic" pitchFamily="34" charset="0"/>
              </a:rPr>
              <a:t>wat</a:t>
            </a:r>
            <a:r>
              <a:rPr lang="en-ZA" dirty="0" smtClean="0">
                <a:latin typeface="Century Gothic" pitchFamily="34" charset="0"/>
              </a:rPr>
              <a:t> </a:t>
            </a:r>
            <a:r>
              <a:rPr lang="en-ZA" dirty="0" err="1" smtClean="0">
                <a:latin typeface="Century Gothic" pitchFamily="34" charset="0"/>
              </a:rPr>
              <a:t>hy</a:t>
            </a:r>
            <a:r>
              <a:rPr lang="en-ZA" dirty="0" smtClean="0">
                <a:latin typeface="Century Gothic" pitchFamily="34" charset="0"/>
              </a:rPr>
              <a:t> </a:t>
            </a:r>
            <a:r>
              <a:rPr lang="en-ZA" dirty="0" err="1" smtClean="0">
                <a:latin typeface="Century Gothic" pitchFamily="34" charset="0"/>
              </a:rPr>
              <a:t>wil</a:t>
            </a:r>
            <a:r>
              <a:rPr lang="en-ZA" dirty="0" smtClean="0">
                <a:latin typeface="Century Gothic" pitchFamily="34" charset="0"/>
              </a:rPr>
              <a:t> </a:t>
            </a:r>
            <a:r>
              <a:rPr lang="en-ZA" dirty="0" err="1" smtClean="0">
                <a:latin typeface="Century Gothic" pitchFamily="34" charset="0"/>
              </a:rPr>
              <a:t>skryf</a:t>
            </a:r>
            <a:r>
              <a:rPr lang="en-ZA" dirty="0" smtClean="0">
                <a:latin typeface="Century Gothic" pitchFamily="34" charset="0"/>
              </a:rPr>
              <a:t>.</a:t>
            </a:r>
          </a:p>
          <a:p>
            <a:pPr marL="342900" lvl="0" indent="-342900">
              <a:buFont typeface="Arial" pitchFamily="34" charset="0"/>
              <a:buChar char="•"/>
            </a:pPr>
            <a:endParaRPr lang="nl-NL" dirty="0" smtClean="0">
              <a:latin typeface="Century Gothic" pitchFamily="34" charset="0"/>
            </a:endParaRPr>
          </a:p>
          <a:p>
            <a:pPr lvl="0"/>
            <a:endParaRPr lang="en-ZA" dirty="0">
              <a:latin typeface="Century Gothic" pitchFamily="34" charset="0"/>
            </a:endParaRPr>
          </a:p>
          <a:p>
            <a:pPr lvl="0"/>
            <a:endParaRPr lang="en-ZA" dirty="0">
              <a:latin typeface="Century Gothic" pitchFamily="34" charset="0"/>
            </a:endParaRPr>
          </a:p>
          <a:p>
            <a:r>
              <a:rPr lang="en-ZA" sz="2000" dirty="0" smtClean="0">
                <a:latin typeface="Century Gothic" pitchFamily="34" charset="0"/>
              </a:rPr>
              <a:t> </a:t>
            </a:r>
            <a:endParaRPr lang="en-ZA" sz="2000" dirty="0">
              <a:latin typeface="Century Gothic" pitchFamily="34" charset="0"/>
            </a:endParaRPr>
          </a:p>
        </p:txBody>
      </p:sp>
    </p:spTree>
    <p:extLst>
      <p:ext uri="{BB962C8B-B14F-4D97-AF65-F5344CB8AC3E}">
        <p14:creationId xmlns:p14="http://schemas.microsoft.com/office/powerpoint/2010/main" val="33550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6000" tmFilter="0, 0; .2, .5; .8, .5; 1, 0"/>
                                        <p:tgtEl>
                                          <p:spTgt spid="2"/>
                                        </p:tgtEl>
                                      </p:cBhvr>
                                    </p:animEffect>
                                    <p:animScale>
                                      <p:cBhvr>
                                        <p:cTn id="7" dur="3000" autoRev="1" fill="hold"/>
                                        <p:tgtEl>
                                          <p:spTgt spid="2"/>
                                        </p:tgtEl>
                                      </p:cBhvr>
                                      <p:by x="105000" y="105000"/>
                                    </p:animScale>
                                  </p:childTnLst>
                                </p:cTn>
                              </p:par>
                            </p:childTnLst>
                          </p:cTn>
                        </p:par>
                        <p:par>
                          <p:cTn id="8" fill="hold">
                            <p:stCondLst>
                              <p:cond delay="6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31" y="908720"/>
            <a:ext cx="9058941" cy="4680520"/>
          </a:xfrm>
          <a:prstGeom prst="rect">
            <a:avLst/>
          </a:prstGeom>
        </p:spPr>
      </p:pic>
    </p:spTree>
    <p:extLst>
      <p:ext uri="{BB962C8B-B14F-4D97-AF65-F5344CB8AC3E}">
        <p14:creationId xmlns:p14="http://schemas.microsoft.com/office/powerpoint/2010/main" val="102312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36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1016"/>
            <a:ext cx="7772400" cy="1470025"/>
          </a:xfrm>
        </p:spPr>
        <p:txBody>
          <a:bodyPr/>
          <a:lstStyle/>
          <a:p>
            <a:r>
              <a:rPr lang="en-US" dirty="0" smtClean="0">
                <a:effectLst>
                  <a:outerShdw blurRad="38100" dist="38100" dir="2700000" algn="tl">
                    <a:srgbClr val="000000">
                      <a:alpha val="43137"/>
                    </a:srgbClr>
                  </a:outerShdw>
                </a:effectLst>
                <a:latin typeface="Century Gothic" pitchFamily="34" charset="0"/>
              </a:rPr>
              <a:t>Die </a:t>
            </a:r>
            <a:r>
              <a:rPr lang="en-US" dirty="0" err="1" smtClean="0">
                <a:effectLst>
                  <a:outerShdw blurRad="38100" dist="38100" dir="2700000" algn="tl">
                    <a:srgbClr val="000000">
                      <a:alpha val="43137"/>
                    </a:srgbClr>
                  </a:outerShdw>
                </a:effectLst>
                <a:latin typeface="Century Gothic" pitchFamily="34" charset="0"/>
              </a:rPr>
              <a:t>sagte</a:t>
            </a:r>
            <a:r>
              <a:rPr lang="en-US" dirty="0" smtClean="0">
                <a:effectLst>
                  <a:outerShdw blurRad="38100" dist="38100" dir="2700000" algn="tl">
                    <a:srgbClr val="000000">
                      <a:alpha val="43137"/>
                    </a:srgbClr>
                  </a:outerShdw>
                </a:effectLst>
                <a:latin typeface="Century Gothic" pitchFamily="34" charset="0"/>
              </a:rPr>
              <a:t> </a:t>
            </a:r>
            <a:r>
              <a:rPr lang="en-US" dirty="0" err="1" smtClean="0">
                <a:effectLst>
                  <a:outerShdw blurRad="38100" dist="38100" dir="2700000" algn="tl">
                    <a:srgbClr val="000000">
                      <a:alpha val="43137"/>
                    </a:srgbClr>
                  </a:outerShdw>
                </a:effectLst>
                <a:latin typeface="Century Gothic" pitchFamily="34" charset="0"/>
              </a:rPr>
              <a:t>sprong</a:t>
            </a:r>
            <a:endParaRPr lang="en-ZA" dirty="0">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1331640" y="1340768"/>
            <a:ext cx="6400800" cy="1752600"/>
          </a:xfrm>
        </p:spPr>
        <p:txBody>
          <a:bodyPr/>
          <a:lstStyle/>
          <a:p>
            <a:r>
              <a:rPr lang="en-US" dirty="0" smtClean="0">
                <a:latin typeface="Century Gothic" pitchFamily="34" charset="0"/>
              </a:rPr>
              <a:t>Sheila Cussons</a:t>
            </a:r>
            <a:endParaRPr lang="en-ZA" dirty="0">
              <a:latin typeface="Century Gothic" pitchFamily="34" charset="0"/>
            </a:endParaRPr>
          </a:p>
        </p:txBody>
      </p:sp>
      <p:sp>
        <p:nvSpPr>
          <p:cNvPr id="5" name="TextBox 4"/>
          <p:cNvSpPr txBox="1"/>
          <p:nvPr/>
        </p:nvSpPr>
        <p:spPr>
          <a:xfrm>
            <a:off x="429308" y="1124744"/>
            <a:ext cx="8136904" cy="3785652"/>
          </a:xfrm>
          <a:prstGeom prst="rect">
            <a:avLst/>
          </a:prstGeom>
          <a:noFill/>
        </p:spPr>
        <p:txBody>
          <a:bodyPr wrap="square" rtlCol="0">
            <a:spAutoFit/>
          </a:bodyPr>
          <a:lstStyle/>
          <a:p>
            <a:pPr lvl="0"/>
            <a:endParaRPr lang="en-ZA" sz="2000" b="1" i="1" dirty="0" smtClean="0">
              <a:latin typeface="Century Gothic" pitchFamily="34" charset="0"/>
            </a:endParaRPr>
          </a:p>
          <a:p>
            <a:pPr lvl="0"/>
            <a:endParaRPr lang="en-ZA" sz="2000" b="1" i="1" dirty="0">
              <a:latin typeface="Century Gothic" pitchFamily="34" charset="0"/>
            </a:endParaRPr>
          </a:p>
          <a:p>
            <a:r>
              <a:rPr lang="en-ZA" b="1" i="1" dirty="0" err="1">
                <a:latin typeface="Century Gothic" pitchFamily="34" charset="0"/>
              </a:rPr>
              <a:t>Vooraf</a:t>
            </a:r>
            <a:endParaRPr lang="en-ZA" b="1" i="1" dirty="0">
              <a:latin typeface="Century Gothic" pitchFamily="34" charset="0"/>
            </a:endParaRPr>
          </a:p>
          <a:p>
            <a:pPr marL="342900" lvl="0" indent="-342900">
              <a:buFont typeface="Arial" pitchFamily="34" charset="0"/>
              <a:buChar char="•"/>
            </a:pPr>
            <a:r>
              <a:rPr lang="en-ZA" dirty="0" smtClean="0">
                <a:latin typeface="Century Gothic" pitchFamily="34" charset="0"/>
              </a:rPr>
              <a:t>Trek </a:t>
            </a:r>
            <a:r>
              <a:rPr lang="en-ZA" dirty="0" err="1" smtClean="0">
                <a:latin typeface="Century Gothic" pitchFamily="34" charset="0"/>
              </a:rPr>
              <a:t>hierdie</a:t>
            </a:r>
            <a:r>
              <a:rPr lang="en-ZA" dirty="0" smtClean="0">
                <a:latin typeface="Century Gothic" pitchFamily="34" charset="0"/>
              </a:rPr>
              <a:t> </a:t>
            </a:r>
            <a:r>
              <a:rPr lang="en-ZA" dirty="0" err="1" smtClean="0">
                <a:latin typeface="Century Gothic" pitchFamily="34" charset="0"/>
              </a:rPr>
              <a:t>aanvanklike</a:t>
            </a:r>
            <a:r>
              <a:rPr lang="en-ZA" dirty="0" smtClean="0">
                <a:latin typeface="Century Gothic" pitchFamily="34" charset="0"/>
              </a:rPr>
              <a:t> </a:t>
            </a:r>
            <a:r>
              <a:rPr lang="en-ZA" dirty="0" err="1" smtClean="0">
                <a:latin typeface="Century Gothic" pitchFamily="34" charset="0"/>
              </a:rPr>
              <a:t>nie-weet-nie</a:t>
            </a:r>
            <a:r>
              <a:rPr lang="en-ZA" dirty="0" smtClean="0">
                <a:latin typeface="Century Gothic" pitchFamily="34" charset="0"/>
              </a:rPr>
              <a:t> en </a:t>
            </a:r>
            <a:r>
              <a:rPr lang="en-ZA" dirty="0" err="1" smtClean="0">
                <a:latin typeface="Century Gothic" pitchFamily="34" charset="0"/>
              </a:rPr>
              <a:t>latere</a:t>
            </a:r>
            <a:r>
              <a:rPr lang="en-ZA" dirty="0" smtClean="0">
                <a:latin typeface="Century Gothic" pitchFamily="34" charset="0"/>
              </a:rPr>
              <a:t> </a:t>
            </a:r>
            <a:r>
              <a:rPr lang="en-ZA" dirty="0" err="1" smtClean="0">
                <a:latin typeface="Century Gothic" pitchFamily="34" charset="0"/>
              </a:rPr>
              <a:t>weet</a:t>
            </a:r>
            <a:r>
              <a:rPr lang="en-ZA" dirty="0" smtClean="0">
                <a:latin typeface="Century Gothic" pitchFamily="34" charset="0"/>
              </a:rPr>
              <a:t> </a:t>
            </a:r>
            <a:r>
              <a:rPr lang="en-ZA" dirty="0" err="1" smtClean="0">
                <a:latin typeface="Century Gothic" pitchFamily="34" charset="0"/>
              </a:rPr>
              <a:t>deur</a:t>
            </a:r>
            <a:r>
              <a:rPr lang="en-ZA" dirty="0" smtClean="0">
                <a:latin typeface="Century Gothic" pitchFamily="34" charset="0"/>
              </a:rPr>
              <a:t> </a:t>
            </a:r>
            <a:r>
              <a:rPr lang="en-ZA" dirty="0" err="1" smtClean="0">
                <a:latin typeface="Century Gothic" pitchFamily="34" charset="0"/>
              </a:rPr>
              <a:t>na</a:t>
            </a:r>
            <a:r>
              <a:rPr lang="en-ZA" dirty="0" smtClean="0">
                <a:latin typeface="Century Gothic" pitchFamily="34" charset="0"/>
              </a:rPr>
              <a:t> God se </a:t>
            </a:r>
            <a:r>
              <a:rPr lang="en-ZA" dirty="0" err="1" smtClean="0">
                <a:latin typeface="Century Gothic" pitchFamily="34" charset="0"/>
              </a:rPr>
              <a:t>wil</a:t>
            </a:r>
            <a:r>
              <a:rPr lang="en-ZA" dirty="0" smtClean="0">
                <a:latin typeface="Century Gothic" pitchFamily="34" charset="0"/>
              </a:rPr>
              <a:t> in </a:t>
            </a:r>
            <a:r>
              <a:rPr lang="en-ZA" dirty="0" err="1" smtClean="0">
                <a:latin typeface="Century Gothic" pitchFamily="34" charset="0"/>
              </a:rPr>
              <a:t>elkeen</a:t>
            </a:r>
            <a:r>
              <a:rPr lang="en-ZA" dirty="0" smtClean="0">
                <a:latin typeface="Century Gothic" pitchFamily="34" charset="0"/>
              </a:rPr>
              <a:t> se </a:t>
            </a:r>
            <a:r>
              <a:rPr lang="en-ZA" dirty="0" err="1" smtClean="0">
                <a:latin typeface="Century Gothic" pitchFamily="34" charset="0"/>
              </a:rPr>
              <a:t>lewe</a:t>
            </a:r>
            <a:r>
              <a:rPr lang="en-ZA" dirty="0" smtClean="0">
                <a:latin typeface="Century Gothic" pitchFamily="34" charset="0"/>
              </a:rPr>
              <a:t>.</a:t>
            </a:r>
          </a:p>
          <a:p>
            <a:pPr marL="342900" lvl="0" indent="-342900">
              <a:buFont typeface="Arial" pitchFamily="34" charset="0"/>
              <a:buChar char="•"/>
            </a:pPr>
            <a:r>
              <a:rPr lang="en-ZA" dirty="0" err="1" smtClean="0">
                <a:latin typeface="Century Gothic" pitchFamily="34" charset="0"/>
              </a:rPr>
              <a:t>Laat</a:t>
            </a:r>
            <a:r>
              <a:rPr lang="en-ZA" dirty="0" smtClean="0">
                <a:latin typeface="Century Gothic" pitchFamily="34" charset="0"/>
              </a:rPr>
              <a:t> </a:t>
            </a:r>
            <a:r>
              <a:rPr lang="en-ZA" dirty="0" err="1" smtClean="0">
                <a:latin typeface="Century Gothic" pitchFamily="34" charset="0"/>
              </a:rPr>
              <a:t>leerders</a:t>
            </a:r>
            <a:r>
              <a:rPr lang="en-ZA" dirty="0" smtClean="0">
                <a:latin typeface="Century Gothic" pitchFamily="34" charset="0"/>
              </a:rPr>
              <a:t> </a:t>
            </a:r>
            <a:r>
              <a:rPr lang="en-ZA" dirty="0" err="1" smtClean="0">
                <a:latin typeface="Century Gothic" pitchFamily="34" charset="0"/>
              </a:rPr>
              <a:t>gesels</a:t>
            </a:r>
            <a:r>
              <a:rPr lang="en-ZA" dirty="0" smtClean="0">
                <a:latin typeface="Century Gothic" pitchFamily="34" charset="0"/>
              </a:rPr>
              <a:t> </a:t>
            </a:r>
            <a:r>
              <a:rPr lang="en-ZA" dirty="0" err="1" smtClean="0">
                <a:latin typeface="Century Gothic" pitchFamily="34" charset="0"/>
              </a:rPr>
              <a:t>oor</a:t>
            </a:r>
            <a:r>
              <a:rPr lang="en-ZA" dirty="0" smtClean="0">
                <a:latin typeface="Century Gothic" pitchFamily="34" charset="0"/>
              </a:rPr>
              <a:t> God se </a:t>
            </a:r>
            <a:r>
              <a:rPr lang="en-ZA" dirty="0" err="1" smtClean="0">
                <a:latin typeface="Century Gothic" pitchFamily="34" charset="0"/>
              </a:rPr>
              <a:t>daarwees</a:t>
            </a:r>
            <a:r>
              <a:rPr lang="en-ZA" dirty="0" smtClean="0">
                <a:latin typeface="Century Gothic" pitchFamily="34" charset="0"/>
              </a:rPr>
              <a:t> in </a:t>
            </a:r>
            <a:r>
              <a:rPr lang="en-ZA" dirty="0" err="1" smtClean="0">
                <a:latin typeface="Century Gothic" pitchFamily="34" charset="0"/>
              </a:rPr>
              <a:t>jou</a:t>
            </a:r>
            <a:r>
              <a:rPr lang="en-ZA" dirty="0" smtClean="0">
                <a:latin typeface="Century Gothic" pitchFamily="34" charset="0"/>
              </a:rPr>
              <a:t> </a:t>
            </a:r>
            <a:r>
              <a:rPr lang="en-ZA" dirty="0" err="1" smtClean="0">
                <a:latin typeface="Century Gothic" pitchFamily="34" charset="0"/>
              </a:rPr>
              <a:t>lewe</a:t>
            </a:r>
            <a:r>
              <a:rPr lang="en-ZA" dirty="0" smtClean="0">
                <a:latin typeface="Century Gothic" pitchFamily="34" charset="0"/>
              </a:rPr>
              <a:t> </a:t>
            </a:r>
            <a:r>
              <a:rPr lang="en-ZA" dirty="0" err="1" smtClean="0">
                <a:latin typeface="Century Gothic" pitchFamily="34" charset="0"/>
              </a:rPr>
              <a:t>sonder</a:t>
            </a:r>
            <a:r>
              <a:rPr lang="en-ZA" dirty="0" smtClean="0">
                <a:latin typeface="Century Gothic" pitchFamily="34" charset="0"/>
              </a:rPr>
              <a:t> </a:t>
            </a:r>
            <a:r>
              <a:rPr lang="en-ZA" dirty="0" err="1" smtClean="0">
                <a:latin typeface="Century Gothic" pitchFamily="34" charset="0"/>
              </a:rPr>
              <a:t>dat</a:t>
            </a:r>
            <a:r>
              <a:rPr lang="en-ZA" dirty="0" smtClean="0">
                <a:latin typeface="Century Gothic" pitchFamily="34" charset="0"/>
              </a:rPr>
              <a:t> </a:t>
            </a:r>
            <a:r>
              <a:rPr lang="en-ZA" dirty="0" err="1" smtClean="0">
                <a:latin typeface="Century Gothic" pitchFamily="34" charset="0"/>
              </a:rPr>
              <a:t>jy</a:t>
            </a:r>
            <a:r>
              <a:rPr lang="en-ZA" dirty="0" smtClean="0">
                <a:latin typeface="Century Gothic" pitchFamily="34" charset="0"/>
              </a:rPr>
              <a:t> </a:t>
            </a:r>
            <a:r>
              <a:rPr lang="en-ZA" dirty="0" err="1" smtClean="0">
                <a:latin typeface="Century Gothic" pitchFamily="34" charset="0"/>
              </a:rPr>
              <a:t>werklik</a:t>
            </a:r>
            <a:r>
              <a:rPr lang="en-ZA" dirty="0" smtClean="0">
                <a:latin typeface="Century Gothic" pitchFamily="34" charset="0"/>
              </a:rPr>
              <a:t> </a:t>
            </a:r>
            <a:r>
              <a:rPr lang="en-ZA" dirty="0" err="1" smtClean="0">
                <a:latin typeface="Century Gothic" pitchFamily="34" charset="0"/>
              </a:rPr>
              <a:t>daaraan</a:t>
            </a:r>
            <a:r>
              <a:rPr lang="en-ZA" dirty="0" smtClean="0">
                <a:latin typeface="Century Gothic" pitchFamily="34" charset="0"/>
              </a:rPr>
              <a:t> dink - Die </a:t>
            </a:r>
            <a:r>
              <a:rPr lang="en-ZA" dirty="0" err="1" smtClean="0">
                <a:latin typeface="Century Gothic" pitchFamily="34" charset="0"/>
              </a:rPr>
              <a:t>sagte</a:t>
            </a:r>
            <a:r>
              <a:rPr lang="en-ZA" dirty="0" smtClean="0">
                <a:latin typeface="Century Gothic" pitchFamily="34" charset="0"/>
              </a:rPr>
              <a:t> </a:t>
            </a:r>
            <a:r>
              <a:rPr lang="en-ZA" dirty="0" err="1" smtClean="0">
                <a:latin typeface="Century Gothic" pitchFamily="34" charset="0"/>
              </a:rPr>
              <a:t>val</a:t>
            </a:r>
            <a:r>
              <a:rPr lang="en-ZA" dirty="0" smtClean="0">
                <a:latin typeface="Century Gothic" pitchFamily="34" charset="0"/>
              </a:rPr>
              <a:t> van die </a:t>
            </a:r>
            <a:r>
              <a:rPr lang="en-ZA" dirty="0" err="1" smtClean="0">
                <a:latin typeface="Century Gothic" pitchFamily="34" charset="0"/>
              </a:rPr>
              <a:t>laken</a:t>
            </a:r>
            <a:r>
              <a:rPr lang="en-ZA" dirty="0" smtClean="0">
                <a:latin typeface="Century Gothic" pitchFamily="34" charset="0"/>
              </a:rPr>
              <a:t>.(</a:t>
            </a:r>
            <a:r>
              <a:rPr lang="en-ZA" dirty="0" err="1" smtClean="0">
                <a:latin typeface="Century Gothic" pitchFamily="34" charset="0"/>
              </a:rPr>
              <a:t>Daaglikse</a:t>
            </a:r>
            <a:r>
              <a:rPr lang="en-ZA" dirty="0" smtClean="0">
                <a:latin typeface="Century Gothic" pitchFamily="34" charset="0"/>
              </a:rPr>
              <a:t> op- </a:t>
            </a:r>
            <a:r>
              <a:rPr lang="en-ZA" dirty="0" err="1" smtClean="0">
                <a:latin typeface="Century Gothic" pitchFamily="34" charset="0"/>
              </a:rPr>
              <a:t>staan</a:t>
            </a:r>
            <a:r>
              <a:rPr lang="en-ZA" dirty="0" smtClean="0">
                <a:latin typeface="Century Gothic" pitchFamily="34" charset="0"/>
              </a:rPr>
              <a:t>, </a:t>
            </a:r>
            <a:r>
              <a:rPr lang="en-ZA" dirty="0" err="1" smtClean="0">
                <a:latin typeface="Century Gothic" pitchFamily="34" charset="0"/>
              </a:rPr>
              <a:t>beweeg</a:t>
            </a:r>
            <a:r>
              <a:rPr lang="en-ZA" dirty="0" smtClean="0">
                <a:latin typeface="Century Gothic" pitchFamily="34" charset="0"/>
              </a:rPr>
              <a:t> ens.)</a:t>
            </a:r>
          </a:p>
          <a:p>
            <a:pPr marL="342900" lvl="0" indent="-342900">
              <a:buFont typeface="Arial" pitchFamily="34" charset="0"/>
              <a:buChar char="•"/>
            </a:pPr>
            <a:r>
              <a:rPr lang="en-ZA" dirty="0" err="1" smtClean="0">
                <a:latin typeface="Century Gothic" pitchFamily="34" charset="0"/>
              </a:rPr>
              <a:t>Laat</a:t>
            </a:r>
            <a:r>
              <a:rPr lang="en-ZA" dirty="0" smtClean="0">
                <a:latin typeface="Century Gothic" pitchFamily="34" charset="0"/>
              </a:rPr>
              <a:t> </a:t>
            </a:r>
            <a:r>
              <a:rPr lang="en-ZA" dirty="0" err="1" smtClean="0">
                <a:latin typeface="Century Gothic" pitchFamily="34" charset="0"/>
              </a:rPr>
              <a:t>leerders</a:t>
            </a:r>
            <a:r>
              <a:rPr lang="en-ZA" dirty="0" smtClean="0">
                <a:latin typeface="Century Gothic" pitchFamily="34" charset="0"/>
              </a:rPr>
              <a:t> </a:t>
            </a:r>
            <a:r>
              <a:rPr lang="en-ZA" dirty="0" err="1" smtClean="0">
                <a:latin typeface="Century Gothic" pitchFamily="34" charset="0"/>
              </a:rPr>
              <a:t>vertel</a:t>
            </a:r>
            <a:r>
              <a:rPr lang="en-ZA" dirty="0" smtClean="0">
                <a:latin typeface="Century Gothic" pitchFamily="34" charset="0"/>
              </a:rPr>
              <a:t> </a:t>
            </a:r>
            <a:r>
              <a:rPr lang="en-ZA" dirty="0" err="1" smtClean="0">
                <a:latin typeface="Century Gothic" pitchFamily="34" charset="0"/>
              </a:rPr>
              <a:t>oor</a:t>
            </a:r>
            <a:r>
              <a:rPr lang="en-ZA" dirty="0" smtClean="0">
                <a:latin typeface="Century Gothic" pitchFamily="34" charset="0"/>
              </a:rPr>
              <a:t> </a:t>
            </a:r>
            <a:r>
              <a:rPr lang="en-ZA" dirty="0" err="1" smtClean="0">
                <a:latin typeface="Century Gothic" pitchFamily="34" charset="0"/>
              </a:rPr>
              <a:t>daadwerklike</a:t>
            </a:r>
            <a:r>
              <a:rPr lang="en-ZA" dirty="0" smtClean="0">
                <a:latin typeface="Century Gothic" pitchFamily="34" charset="0"/>
              </a:rPr>
              <a:t> </a:t>
            </a:r>
            <a:r>
              <a:rPr lang="en-ZA" dirty="0" err="1" smtClean="0">
                <a:latin typeface="Century Gothic" pitchFamily="34" charset="0"/>
              </a:rPr>
              <a:t>ingryping</a:t>
            </a:r>
            <a:r>
              <a:rPr lang="en-ZA" dirty="0" smtClean="0">
                <a:latin typeface="Century Gothic" pitchFamily="34" charset="0"/>
              </a:rPr>
              <a:t>  van God in </a:t>
            </a:r>
            <a:r>
              <a:rPr lang="en-ZA" dirty="0" err="1" smtClean="0">
                <a:latin typeface="Century Gothic" pitchFamily="34" charset="0"/>
              </a:rPr>
              <a:t>lewens</a:t>
            </a:r>
            <a:r>
              <a:rPr lang="en-ZA" dirty="0" smtClean="0">
                <a:latin typeface="Century Gothic" pitchFamily="34" charset="0"/>
              </a:rPr>
              <a:t>.</a:t>
            </a:r>
          </a:p>
          <a:p>
            <a:pPr marL="342900" lvl="0" indent="-342900">
              <a:buFont typeface="Arial" pitchFamily="34" charset="0"/>
              <a:buChar char="•"/>
            </a:pPr>
            <a:endParaRPr lang="nl-NL" dirty="0" smtClean="0">
              <a:latin typeface="Century Gothic" pitchFamily="34" charset="0"/>
            </a:endParaRPr>
          </a:p>
          <a:p>
            <a:pPr lvl="0"/>
            <a:endParaRPr lang="en-ZA" dirty="0">
              <a:latin typeface="Century Gothic" pitchFamily="34" charset="0"/>
            </a:endParaRPr>
          </a:p>
          <a:p>
            <a:pPr lvl="0"/>
            <a:endParaRPr lang="en-ZA" dirty="0">
              <a:latin typeface="Century Gothic" pitchFamily="34" charset="0"/>
            </a:endParaRPr>
          </a:p>
          <a:p>
            <a:r>
              <a:rPr lang="en-ZA" sz="2000" dirty="0" smtClean="0">
                <a:latin typeface="Century Gothic" pitchFamily="34" charset="0"/>
              </a:rPr>
              <a:t> </a:t>
            </a:r>
            <a:endParaRPr lang="en-ZA" sz="2000" dirty="0">
              <a:latin typeface="Century Gothic" pitchFamily="34" charset="0"/>
            </a:endParaRPr>
          </a:p>
        </p:txBody>
      </p:sp>
    </p:spTree>
    <p:extLst>
      <p:ext uri="{BB962C8B-B14F-4D97-AF65-F5344CB8AC3E}">
        <p14:creationId xmlns:p14="http://schemas.microsoft.com/office/powerpoint/2010/main" val="25906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6000" tmFilter="0, 0; .2, .5; .8, .5; 1, 0"/>
                                        <p:tgtEl>
                                          <p:spTgt spid="2"/>
                                        </p:tgtEl>
                                      </p:cBhvr>
                                    </p:animEffect>
                                    <p:animScale>
                                      <p:cBhvr>
                                        <p:cTn id="7" dur="3000" autoRev="1" fill="hold"/>
                                        <p:tgtEl>
                                          <p:spTgt spid="2"/>
                                        </p:tgtEl>
                                      </p:cBhvr>
                                      <p:by x="105000" y="105000"/>
                                    </p:animScale>
                                  </p:childTnLst>
                                </p:cTn>
                              </p:par>
                            </p:childTnLst>
                          </p:cTn>
                        </p:par>
                        <p:par>
                          <p:cTn id="8" fill="hold">
                            <p:stCondLst>
                              <p:cond delay="6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5000"/>
          </a:stretch>
        </a:blipFill>
        <a:effectLst/>
      </p:bgPr>
    </p:bg>
    <p:spTree>
      <p:nvGrpSpPr>
        <p:cNvPr id="1" name=""/>
        <p:cNvGrpSpPr/>
        <p:nvPr/>
      </p:nvGrpSpPr>
      <p:grpSpPr>
        <a:xfrm>
          <a:off x="0" y="0"/>
          <a:ext cx="0" cy="0"/>
          <a:chOff x="0" y="0"/>
          <a:chExt cx="0" cy="0"/>
        </a:xfrm>
      </p:grpSpPr>
      <p:sp>
        <p:nvSpPr>
          <p:cNvPr id="6" name="TextBox 5"/>
          <p:cNvSpPr txBox="1"/>
          <p:nvPr/>
        </p:nvSpPr>
        <p:spPr>
          <a:xfrm>
            <a:off x="2915816" y="1207132"/>
            <a:ext cx="6120680" cy="5016758"/>
          </a:xfrm>
          <a:prstGeom prst="rect">
            <a:avLst/>
          </a:prstGeom>
          <a:noFill/>
        </p:spPr>
        <p:txBody>
          <a:bodyPr wrap="square" rtlCol="0">
            <a:spAutoFit/>
          </a:bodyPr>
          <a:lstStyle/>
          <a:p>
            <a:pPr marL="342900" indent="-342900">
              <a:buFont typeface="Arial" pitchFamily="34" charset="0"/>
              <a:buChar char="•"/>
            </a:pPr>
            <a:r>
              <a:rPr lang="af-ZA" sz="2000" dirty="0">
                <a:latin typeface="Century Gothic" pitchFamily="34" charset="0"/>
              </a:rPr>
              <a:t>Terwyl sy in 1974 alleen by hul vakansiehuis op die Costa Brava was om te gaan skilder, het ’n </a:t>
            </a:r>
            <a:r>
              <a:rPr lang="af-ZA" sz="2000" b="1" dirty="0">
                <a:latin typeface="Century Gothic" pitchFamily="34" charset="0"/>
              </a:rPr>
              <a:t>gasstoof in die kombuis ontplof</a:t>
            </a:r>
            <a:r>
              <a:rPr lang="af-ZA" sz="2000" dirty="0">
                <a:latin typeface="Century Gothic" pitchFamily="34" charset="0"/>
              </a:rPr>
              <a:t>. Sy het ernstige brandwonde opgedoen. Eers drie dae later het haar </a:t>
            </a:r>
            <a:r>
              <a:rPr lang="af-ZA" sz="2000" dirty="0" smtClean="0">
                <a:latin typeface="Century Gothic" pitchFamily="34" charset="0"/>
              </a:rPr>
              <a:t>seun haar </a:t>
            </a:r>
            <a:r>
              <a:rPr lang="af-ZA" sz="2000" dirty="0">
                <a:latin typeface="Century Gothic" pitchFamily="34" charset="0"/>
              </a:rPr>
              <a:t>daar gekry</a:t>
            </a:r>
            <a:r>
              <a:rPr lang="af-ZA" sz="2000" dirty="0" smtClean="0">
                <a:latin typeface="Century Gothic" pitchFamily="34" charset="0"/>
              </a:rPr>
              <a:t>.</a:t>
            </a:r>
          </a:p>
          <a:p>
            <a:endParaRPr lang="en-ZA" sz="2000" dirty="0">
              <a:latin typeface="Century Gothic" pitchFamily="34" charset="0"/>
            </a:endParaRPr>
          </a:p>
          <a:p>
            <a:pPr marL="342900" indent="-342900">
              <a:buFont typeface="Arial" pitchFamily="34" charset="0"/>
              <a:buChar char="•"/>
            </a:pPr>
            <a:r>
              <a:rPr lang="af-ZA" sz="2000" dirty="0">
                <a:latin typeface="Century Gothic" pitchFamily="34" charset="0"/>
              </a:rPr>
              <a:t>Sy was lank in ’n koma. Toe sy bykom, moes sy hoor dat vingers van albei haar hande, asook haar een been geamputeer is, terwyl haar gesig vir altyd die letsels van die brand sou dra. Haar </a:t>
            </a:r>
            <a:r>
              <a:rPr lang="af-ZA" sz="2000" dirty="0" smtClean="0">
                <a:latin typeface="Century Gothic" pitchFamily="34" charset="0"/>
              </a:rPr>
              <a:t> vrees </a:t>
            </a:r>
            <a:r>
              <a:rPr lang="af-ZA" sz="2000" dirty="0">
                <a:latin typeface="Century Gothic" pitchFamily="34" charset="0"/>
              </a:rPr>
              <a:t>was dadelik: </a:t>
            </a:r>
            <a:r>
              <a:rPr lang="af-ZA" sz="2000" b="1" dirty="0">
                <a:latin typeface="Century Gothic" pitchFamily="34" charset="0"/>
              </a:rPr>
              <a:t>”Sal ek weer kan </a:t>
            </a:r>
            <a:r>
              <a:rPr lang="af-ZA" sz="2000" b="1" dirty="0" smtClean="0">
                <a:latin typeface="Century Gothic" pitchFamily="34" charset="0"/>
              </a:rPr>
              <a:t>skryf </a:t>
            </a:r>
            <a:r>
              <a:rPr lang="af-ZA" sz="2000" b="1" dirty="0">
                <a:latin typeface="Century Gothic" pitchFamily="34" charset="0"/>
              </a:rPr>
              <a:t>en skilder? Ek is ’n skeppende </a:t>
            </a:r>
            <a:r>
              <a:rPr lang="af-ZA" sz="2000" b="1" dirty="0" smtClean="0">
                <a:latin typeface="Century Gothic" pitchFamily="34" charset="0"/>
              </a:rPr>
              <a:t>mens </a:t>
            </a:r>
            <a:r>
              <a:rPr lang="af-ZA" sz="2000" b="1" dirty="0">
                <a:latin typeface="Century Gothic" pitchFamily="34" charset="0"/>
              </a:rPr>
              <a:t>en ek het my hande nodig</a:t>
            </a:r>
            <a:r>
              <a:rPr lang="af-ZA" sz="2000" b="1" dirty="0" smtClean="0">
                <a:latin typeface="Century Gothic" pitchFamily="34" charset="0"/>
              </a:rPr>
              <a:t>.”</a:t>
            </a:r>
          </a:p>
          <a:p>
            <a:pPr marL="342900" indent="-342900">
              <a:buFont typeface="Arial" pitchFamily="34" charset="0"/>
              <a:buChar char="•"/>
            </a:pPr>
            <a:endParaRPr lang="af-ZA" sz="2000" dirty="0" smtClean="0">
              <a:latin typeface="Century Gothic" pitchFamily="34" charset="0"/>
            </a:endParaRPr>
          </a:p>
          <a:p>
            <a:pPr marL="342900" indent="-342900">
              <a:buFont typeface="Arial" pitchFamily="34" charset="0"/>
              <a:buChar char="•"/>
            </a:pPr>
            <a:r>
              <a:rPr lang="af-ZA" sz="2000" dirty="0" smtClean="0">
                <a:latin typeface="Century Gothic" pitchFamily="34" charset="0"/>
              </a:rPr>
              <a:t>Sy word </a:t>
            </a:r>
            <a:r>
              <a:rPr lang="af-ZA" sz="2000" dirty="0">
                <a:latin typeface="Century Gothic" pitchFamily="34" charset="0"/>
              </a:rPr>
              <a:t>beskou as die belangrikste </a:t>
            </a:r>
            <a:r>
              <a:rPr lang="af-ZA" sz="2000" b="1" dirty="0">
                <a:latin typeface="Century Gothic" pitchFamily="34" charset="0"/>
              </a:rPr>
              <a:t>religieuse digter </a:t>
            </a:r>
            <a:r>
              <a:rPr lang="af-ZA" sz="2000" dirty="0">
                <a:latin typeface="Century Gothic" pitchFamily="34" charset="0"/>
              </a:rPr>
              <a:t>in Afrikaans. </a:t>
            </a:r>
            <a:endParaRPr lang="en-ZA" sz="2000" dirty="0">
              <a:latin typeface="Century Gothic" pitchFamily="34" charset="0"/>
            </a:endParaRPr>
          </a:p>
        </p:txBody>
      </p:sp>
      <p:sp>
        <p:nvSpPr>
          <p:cNvPr id="2" name="Title 1"/>
          <p:cNvSpPr>
            <a:spLocks noGrp="1"/>
          </p:cNvSpPr>
          <p:nvPr>
            <p:ph type="title"/>
          </p:nvPr>
        </p:nvSpPr>
        <p:spPr>
          <a:xfrm>
            <a:off x="395536" y="-27384"/>
            <a:ext cx="8229600" cy="1143000"/>
          </a:xfrm>
        </p:spPr>
        <p:txBody>
          <a:bodyPr>
            <a:normAutofit/>
          </a:bodyPr>
          <a:lstStyle/>
          <a:p>
            <a:r>
              <a:rPr lang="en-US" sz="4000" dirty="0" smtClean="0">
                <a:effectLst>
                  <a:outerShdw blurRad="38100" dist="38100" dir="2700000" algn="tl">
                    <a:srgbClr val="000000">
                      <a:alpha val="43137"/>
                    </a:srgbClr>
                  </a:outerShdw>
                </a:effectLst>
                <a:latin typeface="Century Gothic" pitchFamily="34" charset="0"/>
              </a:rPr>
              <a:t>Sheila Cussons (1914-2004)</a:t>
            </a:r>
            <a:endParaRPr lang="en-ZA" sz="40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0" y="6488668"/>
            <a:ext cx="3707904" cy="369332"/>
          </a:xfrm>
          <a:prstGeom prst="rect">
            <a:avLst/>
          </a:prstGeom>
          <a:noFill/>
        </p:spPr>
        <p:txBody>
          <a:bodyPr wrap="square" rtlCol="0">
            <a:spAutoFit/>
          </a:bodyPr>
          <a:lstStyle/>
          <a:p>
            <a:r>
              <a:rPr lang="en-US" dirty="0" smtClean="0">
                <a:latin typeface="Century Gothic" pitchFamily="34" charset="0"/>
              </a:rPr>
              <a:t>© </a:t>
            </a:r>
            <a:r>
              <a:rPr lang="en-US" dirty="0" err="1" smtClean="0">
                <a:latin typeface="Century Gothic" pitchFamily="34" charset="0"/>
              </a:rPr>
              <a:t>Vlymskerp</a:t>
            </a:r>
            <a:r>
              <a:rPr lang="en-US" dirty="0" smtClean="0">
                <a:latin typeface="Century Gothic" pitchFamily="34" charset="0"/>
              </a:rPr>
              <a:t> 2017</a:t>
            </a:r>
            <a:endParaRPr lang="en-ZA" dirty="0">
              <a:latin typeface="Century Gothic" pitchFamily="34" charset="0"/>
            </a:endParaRPr>
          </a:p>
        </p:txBody>
      </p:sp>
      <p:pic>
        <p:nvPicPr>
          <p:cNvPr id="3" name="Picture 4" descr="Image result for sheila cussons die sagte sprong">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50" l="7400" r="95000"/>
                    </a14:imgEffect>
                  </a14:imgLayer>
                </a14:imgProps>
              </a:ext>
              <a:ext uri="{28A0092B-C50C-407E-A947-70E740481C1C}">
                <a14:useLocalDpi xmlns:a14="http://schemas.microsoft.com/office/drawing/2010/main" val="0"/>
              </a:ext>
            </a:extLst>
          </a:blip>
          <a:srcRect/>
          <a:stretch>
            <a:fillRect/>
          </a:stretch>
        </p:blipFill>
        <p:spPr bwMode="auto">
          <a:xfrm rot="794216">
            <a:off x="-170735" y="823089"/>
            <a:ext cx="2718776" cy="3627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Image result for sheila cussons">
            <a:hlinkClick r:id="rId7"/>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100000" l="0" r="100000">
                        <a14:foregroundMark x1="25566" y1="17500" x2="38835" y2="17500"/>
                        <a14:foregroundMark x1="19417" y1="20000" x2="24919" y2="16111"/>
                        <a14:foregroundMark x1="31715" y1="12500" x2="37540" y2="12500"/>
                        <a14:foregroundMark x1="50809" y1="21389" x2="53722" y2="24444"/>
                        <a14:foregroundMark x1="54045" y1="28333" x2="55663" y2="34444"/>
                        <a14:foregroundMark x1="42395" y1="14444" x2="38835"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44204" y="2636912"/>
            <a:ext cx="364660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2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5000"/>
          </a:stretch>
        </a:blipFill>
        <a:effectLst/>
      </p:bgPr>
    </p:bg>
    <p:spTree>
      <p:nvGrpSpPr>
        <p:cNvPr id="1" name=""/>
        <p:cNvGrpSpPr/>
        <p:nvPr/>
      </p:nvGrpSpPr>
      <p:grpSpPr>
        <a:xfrm>
          <a:off x="0" y="0"/>
          <a:ext cx="0" cy="0"/>
          <a:chOff x="0" y="0"/>
          <a:chExt cx="0" cy="0"/>
        </a:xfrm>
      </p:grpSpPr>
      <p:sp>
        <p:nvSpPr>
          <p:cNvPr id="6" name="TextBox 5"/>
          <p:cNvSpPr txBox="1"/>
          <p:nvPr/>
        </p:nvSpPr>
        <p:spPr>
          <a:xfrm>
            <a:off x="323528" y="1207132"/>
            <a:ext cx="8712968" cy="2862322"/>
          </a:xfrm>
          <a:prstGeom prst="rect">
            <a:avLst/>
          </a:prstGeom>
          <a:noFill/>
        </p:spPr>
        <p:txBody>
          <a:bodyPr wrap="square" rtlCol="0">
            <a:spAutoFit/>
          </a:bodyPr>
          <a:lstStyle/>
          <a:p>
            <a:pPr marL="342900" lvl="0" indent="-342900">
              <a:buFont typeface="Arial" pitchFamily="34" charset="0"/>
              <a:buChar char="•"/>
            </a:pPr>
            <a:r>
              <a:rPr lang="af-ZA" sz="2000" dirty="0">
                <a:latin typeface="Century Gothic" pitchFamily="34" charset="0"/>
              </a:rPr>
              <a:t>Om te dig is vir Sheila Cussons ’n goddelike opdrag. </a:t>
            </a:r>
            <a:endParaRPr lang="af-ZA" sz="2000" dirty="0" smtClean="0">
              <a:latin typeface="Century Gothic" pitchFamily="34" charset="0"/>
            </a:endParaRPr>
          </a:p>
          <a:p>
            <a:pPr lvl="0"/>
            <a:endParaRPr lang="en-ZA" sz="2000" dirty="0">
              <a:latin typeface="Century Gothic" pitchFamily="34" charset="0"/>
            </a:endParaRPr>
          </a:p>
          <a:p>
            <a:pPr marL="342900" lvl="0" indent="-342900">
              <a:buFont typeface="Arial" pitchFamily="34" charset="0"/>
              <a:buChar char="•"/>
            </a:pPr>
            <a:r>
              <a:rPr lang="af-ZA" sz="2000" dirty="0">
                <a:latin typeface="Century Gothic" pitchFamily="34" charset="0"/>
              </a:rPr>
              <a:t>Haar worsteling om helderheid te kry oor die wese van God is die sentrale dryfkrag in haar digterskap. </a:t>
            </a:r>
            <a:endParaRPr lang="af-ZA" sz="2000" dirty="0" smtClean="0">
              <a:latin typeface="Century Gothic" pitchFamily="34" charset="0"/>
            </a:endParaRPr>
          </a:p>
          <a:p>
            <a:pPr lvl="0"/>
            <a:endParaRPr lang="en-ZA" sz="2000" dirty="0">
              <a:latin typeface="Century Gothic" pitchFamily="34" charset="0"/>
            </a:endParaRPr>
          </a:p>
          <a:p>
            <a:pPr marL="342900" indent="-342900">
              <a:buFont typeface="Arial" pitchFamily="34" charset="0"/>
              <a:buChar char="•"/>
            </a:pPr>
            <a:r>
              <a:rPr lang="af-ZA" sz="2000" dirty="0" smtClean="0">
                <a:latin typeface="Century Gothic" pitchFamily="34" charset="0"/>
              </a:rPr>
              <a:t>Selfs </a:t>
            </a:r>
            <a:r>
              <a:rPr lang="af-ZA" sz="2000" dirty="0">
                <a:latin typeface="Century Gothic" pitchFamily="34" charset="0"/>
              </a:rPr>
              <a:t>iets wat eenvoudig, nietig of niksbeduidend lyk</a:t>
            </a:r>
            <a:r>
              <a:rPr lang="af-ZA" sz="2000" dirty="0" smtClean="0">
                <a:latin typeface="Century Gothic" pitchFamily="34" charset="0"/>
              </a:rPr>
              <a:t>, (</a:t>
            </a:r>
            <a:r>
              <a:rPr lang="af-ZA" sz="2000" dirty="0">
                <a:latin typeface="Century Gothic" pitchFamily="34" charset="0"/>
              </a:rPr>
              <a:t>’n koekie seep, ’n tandeborsel, trane, ys in ’n glas of ’n kakkerlak)  kan aanleiding </a:t>
            </a:r>
            <a:r>
              <a:rPr lang="af-ZA" sz="2000" dirty="0" smtClean="0">
                <a:latin typeface="Century Gothic" pitchFamily="34" charset="0"/>
              </a:rPr>
              <a:t>gee tot  </a:t>
            </a:r>
            <a:r>
              <a:rPr lang="af-ZA" sz="2000" dirty="0">
                <a:latin typeface="Century Gothic" pitchFamily="34" charset="0"/>
              </a:rPr>
              <a:t>daardie “sagte sprong”, </a:t>
            </a:r>
            <a:r>
              <a:rPr lang="af-ZA" sz="2000" dirty="0" smtClean="0">
                <a:latin typeface="Century Gothic" pitchFamily="34" charset="0"/>
              </a:rPr>
              <a:t>tot God </a:t>
            </a:r>
            <a:r>
              <a:rPr lang="af-ZA" sz="2000" dirty="0">
                <a:latin typeface="Century Gothic" pitchFamily="34" charset="0"/>
              </a:rPr>
              <a:t>se “vasvat”, dit wil sê tot ’n religieuse ervaring. </a:t>
            </a:r>
            <a:endParaRPr lang="en-ZA" sz="2000" dirty="0">
              <a:latin typeface="Century Gothic" pitchFamily="34" charset="0"/>
            </a:endParaRPr>
          </a:p>
        </p:txBody>
      </p:sp>
      <p:sp>
        <p:nvSpPr>
          <p:cNvPr id="2" name="Title 1"/>
          <p:cNvSpPr>
            <a:spLocks noGrp="1"/>
          </p:cNvSpPr>
          <p:nvPr>
            <p:ph type="title"/>
          </p:nvPr>
        </p:nvSpPr>
        <p:spPr>
          <a:xfrm>
            <a:off x="395536" y="-27384"/>
            <a:ext cx="8229600" cy="1143000"/>
          </a:xfrm>
        </p:spPr>
        <p:txBody>
          <a:bodyPr>
            <a:normAutofit/>
          </a:bodyPr>
          <a:lstStyle/>
          <a:p>
            <a:r>
              <a:rPr lang="en-US" sz="4000" dirty="0" smtClean="0">
                <a:effectLst>
                  <a:outerShdw blurRad="38100" dist="38100" dir="2700000" algn="tl">
                    <a:srgbClr val="000000">
                      <a:alpha val="43137"/>
                    </a:srgbClr>
                  </a:outerShdw>
                </a:effectLst>
                <a:latin typeface="Century Gothic" pitchFamily="34" charset="0"/>
              </a:rPr>
              <a:t>Die </a:t>
            </a:r>
            <a:r>
              <a:rPr lang="en-US" sz="4000" dirty="0" err="1" smtClean="0">
                <a:effectLst>
                  <a:outerShdw blurRad="38100" dist="38100" dir="2700000" algn="tl">
                    <a:srgbClr val="000000">
                      <a:alpha val="43137"/>
                    </a:srgbClr>
                  </a:outerShdw>
                </a:effectLst>
                <a:latin typeface="Century Gothic" pitchFamily="34" charset="0"/>
              </a:rPr>
              <a:t>mistiek</a:t>
            </a:r>
            <a:r>
              <a:rPr lang="en-US" sz="4000" dirty="0" smtClean="0">
                <a:effectLst>
                  <a:outerShdw blurRad="38100" dist="38100" dir="2700000" algn="tl">
                    <a:srgbClr val="000000">
                      <a:alpha val="43137"/>
                    </a:srgbClr>
                  </a:outerShdw>
                </a:effectLst>
                <a:latin typeface="Century Gothic" pitchFamily="34" charset="0"/>
              </a:rPr>
              <a:t>, die muse…</a:t>
            </a:r>
            <a:endParaRPr lang="en-ZA" sz="40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0" y="6488668"/>
            <a:ext cx="3707904" cy="369332"/>
          </a:xfrm>
          <a:prstGeom prst="rect">
            <a:avLst/>
          </a:prstGeom>
          <a:noFill/>
        </p:spPr>
        <p:txBody>
          <a:bodyPr wrap="square" rtlCol="0">
            <a:spAutoFit/>
          </a:bodyPr>
          <a:lstStyle/>
          <a:p>
            <a:r>
              <a:rPr lang="en-US" dirty="0" smtClean="0">
                <a:latin typeface="Century Gothic" pitchFamily="34" charset="0"/>
              </a:rPr>
              <a:t>© </a:t>
            </a:r>
            <a:r>
              <a:rPr lang="en-US" dirty="0" err="1" smtClean="0">
                <a:latin typeface="Century Gothic" pitchFamily="34" charset="0"/>
              </a:rPr>
              <a:t>Vlymskerp</a:t>
            </a:r>
            <a:r>
              <a:rPr lang="en-US" dirty="0" smtClean="0">
                <a:latin typeface="Century Gothic" pitchFamily="34" charset="0"/>
              </a:rPr>
              <a:t> 2017</a:t>
            </a:r>
            <a:endParaRPr lang="en-ZA" dirty="0">
              <a:latin typeface="Century Gothic" pitchFamily="34" charset="0"/>
            </a:endParaRPr>
          </a:p>
        </p:txBody>
      </p:sp>
    </p:spTree>
    <p:extLst>
      <p:ext uri="{BB962C8B-B14F-4D97-AF65-F5344CB8AC3E}">
        <p14:creationId xmlns:p14="http://schemas.microsoft.com/office/powerpoint/2010/main" val="289011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3659626"/>
              </p:ext>
            </p:extLst>
          </p:nvPr>
        </p:nvGraphicFramePr>
        <p:xfrm>
          <a:off x="193723" y="2269584"/>
          <a:ext cx="8928992" cy="3535680"/>
        </p:xfrm>
        <a:graphic>
          <a:graphicData uri="http://schemas.openxmlformats.org/drawingml/2006/table">
            <a:tbl>
              <a:tblPr firstRow="1" bandRow="1">
                <a:tableStyleId>{F5AB1C69-6EDB-4FF4-983F-18BD219EF322}</a:tableStyleId>
              </a:tblPr>
              <a:tblGrid>
                <a:gridCol w="4464496"/>
                <a:gridCol w="4464496"/>
              </a:tblGrid>
              <a:tr h="370840">
                <a:tc>
                  <a:txBody>
                    <a:bodyPr/>
                    <a:lstStyle/>
                    <a:p>
                      <a:pPr algn="ctr"/>
                      <a:r>
                        <a:rPr lang="en-ZA" sz="1600" i="0" u="sng" dirty="0" err="1" smtClean="0">
                          <a:solidFill>
                            <a:schemeClr val="tx1"/>
                          </a:solidFill>
                          <a:latin typeface="Century Gothic" panose="020B0502020202020204" pitchFamily="34" charset="0"/>
                        </a:rPr>
                        <a:t>Reël</a:t>
                      </a:r>
                      <a:r>
                        <a:rPr lang="en-ZA" sz="1600" i="0" u="sng" dirty="0" smtClean="0">
                          <a:solidFill>
                            <a:schemeClr val="tx1"/>
                          </a:solidFill>
                          <a:latin typeface="Century Gothic" panose="020B0502020202020204" pitchFamily="34" charset="0"/>
                        </a:rPr>
                        <a:t> 1- 6</a:t>
                      </a:r>
                    </a:p>
                    <a:p>
                      <a:pPr algn="ctr"/>
                      <a:endParaRPr lang="en-ZA" sz="1600" i="1" u="sng" dirty="0" smtClean="0">
                        <a:solidFill>
                          <a:schemeClr val="tx1"/>
                        </a:solidFill>
                        <a:latin typeface="Century Gothic" panose="020B0502020202020204" pitchFamily="34" charset="0"/>
                      </a:endParaRPr>
                    </a:p>
                    <a:p>
                      <a:pPr algn="l"/>
                      <a:r>
                        <a:rPr lang="en-ZA" sz="1600" i="0" u="none" dirty="0" err="1" smtClean="0">
                          <a:solidFill>
                            <a:schemeClr val="tx1"/>
                          </a:solidFill>
                          <a:latin typeface="Century Gothic" panose="020B0502020202020204" pitchFamily="34" charset="0"/>
                        </a:rPr>
                        <a:t>Intellektuele</a:t>
                      </a:r>
                      <a:r>
                        <a:rPr lang="en-ZA" sz="1600" i="0" u="none" dirty="0" smtClean="0">
                          <a:solidFill>
                            <a:schemeClr val="tx1"/>
                          </a:solidFill>
                          <a:latin typeface="Century Gothic" panose="020B0502020202020204" pitchFamily="34" charset="0"/>
                        </a:rPr>
                        <a:t> </a:t>
                      </a:r>
                      <a:r>
                        <a:rPr lang="en-ZA" sz="1600" i="0" u="none" dirty="0" err="1" smtClean="0">
                          <a:solidFill>
                            <a:schemeClr val="tx1"/>
                          </a:solidFill>
                          <a:latin typeface="Century Gothic" panose="020B0502020202020204" pitchFamily="34" charset="0"/>
                        </a:rPr>
                        <a:t>belewing</a:t>
                      </a:r>
                      <a:r>
                        <a:rPr lang="en-ZA" sz="1600" i="0" u="none" dirty="0" smtClean="0">
                          <a:solidFill>
                            <a:schemeClr val="tx1"/>
                          </a:solidFill>
                          <a:latin typeface="Century Gothic" panose="020B0502020202020204" pitchFamily="34" charset="0"/>
                        </a:rPr>
                        <a:t> </a:t>
                      </a:r>
                      <a:r>
                        <a:rPr lang="en-ZA" sz="1600" i="1" u="none" dirty="0" smtClean="0">
                          <a:solidFill>
                            <a:schemeClr val="tx1"/>
                          </a:solidFill>
                          <a:latin typeface="Century Gothic" panose="020B0502020202020204" pitchFamily="34" charset="0"/>
                        </a:rPr>
                        <a:t>– </a:t>
                      </a:r>
                      <a:r>
                        <a:rPr lang="en-ZA" sz="1600" i="1" u="none" dirty="0" err="1" smtClean="0">
                          <a:solidFill>
                            <a:schemeClr val="tx1"/>
                          </a:solidFill>
                          <a:latin typeface="Century Gothic" panose="020B0502020202020204" pitchFamily="34" charset="0"/>
                        </a:rPr>
                        <a:t>aanraking</a:t>
                      </a:r>
                      <a:r>
                        <a:rPr lang="en-ZA" sz="1600" i="1" u="none" dirty="0" smtClean="0">
                          <a:solidFill>
                            <a:schemeClr val="tx1"/>
                          </a:solidFill>
                          <a:latin typeface="Century Gothic" panose="020B0502020202020204" pitchFamily="34" charset="0"/>
                        </a:rPr>
                        <a:t> van die </a:t>
                      </a:r>
                      <a:r>
                        <a:rPr lang="en-ZA" sz="1600" i="1" u="none" dirty="0" err="1" smtClean="0">
                          <a:solidFill>
                            <a:schemeClr val="tx1"/>
                          </a:solidFill>
                          <a:latin typeface="Century Gothic" panose="020B0502020202020204" pitchFamily="34" charset="0"/>
                        </a:rPr>
                        <a:t>verstand</a:t>
                      </a:r>
                      <a:endParaRPr lang="en-ZA" sz="1600" i="1" u="none" dirty="0" smtClean="0">
                        <a:solidFill>
                          <a:schemeClr val="tx1"/>
                        </a:solidFill>
                        <a:latin typeface="Century Gothic" panose="020B0502020202020204" pitchFamily="34" charset="0"/>
                      </a:endParaRP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weet</a:t>
                      </a:r>
                      <a:r>
                        <a:rPr lang="en-ZA" sz="1600" i="0" u="none" baseline="0" dirty="0" smtClean="0">
                          <a:solidFill>
                            <a:schemeClr val="tx1"/>
                          </a:solidFill>
                          <a:latin typeface="Century Gothic" panose="020B0502020202020204" pitchFamily="34" charset="0"/>
                        </a:rPr>
                        <a:t> van God se </a:t>
                      </a:r>
                      <a:r>
                        <a:rPr lang="en-ZA" sz="1600" i="0" u="none" baseline="0" dirty="0" err="1" smtClean="0">
                          <a:solidFill>
                            <a:schemeClr val="tx1"/>
                          </a:solidFill>
                          <a:latin typeface="Century Gothic" panose="020B0502020202020204" pitchFamily="34" charset="0"/>
                        </a:rPr>
                        <a:t>teenwoordig</a:t>
                      </a:r>
                      <a:r>
                        <a:rPr lang="en-ZA" sz="1600" i="0" u="none" baseline="0" dirty="0" smtClean="0">
                          <a:solidFill>
                            <a:schemeClr val="tx1"/>
                          </a:solidFill>
                          <a:latin typeface="Century Gothic" panose="020B0502020202020204" pitchFamily="34" charset="0"/>
                        </a:rPr>
                        <a:t>-  </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heid</a:t>
                      </a:r>
                      <a:r>
                        <a:rPr lang="en-ZA" sz="1600" i="0" u="none" baseline="0" dirty="0" smtClean="0">
                          <a:solidFill>
                            <a:schemeClr val="tx1"/>
                          </a:solidFill>
                          <a:latin typeface="Century Gothic" panose="020B0502020202020204" pitchFamily="34" charset="0"/>
                        </a:rPr>
                        <a:t> </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weet</a:t>
                      </a:r>
                      <a:r>
                        <a:rPr lang="en-ZA" sz="1600" i="0" u="none" baseline="0" dirty="0" smtClean="0">
                          <a:solidFill>
                            <a:schemeClr val="tx1"/>
                          </a:solidFill>
                          <a:latin typeface="Century Gothic" panose="020B0502020202020204" pitchFamily="34" charset="0"/>
                        </a:rPr>
                        <a:t> God </a:t>
                      </a:r>
                      <a:r>
                        <a:rPr lang="en-ZA" sz="1600" i="0" u="none" baseline="0" dirty="0" err="1" smtClean="0">
                          <a:solidFill>
                            <a:schemeClr val="tx1"/>
                          </a:solidFill>
                          <a:latin typeface="Century Gothic" panose="020B0502020202020204" pitchFamily="34" charset="0"/>
                        </a:rPr>
                        <a:t>dring</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hom</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nie</a:t>
                      </a:r>
                      <a:r>
                        <a:rPr lang="en-ZA" sz="1600" i="0" u="none" baseline="0" dirty="0" smtClean="0">
                          <a:solidFill>
                            <a:schemeClr val="tx1"/>
                          </a:solidFill>
                          <a:latin typeface="Century Gothic" panose="020B0502020202020204" pitchFamily="34" charset="0"/>
                        </a:rPr>
                        <a:t> op </a:t>
                      </a:r>
                      <a:r>
                        <a:rPr lang="en-ZA" sz="1600" i="0" u="none" baseline="0" dirty="0" err="1" smtClean="0">
                          <a:solidFill>
                            <a:schemeClr val="tx1"/>
                          </a:solidFill>
                          <a:latin typeface="Century Gothic" panose="020B0502020202020204" pitchFamily="34" charset="0"/>
                        </a:rPr>
                        <a:t>aan</a:t>
                      </a:r>
                      <a:r>
                        <a:rPr lang="en-ZA" sz="1600" i="0" u="none" baseline="0" dirty="0" smtClean="0">
                          <a:solidFill>
                            <a:schemeClr val="tx1"/>
                          </a:solidFill>
                          <a:latin typeface="Century Gothic" panose="020B0502020202020204" pitchFamily="34" charset="0"/>
                        </a:rPr>
                        <a:t> </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die </a:t>
                      </a:r>
                      <a:r>
                        <a:rPr lang="en-ZA" sz="1600" i="0" u="none" baseline="0" dirty="0" err="1" smtClean="0">
                          <a:solidFill>
                            <a:schemeClr val="tx1"/>
                          </a:solidFill>
                          <a:latin typeface="Century Gothic" panose="020B0502020202020204" pitchFamily="34" charset="0"/>
                        </a:rPr>
                        <a:t>mens</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nie</a:t>
                      </a:r>
                      <a:r>
                        <a:rPr lang="en-ZA" sz="1600" i="0" u="none" baseline="0" dirty="0" smtClean="0">
                          <a:solidFill>
                            <a:schemeClr val="tx1"/>
                          </a:solidFill>
                          <a:latin typeface="Century Gothic" panose="020B0502020202020204" pitchFamily="34" charset="0"/>
                        </a:rPr>
                        <a:t>.</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hierdie</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wete</a:t>
                      </a:r>
                      <a:r>
                        <a:rPr lang="en-ZA" sz="1600" i="0" u="none" baseline="0" dirty="0" smtClean="0">
                          <a:solidFill>
                            <a:schemeClr val="tx1"/>
                          </a:solidFill>
                          <a:latin typeface="Century Gothic" panose="020B0502020202020204" pitchFamily="34" charset="0"/>
                        </a:rPr>
                        <a:t> is van </a:t>
                      </a:r>
                      <a:r>
                        <a:rPr lang="en-ZA" sz="1600" i="0" u="none" baseline="0" dirty="0" err="1" smtClean="0">
                          <a:solidFill>
                            <a:schemeClr val="tx1"/>
                          </a:solidFill>
                          <a:latin typeface="Century Gothic" panose="020B0502020202020204" pitchFamily="34" charset="0"/>
                        </a:rPr>
                        <a:t>korte</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duur</a:t>
                      </a:r>
                      <a:r>
                        <a:rPr lang="en-ZA" sz="1600" i="0" u="none" baseline="0" dirty="0" smtClean="0">
                          <a:solidFill>
                            <a:schemeClr val="tx1"/>
                          </a:solidFill>
                          <a:latin typeface="Century Gothic" panose="020B0502020202020204" pitchFamily="34" charset="0"/>
                        </a:rPr>
                        <a:t>, </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maar tog ‘n </a:t>
                      </a:r>
                      <a:r>
                        <a:rPr lang="en-ZA" sz="1600" i="0" u="none" baseline="0" dirty="0" err="1" smtClean="0">
                          <a:solidFill>
                            <a:schemeClr val="tx1"/>
                          </a:solidFill>
                          <a:latin typeface="Century Gothic" panose="020B0502020202020204" pitchFamily="34" charset="0"/>
                        </a:rPr>
                        <a:t>sterk</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wete</a:t>
                      </a:r>
                      <a:r>
                        <a:rPr lang="en-ZA" sz="1600" i="0" u="none" baseline="0" dirty="0" smtClean="0">
                          <a:solidFill>
                            <a:schemeClr val="tx1"/>
                          </a:solidFill>
                          <a:latin typeface="Century Gothic" panose="020B0502020202020204" pitchFamily="34" charset="0"/>
                        </a:rPr>
                        <a:t>.</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hierdie</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wete</a:t>
                      </a:r>
                      <a:r>
                        <a:rPr lang="en-ZA" sz="1600" i="0" u="none" baseline="0" dirty="0" smtClean="0">
                          <a:solidFill>
                            <a:schemeClr val="tx1"/>
                          </a:solidFill>
                          <a:latin typeface="Century Gothic" panose="020B0502020202020204" pitchFamily="34" charset="0"/>
                        </a:rPr>
                        <a:t> van </a:t>
                      </a:r>
                      <a:r>
                        <a:rPr lang="en-ZA" sz="1600" i="0" u="none" baseline="0" dirty="0" err="1" smtClean="0">
                          <a:solidFill>
                            <a:schemeClr val="tx1"/>
                          </a:solidFill>
                          <a:latin typeface="Century Gothic" panose="020B0502020202020204" pitchFamily="34" charset="0"/>
                        </a:rPr>
                        <a:t>sy</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teenwoor</a:t>
                      </a:r>
                      <a:r>
                        <a:rPr lang="en-ZA" sz="1600" i="0" u="none" baseline="0" dirty="0" smtClean="0">
                          <a:solidFill>
                            <a:schemeClr val="tx1"/>
                          </a:solidFill>
                          <a:latin typeface="Century Gothic" panose="020B0502020202020204" pitchFamily="34" charset="0"/>
                        </a:rPr>
                        <a:t>-</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digheid</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laat</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jou</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verwonderd</a:t>
                      </a:r>
                      <a:r>
                        <a:rPr lang="en-ZA" sz="1600" i="0" u="none" baseline="0" dirty="0" smtClean="0">
                          <a:solidFill>
                            <a:schemeClr val="tx1"/>
                          </a:solidFill>
                          <a:latin typeface="Century Gothic" panose="020B0502020202020204" pitchFamily="34" charset="0"/>
                        </a:rPr>
                        <a:t>.</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hierdie</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wete</a:t>
                      </a:r>
                      <a:r>
                        <a:rPr lang="en-ZA" sz="1600" i="0" u="none" baseline="0" dirty="0" smtClean="0">
                          <a:solidFill>
                            <a:schemeClr val="tx1"/>
                          </a:solidFill>
                          <a:latin typeface="Century Gothic" panose="020B0502020202020204" pitchFamily="34" charset="0"/>
                        </a:rPr>
                        <a:t> word </a:t>
                      </a:r>
                      <a:r>
                        <a:rPr lang="en-ZA" sz="1600" i="0" u="none" baseline="0" dirty="0" err="1" smtClean="0">
                          <a:solidFill>
                            <a:schemeClr val="tx1"/>
                          </a:solidFill>
                          <a:latin typeface="Century Gothic" panose="020B0502020202020204" pitchFamily="34" charset="0"/>
                        </a:rPr>
                        <a:t>nog</a:t>
                      </a:r>
                      <a:r>
                        <a:rPr lang="en-ZA" sz="1600" i="0" u="none" baseline="0" dirty="0" smtClean="0">
                          <a:solidFill>
                            <a:schemeClr val="tx1"/>
                          </a:solidFill>
                          <a:latin typeface="Century Gothic" panose="020B0502020202020204" pitchFamily="34" charset="0"/>
                        </a:rPr>
                        <a:t> lank </a:t>
                      </a:r>
                      <a:r>
                        <a:rPr lang="en-ZA" sz="1600" i="0" u="none" baseline="0" dirty="0" err="1" smtClean="0">
                          <a:solidFill>
                            <a:schemeClr val="tx1"/>
                          </a:solidFill>
                          <a:latin typeface="Century Gothic" panose="020B0502020202020204" pitchFamily="34" charset="0"/>
                        </a:rPr>
                        <a:t>ont</a:t>
                      </a:r>
                      <a:r>
                        <a:rPr lang="en-ZA" sz="1600" i="0" u="none" baseline="0" dirty="0" smtClean="0">
                          <a:solidFill>
                            <a:schemeClr val="tx1"/>
                          </a:solidFill>
                          <a:latin typeface="Century Gothic" panose="020B0502020202020204" pitchFamily="34" charset="0"/>
                        </a:rPr>
                        <a:t>-</a:t>
                      </a:r>
                    </a:p>
                    <a:p>
                      <a:pPr marL="0" indent="0" algn="l">
                        <a:buFont typeface="Wingdings" panose="05000000000000000000" pitchFamily="2" charset="2"/>
                        <a:buNone/>
                      </a:pP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hou</a:t>
                      </a:r>
                      <a:r>
                        <a:rPr lang="en-ZA" sz="1600" i="0" u="none" baseline="0" dirty="0" smtClean="0">
                          <a:solidFill>
                            <a:schemeClr val="tx1"/>
                          </a:solidFill>
                          <a:latin typeface="Century Gothic" panose="020B0502020202020204" pitchFamily="34" charset="0"/>
                        </a:rPr>
                        <a:t>.          </a:t>
                      </a:r>
                      <a:endParaRPr lang="en-ZA" sz="1600" i="0" u="none"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i="1" u="sng" dirty="0" err="1" smtClean="0">
                          <a:solidFill>
                            <a:schemeClr val="tx1"/>
                          </a:solidFill>
                          <a:latin typeface="Century Gothic" panose="020B0502020202020204" pitchFamily="34" charset="0"/>
                        </a:rPr>
                        <a:t>Reël</a:t>
                      </a:r>
                      <a:r>
                        <a:rPr lang="en-ZA" sz="1600" i="1" u="sng" dirty="0" smtClean="0">
                          <a:solidFill>
                            <a:schemeClr val="tx1"/>
                          </a:solidFill>
                          <a:latin typeface="Century Gothic" panose="020B0502020202020204" pitchFamily="34" charset="0"/>
                        </a:rPr>
                        <a:t> 7- 11</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i="1" u="sng"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dirty="0" err="1" smtClean="0">
                          <a:solidFill>
                            <a:schemeClr val="tx1"/>
                          </a:solidFill>
                          <a:latin typeface="Century Gothic" panose="020B0502020202020204" pitchFamily="34" charset="0"/>
                        </a:rPr>
                        <a:t>Geestelike</a:t>
                      </a:r>
                      <a:r>
                        <a:rPr lang="en-ZA" sz="1600" i="0" u="none" dirty="0" smtClean="0">
                          <a:solidFill>
                            <a:schemeClr val="tx1"/>
                          </a:solidFill>
                          <a:latin typeface="Century Gothic" panose="020B0502020202020204" pitchFamily="34" charset="0"/>
                        </a:rPr>
                        <a:t> en </a:t>
                      </a:r>
                      <a:r>
                        <a:rPr lang="en-ZA" sz="1600" i="0" u="none" dirty="0" err="1" smtClean="0">
                          <a:solidFill>
                            <a:schemeClr val="tx1"/>
                          </a:solidFill>
                          <a:latin typeface="Century Gothic" panose="020B0502020202020204" pitchFamily="34" charset="0"/>
                        </a:rPr>
                        <a:t>emosionele</a:t>
                      </a:r>
                      <a:r>
                        <a:rPr lang="en-ZA" sz="1600" i="0" u="none" dirty="0" smtClean="0">
                          <a:solidFill>
                            <a:schemeClr val="tx1"/>
                          </a:solidFill>
                          <a:latin typeface="Century Gothic" panose="020B0502020202020204" pitchFamily="34" charset="0"/>
                        </a:rPr>
                        <a:t>  </a:t>
                      </a:r>
                      <a:r>
                        <a:rPr lang="en-ZA" sz="1600" i="0" u="none" dirty="0" err="1" smtClean="0">
                          <a:solidFill>
                            <a:schemeClr val="tx1"/>
                          </a:solidFill>
                          <a:latin typeface="Century Gothic" panose="020B0502020202020204" pitchFamily="34" charset="0"/>
                        </a:rPr>
                        <a:t>belewing</a:t>
                      </a:r>
                      <a:r>
                        <a:rPr lang="en-ZA" sz="1600" i="0" u="none" dirty="0" smtClean="0">
                          <a:solidFill>
                            <a:schemeClr val="tx1"/>
                          </a:solidFill>
                          <a:latin typeface="Century Gothic" panose="020B0502020202020204" pitchFamily="34" charset="0"/>
                        </a:rPr>
                        <a:t> – </a:t>
                      </a:r>
                      <a:r>
                        <a:rPr lang="en-ZA" sz="1600" i="1" u="none" dirty="0" err="1" smtClean="0">
                          <a:solidFill>
                            <a:schemeClr val="tx1"/>
                          </a:solidFill>
                          <a:latin typeface="Century Gothic" panose="020B0502020202020204" pitchFamily="34" charset="0"/>
                        </a:rPr>
                        <a:t>iets</a:t>
                      </a:r>
                      <a:r>
                        <a:rPr lang="en-ZA" sz="1600" i="1" u="none" dirty="0" smtClean="0">
                          <a:solidFill>
                            <a:schemeClr val="tx1"/>
                          </a:solidFill>
                          <a:latin typeface="Century Gothic" panose="020B0502020202020204" pitchFamily="34" charset="0"/>
                        </a:rPr>
                        <a:t> </a:t>
                      </a:r>
                      <a:r>
                        <a:rPr lang="en-ZA" sz="1600" i="1" u="none" dirty="0" err="1" smtClean="0">
                          <a:solidFill>
                            <a:schemeClr val="tx1"/>
                          </a:solidFill>
                          <a:latin typeface="Century Gothic" panose="020B0502020202020204" pitchFamily="34" charset="0"/>
                        </a:rPr>
                        <a:t>wat</a:t>
                      </a:r>
                      <a:r>
                        <a:rPr lang="en-ZA" sz="1600" i="1" u="none" dirty="0" smtClean="0">
                          <a:solidFill>
                            <a:schemeClr val="tx1"/>
                          </a:solidFill>
                          <a:latin typeface="Century Gothic" panose="020B0502020202020204" pitchFamily="34" charset="0"/>
                        </a:rPr>
                        <a:t> die </a:t>
                      </a:r>
                      <a:r>
                        <a:rPr lang="en-ZA" sz="1600" i="1" u="none" dirty="0" err="1" smtClean="0">
                          <a:solidFill>
                            <a:schemeClr val="tx1"/>
                          </a:solidFill>
                          <a:latin typeface="Century Gothic" panose="020B0502020202020204" pitchFamily="34" charset="0"/>
                        </a:rPr>
                        <a:t>bewussyn</a:t>
                      </a:r>
                      <a:r>
                        <a:rPr lang="en-ZA" sz="1600" i="1" u="none" dirty="0" smtClean="0">
                          <a:solidFill>
                            <a:schemeClr val="tx1"/>
                          </a:solidFill>
                          <a:latin typeface="Century Gothic" panose="020B0502020202020204" pitchFamily="34" charset="0"/>
                        </a:rPr>
                        <a:t> tot in die </a:t>
                      </a:r>
                      <a:r>
                        <a:rPr lang="en-ZA" sz="1600" i="1" u="none" dirty="0" err="1" smtClean="0">
                          <a:solidFill>
                            <a:schemeClr val="tx1"/>
                          </a:solidFill>
                          <a:latin typeface="Century Gothic" panose="020B0502020202020204" pitchFamily="34" charset="0"/>
                        </a:rPr>
                        <a:t>lewe</a:t>
                      </a:r>
                      <a:r>
                        <a:rPr lang="en-ZA" sz="1600" i="1" u="none" dirty="0" smtClean="0">
                          <a:solidFill>
                            <a:schemeClr val="tx1"/>
                          </a:solidFill>
                          <a:latin typeface="Century Gothic" panose="020B0502020202020204" pitchFamily="34" charset="0"/>
                        </a:rPr>
                        <a:t> </a:t>
                      </a:r>
                      <a:r>
                        <a:rPr lang="en-ZA" sz="1600" i="1" u="none" dirty="0" err="1" smtClean="0">
                          <a:solidFill>
                            <a:schemeClr val="tx1"/>
                          </a:solidFill>
                          <a:latin typeface="Century Gothic" panose="020B0502020202020204" pitchFamily="34" charset="0"/>
                        </a:rPr>
                        <a:t>tref</a:t>
                      </a:r>
                      <a:endParaRPr lang="en-ZA" sz="1600" i="1" u="none"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1" u="none"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dirty="0" smtClean="0">
                          <a:solidFill>
                            <a:schemeClr val="tx1"/>
                          </a:solidFill>
                          <a:latin typeface="Century Gothic" panose="020B0502020202020204" pitchFamily="34" charset="0"/>
                        </a:rPr>
                        <a:t>                  - </a:t>
                      </a:r>
                      <a:r>
                        <a:rPr lang="en-ZA" sz="1600" i="0" u="none" dirty="0" err="1" smtClean="0">
                          <a:solidFill>
                            <a:schemeClr val="tx1"/>
                          </a:solidFill>
                          <a:latin typeface="Century Gothic" panose="020B0502020202020204" pitchFamily="34" charset="0"/>
                        </a:rPr>
                        <a:t>maak</a:t>
                      </a:r>
                      <a:r>
                        <a:rPr lang="en-ZA" sz="1600" i="0" u="none" dirty="0" smtClean="0">
                          <a:solidFill>
                            <a:schemeClr val="tx1"/>
                          </a:solidFill>
                          <a:latin typeface="Century Gothic" panose="020B0502020202020204" pitchFamily="34" charset="0"/>
                        </a:rPr>
                        <a:t> ‘n </a:t>
                      </a:r>
                      <a:r>
                        <a:rPr lang="en-ZA" sz="1600" i="0" u="none" dirty="0" err="1" smtClean="0">
                          <a:solidFill>
                            <a:schemeClr val="tx1"/>
                          </a:solidFill>
                          <a:latin typeface="Century Gothic" panose="020B0502020202020204" pitchFamily="34" charset="0"/>
                        </a:rPr>
                        <a:t>sprong</a:t>
                      </a:r>
                      <a:r>
                        <a:rPr lang="en-ZA" sz="1600" i="0" u="none" dirty="0" smtClean="0">
                          <a:solidFill>
                            <a:schemeClr val="tx1"/>
                          </a:solidFill>
                          <a:latin typeface="Century Gothic" panose="020B0502020202020204" pitchFamily="34" charset="0"/>
                        </a:rPr>
                        <a:t> </a:t>
                      </a:r>
                      <a:r>
                        <a:rPr lang="en-ZA" sz="1600" i="0" u="none" dirty="0" err="1" smtClean="0">
                          <a:solidFill>
                            <a:schemeClr val="tx1"/>
                          </a:solidFill>
                          <a:latin typeface="Century Gothic" panose="020B0502020202020204" pitchFamily="34" charset="0"/>
                        </a:rPr>
                        <a:t>vanaf</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intellek</a:t>
                      </a:r>
                      <a:r>
                        <a:rPr lang="en-ZA" sz="1600" i="0" u="none" baseline="0" dirty="0" smtClean="0">
                          <a:solidFill>
                            <a:schemeClr val="tx1"/>
                          </a:solidFill>
                          <a:latin typeface="Century Gothic" panose="020B0502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tot </a:t>
                      </a:r>
                      <a:r>
                        <a:rPr lang="en-ZA" sz="1600" i="0" u="none" baseline="0" dirty="0" err="1" smtClean="0">
                          <a:solidFill>
                            <a:schemeClr val="tx1"/>
                          </a:solidFill>
                          <a:latin typeface="Century Gothic" panose="020B0502020202020204" pitchFamily="34" charset="0"/>
                        </a:rPr>
                        <a:t>geestelike</a:t>
                      </a:r>
                      <a:r>
                        <a:rPr lang="en-ZA" sz="1600" i="0" u="none" baseline="0" dirty="0" smtClean="0">
                          <a:solidFill>
                            <a:schemeClr val="tx1"/>
                          </a:solidFill>
                          <a:latin typeface="Century Gothic" panose="020B0502020202020204" pitchFamily="34" charset="0"/>
                        </a:rPr>
                        <a:t> &amp; </a:t>
                      </a:r>
                      <a:r>
                        <a:rPr lang="en-ZA" sz="1600" i="0" u="none" baseline="0" dirty="0" err="1" smtClean="0">
                          <a:solidFill>
                            <a:schemeClr val="tx1"/>
                          </a:solidFill>
                          <a:latin typeface="Century Gothic" panose="020B0502020202020204" pitchFamily="34" charset="0"/>
                        </a:rPr>
                        <a:t>emosionele</a:t>
                      </a:r>
                      <a:r>
                        <a:rPr lang="en-ZA" sz="1600" i="0" u="none" baseline="0" dirty="0" smtClean="0">
                          <a:solidFill>
                            <a:schemeClr val="tx1"/>
                          </a:solidFill>
                          <a:latin typeface="Century Gothic" panose="020B0502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 die </a:t>
                      </a:r>
                      <a:r>
                        <a:rPr lang="en-ZA" sz="1600" i="0" u="none" baseline="0" dirty="0" err="1" smtClean="0">
                          <a:solidFill>
                            <a:schemeClr val="tx1"/>
                          </a:solidFill>
                          <a:latin typeface="Century Gothic" panose="020B0502020202020204" pitchFamily="34" charset="0"/>
                        </a:rPr>
                        <a:t>gevolg</a:t>
                      </a:r>
                      <a:r>
                        <a:rPr lang="en-ZA" sz="1600" i="0" u="none" baseline="0" dirty="0" smtClean="0">
                          <a:solidFill>
                            <a:schemeClr val="tx1"/>
                          </a:solidFill>
                          <a:latin typeface="Century Gothic" panose="020B0502020202020204" pitchFamily="34" charset="0"/>
                        </a:rPr>
                        <a:t> van </a:t>
                      </a:r>
                      <a:r>
                        <a:rPr lang="en-ZA" sz="1600" i="0" u="none" baseline="0" dirty="0" err="1" smtClean="0">
                          <a:solidFill>
                            <a:schemeClr val="tx1"/>
                          </a:solidFill>
                          <a:latin typeface="Century Gothic" panose="020B0502020202020204" pitchFamily="34" charset="0"/>
                        </a:rPr>
                        <a:t>hierdie</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ervaring</a:t>
                      </a:r>
                      <a:endParaRPr lang="en-ZA" sz="1600" i="0" u="none" baseline="0"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is </a:t>
                      </a:r>
                      <a:r>
                        <a:rPr lang="en-ZA" sz="1600" i="0" u="none" baseline="0" dirty="0" err="1" smtClean="0">
                          <a:solidFill>
                            <a:schemeClr val="tx1"/>
                          </a:solidFill>
                          <a:latin typeface="Century Gothic" panose="020B0502020202020204" pitchFamily="34" charset="0"/>
                        </a:rPr>
                        <a:t>positief</a:t>
                      </a:r>
                      <a:r>
                        <a:rPr lang="en-ZA" sz="1600" i="0" u="none" baseline="0" dirty="0" smtClean="0">
                          <a:solidFill>
                            <a:schemeClr val="tx1"/>
                          </a:solidFill>
                          <a:latin typeface="Century Gothic" panose="020B0502020202020204" pitchFamily="34" charset="0"/>
                        </a:rPr>
                        <a:t>. (</a:t>
                      </a:r>
                      <a:r>
                        <a:rPr lang="en-ZA" sz="1600" i="1" u="none" baseline="0" dirty="0" err="1" smtClean="0">
                          <a:solidFill>
                            <a:schemeClr val="tx1"/>
                          </a:solidFill>
                          <a:latin typeface="Century Gothic" panose="020B0502020202020204" pitchFamily="34" charset="0"/>
                        </a:rPr>
                        <a:t>vreugde</a:t>
                      </a:r>
                      <a:r>
                        <a:rPr lang="en-ZA" sz="1600" i="0" u="none" baseline="0" dirty="0" smtClean="0">
                          <a:solidFill>
                            <a:schemeClr val="tx1"/>
                          </a:solidFill>
                          <a:latin typeface="Century Gothic" panose="020B0502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praat</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direk</a:t>
                      </a:r>
                      <a:r>
                        <a:rPr lang="en-ZA" sz="1600" i="0" u="none" baseline="0" dirty="0" smtClean="0">
                          <a:solidFill>
                            <a:schemeClr val="tx1"/>
                          </a:solidFill>
                          <a:latin typeface="Century Gothic" panose="020B0502020202020204" pitchFamily="34" charset="0"/>
                        </a:rPr>
                        <a:t> met God</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 </a:t>
                      </a:r>
                      <a:r>
                        <a:rPr lang="en-ZA" sz="1600" i="0" u="none" baseline="0" dirty="0" err="1" smtClean="0">
                          <a:solidFill>
                            <a:schemeClr val="tx1"/>
                          </a:solidFill>
                          <a:latin typeface="Century Gothic" panose="020B0502020202020204" pitchFamily="34" charset="0"/>
                        </a:rPr>
                        <a:t>besef</a:t>
                      </a:r>
                      <a:r>
                        <a:rPr lang="en-ZA" sz="1600" i="0" u="none" baseline="0" dirty="0" smtClean="0">
                          <a:solidFill>
                            <a:schemeClr val="tx1"/>
                          </a:solidFill>
                          <a:latin typeface="Century Gothic" panose="020B0502020202020204" pitchFamily="34" charset="0"/>
                        </a:rPr>
                        <a:t> God se </a:t>
                      </a:r>
                      <a:r>
                        <a:rPr lang="en-ZA" sz="1600" i="0" u="none" baseline="0" dirty="0" err="1" smtClean="0">
                          <a:solidFill>
                            <a:schemeClr val="tx1"/>
                          </a:solidFill>
                          <a:latin typeface="Century Gothic" panose="020B0502020202020204" pitchFamily="34" charset="0"/>
                        </a:rPr>
                        <a:t>ingryping</a:t>
                      </a:r>
                      <a:r>
                        <a:rPr lang="en-ZA" sz="1600" i="0" u="none" baseline="0" dirty="0" smtClean="0">
                          <a:solidFill>
                            <a:schemeClr val="tx1"/>
                          </a:solidFill>
                          <a:latin typeface="Century Gothic" panose="020B0502020202020204" pitchFamily="34" charset="0"/>
                        </a:rPr>
                        <a:t> is </a:t>
                      </a:r>
                      <a:r>
                        <a:rPr lang="en-ZA" sz="1600" i="0" u="none" baseline="0" dirty="0" err="1" smtClean="0">
                          <a:solidFill>
                            <a:schemeClr val="tx1"/>
                          </a:solidFill>
                          <a:latin typeface="Century Gothic" panose="020B0502020202020204" pitchFamily="34" charset="0"/>
                        </a:rPr>
                        <a:t>soms</a:t>
                      </a:r>
                      <a:endParaRPr lang="en-ZA" sz="1600" i="0" u="none" baseline="0"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kragdadig</a:t>
                      </a:r>
                      <a:r>
                        <a:rPr lang="en-ZA" sz="1600" i="0" u="none" baseline="0" dirty="0" smtClean="0">
                          <a:solidFill>
                            <a:schemeClr val="tx1"/>
                          </a:solidFill>
                          <a:latin typeface="Century Gothic" panose="020B0502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 word </a:t>
                      </a:r>
                      <a:r>
                        <a:rPr lang="en-ZA" sz="1600" i="0" u="none" baseline="0" dirty="0" err="1" smtClean="0">
                          <a:solidFill>
                            <a:schemeClr val="tx1"/>
                          </a:solidFill>
                          <a:latin typeface="Century Gothic" panose="020B0502020202020204" pitchFamily="34" charset="0"/>
                        </a:rPr>
                        <a:t>dan</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intens</a:t>
                      </a: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bewus</a:t>
                      </a:r>
                      <a:r>
                        <a:rPr lang="en-ZA" sz="1600" i="0" u="none" baseline="0" dirty="0" smtClean="0">
                          <a:solidFill>
                            <a:schemeClr val="tx1"/>
                          </a:solidFill>
                          <a:latin typeface="Century Gothic" panose="020B0502020202020204" pitchFamily="34" charset="0"/>
                        </a:rPr>
                        <a:t> van </a:t>
                      </a:r>
                      <a:r>
                        <a:rPr lang="en-ZA" sz="1600" i="0" u="none" baseline="0" dirty="0" err="1" smtClean="0">
                          <a:solidFill>
                            <a:schemeClr val="tx1"/>
                          </a:solidFill>
                          <a:latin typeface="Century Gothic" panose="020B0502020202020204" pitchFamily="34" charset="0"/>
                        </a:rPr>
                        <a:t>Sy</a:t>
                      </a:r>
                      <a:endParaRPr lang="en-ZA" sz="1600" i="0" u="none" baseline="0"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i="0" u="none" baseline="0" dirty="0" smtClean="0">
                          <a:solidFill>
                            <a:schemeClr val="tx1"/>
                          </a:solidFill>
                          <a:latin typeface="Century Gothic" panose="020B0502020202020204" pitchFamily="34" charset="0"/>
                        </a:rPr>
                        <a:t>                     </a:t>
                      </a:r>
                      <a:r>
                        <a:rPr lang="en-ZA" sz="1600" i="0" u="none" baseline="0" dirty="0" err="1" smtClean="0">
                          <a:solidFill>
                            <a:schemeClr val="tx1"/>
                          </a:solidFill>
                          <a:latin typeface="Century Gothic" panose="020B0502020202020204" pitchFamily="34" charset="0"/>
                        </a:rPr>
                        <a:t>Goddelikheid</a:t>
                      </a:r>
                      <a:endParaRPr lang="en-ZA" sz="1600" i="0" u="none" dirty="0" smtClean="0">
                        <a:solidFill>
                          <a:schemeClr val="tx1"/>
                        </a:solidFill>
                        <a:latin typeface="Century Gothic" panose="020B0502020202020204" pitchFamily="34" charset="0"/>
                      </a:endParaRPr>
                    </a:p>
                  </a:txBody>
                  <a:tcPr/>
                </a:tc>
              </a:tr>
            </a:tbl>
          </a:graphicData>
        </a:graphic>
      </p:graphicFrame>
      <p:sp>
        <p:nvSpPr>
          <p:cNvPr id="3" name="TextBox 2"/>
          <p:cNvSpPr txBox="1"/>
          <p:nvPr/>
        </p:nvSpPr>
        <p:spPr>
          <a:xfrm>
            <a:off x="393304" y="5805264"/>
            <a:ext cx="8208912" cy="830997"/>
          </a:xfrm>
          <a:prstGeom prst="rect">
            <a:avLst/>
          </a:prstGeom>
          <a:noFill/>
        </p:spPr>
        <p:txBody>
          <a:bodyPr wrap="square" rtlCol="0">
            <a:spAutoFit/>
          </a:bodyPr>
          <a:lstStyle/>
          <a:p>
            <a:pPr algn="ctr"/>
            <a:r>
              <a:rPr lang="en-ZA" sz="1600" b="1" dirty="0" err="1" smtClean="0">
                <a:latin typeface="Century Gothic" panose="020B0502020202020204" pitchFamily="34" charset="0"/>
              </a:rPr>
              <a:t>Tema</a:t>
            </a:r>
            <a:r>
              <a:rPr lang="en-ZA" sz="1600" b="1" dirty="0" smtClean="0">
                <a:latin typeface="Century Gothic" panose="020B0502020202020204" pitchFamily="34" charset="0"/>
              </a:rPr>
              <a:t>:</a:t>
            </a:r>
          </a:p>
          <a:p>
            <a:r>
              <a:rPr lang="en-ZA" sz="1600" b="1" dirty="0" smtClean="0">
                <a:latin typeface="Century Gothic" panose="020B0502020202020204" pitchFamily="34" charset="0"/>
              </a:rPr>
              <a:t>As ‘n </a:t>
            </a:r>
            <a:r>
              <a:rPr lang="en-ZA" sz="1600" b="1" dirty="0" err="1" smtClean="0">
                <a:latin typeface="Century Gothic" panose="020B0502020202020204" pitchFamily="34" charset="0"/>
              </a:rPr>
              <a:t>mens</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na</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aan</a:t>
            </a:r>
            <a:r>
              <a:rPr lang="en-ZA" sz="1600" b="1" dirty="0" smtClean="0">
                <a:latin typeface="Century Gothic" panose="020B0502020202020204" pitchFamily="34" charset="0"/>
              </a:rPr>
              <a:t> God </a:t>
            </a:r>
            <a:r>
              <a:rPr lang="en-ZA" sz="1600" b="1" dirty="0" err="1" smtClean="0">
                <a:latin typeface="Century Gothic" panose="020B0502020202020204" pitchFamily="34" charset="0"/>
              </a:rPr>
              <a:t>leef</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vervul</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dit</a:t>
            </a:r>
            <a:r>
              <a:rPr lang="en-ZA" sz="1600" b="1" dirty="0" smtClean="0">
                <a:latin typeface="Century Gothic" panose="020B0502020202020204" pitchFamily="34" charset="0"/>
              </a:rPr>
              <a:t> die </a:t>
            </a:r>
            <a:r>
              <a:rPr lang="en-ZA" sz="1600" b="1" dirty="0" err="1" smtClean="0">
                <a:latin typeface="Century Gothic" panose="020B0502020202020204" pitchFamily="34" charset="0"/>
              </a:rPr>
              <a:t>mens</a:t>
            </a:r>
            <a:r>
              <a:rPr lang="en-ZA" sz="1600" b="1" dirty="0" smtClean="0">
                <a:latin typeface="Century Gothic" panose="020B0502020202020204" pitchFamily="34" charset="0"/>
              </a:rPr>
              <a:t> met ‘n intense </a:t>
            </a:r>
            <a:r>
              <a:rPr lang="en-ZA" sz="1600" b="1" dirty="0" err="1" smtClean="0">
                <a:latin typeface="Century Gothic" panose="020B0502020202020204" pitchFamily="34" charset="0"/>
              </a:rPr>
              <a:t>belewenis</a:t>
            </a:r>
            <a:r>
              <a:rPr lang="en-ZA" sz="1600" b="1" dirty="0" smtClean="0">
                <a:latin typeface="Century Gothic" panose="020B0502020202020204" pitchFamily="34" charset="0"/>
              </a:rPr>
              <a:t> van die</a:t>
            </a:r>
          </a:p>
          <a:p>
            <a:r>
              <a:rPr lang="en-ZA" sz="1600" b="1" dirty="0" err="1" smtClean="0">
                <a:latin typeface="Century Gothic" panose="020B0502020202020204" pitchFamily="34" charset="0"/>
              </a:rPr>
              <a:t>Hoër</a:t>
            </a:r>
            <a:r>
              <a:rPr lang="en-ZA" sz="1600" b="1" dirty="0" smtClean="0">
                <a:latin typeface="Century Gothic" panose="020B0502020202020204" pitchFamily="34" charset="0"/>
              </a:rPr>
              <a:t> mag en die </a:t>
            </a:r>
            <a:r>
              <a:rPr lang="en-ZA" sz="1600" b="1" dirty="0" err="1" smtClean="0">
                <a:latin typeface="Century Gothic" panose="020B0502020202020204" pitchFamily="34" charset="0"/>
              </a:rPr>
              <a:t>vreugde</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wat</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sodanige</a:t>
            </a:r>
            <a:r>
              <a:rPr lang="en-ZA" sz="1600" b="1" dirty="0" smtClean="0">
                <a:latin typeface="Century Gothic" panose="020B0502020202020204" pitchFamily="34" charset="0"/>
              </a:rPr>
              <a:t> </a:t>
            </a:r>
            <a:r>
              <a:rPr lang="en-ZA" sz="1600" b="1" dirty="0" err="1" smtClean="0">
                <a:latin typeface="Century Gothic" panose="020B0502020202020204" pitchFamily="34" charset="0"/>
              </a:rPr>
              <a:t>besef</a:t>
            </a:r>
            <a:r>
              <a:rPr lang="en-ZA" sz="1600" b="1" dirty="0" smtClean="0">
                <a:latin typeface="Century Gothic" panose="020B0502020202020204" pitchFamily="34" charset="0"/>
              </a:rPr>
              <a:t> bring.</a:t>
            </a:r>
            <a:endParaRPr lang="en-ZA" sz="1600" b="1" dirty="0">
              <a:latin typeface="Century Gothic" panose="020B0502020202020204" pitchFamily="34" charset="0"/>
            </a:endParaRPr>
          </a:p>
        </p:txBody>
      </p:sp>
      <p:sp>
        <p:nvSpPr>
          <p:cNvPr id="4" name="Title 1"/>
          <p:cNvSpPr txBox="1">
            <a:spLocks/>
          </p:cNvSpPr>
          <p:nvPr/>
        </p:nvSpPr>
        <p:spPr>
          <a:xfrm>
            <a:off x="611560" y="61017"/>
            <a:ext cx="7772400" cy="775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effectLst>
                  <a:outerShdw blurRad="38100" dist="38100" dir="2700000" algn="tl">
                    <a:srgbClr val="000000">
                      <a:alpha val="43137"/>
                    </a:srgbClr>
                  </a:outerShdw>
                </a:effectLst>
                <a:latin typeface="Century Gothic" pitchFamily="34" charset="0"/>
              </a:rPr>
              <a:t>Die </a:t>
            </a:r>
            <a:r>
              <a:rPr lang="en-US" dirty="0" err="1" smtClean="0">
                <a:solidFill>
                  <a:srgbClr val="FF0000"/>
                </a:solidFill>
                <a:effectLst>
                  <a:outerShdw blurRad="38100" dist="38100" dir="2700000" algn="tl">
                    <a:srgbClr val="000000">
                      <a:alpha val="43137"/>
                    </a:srgbClr>
                  </a:outerShdw>
                </a:effectLst>
                <a:latin typeface="Century Gothic" pitchFamily="34" charset="0"/>
              </a:rPr>
              <a:t>s</a:t>
            </a:r>
            <a:r>
              <a:rPr lang="en-US" dirty="0" err="1" smtClean="0">
                <a:effectLst>
                  <a:outerShdw blurRad="38100" dist="38100" dir="2700000" algn="tl">
                    <a:srgbClr val="000000">
                      <a:alpha val="43137"/>
                    </a:srgbClr>
                  </a:outerShdw>
                </a:effectLst>
                <a:latin typeface="Century Gothic" pitchFamily="34" charset="0"/>
              </a:rPr>
              <a:t>agte</a:t>
            </a:r>
            <a:r>
              <a:rPr lang="en-US" dirty="0" smtClean="0">
                <a:effectLst>
                  <a:outerShdw blurRad="38100" dist="38100" dir="2700000" algn="tl">
                    <a:srgbClr val="000000">
                      <a:alpha val="43137"/>
                    </a:srgbClr>
                  </a:outerShdw>
                </a:effectLst>
                <a:latin typeface="Century Gothic" pitchFamily="34" charset="0"/>
              </a:rPr>
              <a:t> </a:t>
            </a:r>
            <a:r>
              <a:rPr lang="en-US" dirty="0" err="1" smtClean="0">
                <a:solidFill>
                  <a:srgbClr val="FF0000"/>
                </a:solidFill>
                <a:effectLst>
                  <a:outerShdw blurRad="38100" dist="38100" dir="2700000" algn="tl">
                    <a:srgbClr val="000000">
                      <a:alpha val="43137"/>
                    </a:srgbClr>
                  </a:outerShdw>
                </a:effectLst>
                <a:latin typeface="Century Gothic" pitchFamily="34" charset="0"/>
              </a:rPr>
              <a:t>s</a:t>
            </a:r>
            <a:r>
              <a:rPr lang="en-US" dirty="0" err="1" smtClean="0">
                <a:effectLst>
                  <a:outerShdw blurRad="38100" dist="38100" dir="2700000" algn="tl">
                    <a:srgbClr val="000000">
                      <a:alpha val="43137"/>
                    </a:srgbClr>
                  </a:outerShdw>
                </a:effectLst>
                <a:latin typeface="Century Gothic" pitchFamily="34" charset="0"/>
              </a:rPr>
              <a:t>prong</a:t>
            </a:r>
            <a:endParaRPr lang="en-ZA" dirty="0">
              <a:effectLst>
                <a:outerShdw blurRad="38100" dist="38100" dir="2700000" algn="tl">
                  <a:srgbClr val="000000">
                    <a:alpha val="43137"/>
                  </a:srgbClr>
                </a:outerShdw>
              </a:effectLst>
              <a:latin typeface="Century Gothic" pitchFamily="34" charset="0"/>
            </a:endParaRPr>
          </a:p>
        </p:txBody>
      </p:sp>
      <p:sp>
        <p:nvSpPr>
          <p:cNvPr id="5" name="Rectangle 4"/>
          <p:cNvSpPr/>
          <p:nvPr/>
        </p:nvSpPr>
        <p:spPr>
          <a:xfrm>
            <a:off x="179512" y="980728"/>
            <a:ext cx="1224136"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1" dirty="0" err="1" smtClean="0">
                <a:solidFill>
                  <a:schemeClr val="tx1"/>
                </a:solidFill>
                <a:latin typeface="Century Gothic" panose="020B0502020202020204" pitchFamily="34" charset="0"/>
              </a:rPr>
              <a:t>Metafoor</a:t>
            </a:r>
            <a:r>
              <a:rPr lang="en-ZA" sz="1600" b="1" i="1" dirty="0" smtClean="0">
                <a:solidFill>
                  <a:schemeClr val="tx1"/>
                </a:solidFill>
                <a:latin typeface="Century Gothic" panose="020B0502020202020204" pitchFamily="34" charset="0"/>
              </a:rPr>
              <a:t>.</a:t>
            </a:r>
            <a:endParaRPr lang="en-ZA" sz="1600" b="1" i="1" dirty="0">
              <a:solidFill>
                <a:schemeClr val="tx1"/>
              </a:solidFill>
              <a:latin typeface="Century Gothic" panose="020B0502020202020204" pitchFamily="34" charset="0"/>
            </a:endParaRPr>
          </a:p>
        </p:txBody>
      </p:sp>
      <p:sp>
        <p:nvSpPr>
          <p:cNvPr id="6" name="Rectangle 5"/>
          <p:cNvSpPr/>
          <p:nvPr/>
        </p:nvSpPr>
        <p:spPr>
          <a:xfrm>
            <a:off x="1725452" y="980728"/>
            <a:ext cx="5544616"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chemeClr val="tx1"/>
                </a:solidFill>
                <a:latin typeface="Century Gothic" panose="020B0502020202020204" pitchFamily="34" charset="0"/>
              </a:rPr>
              <a:t>God se </a:t>
            </a:r>
            <a:r>
              <a:rPr lang="en-ZA" sz="1600" b="1" dirty="0" err="1" smtClean="0">
                <a:solidFill>
                  <a:schemeClr val="tx1"/>
                </a:solidFill>
                <a:latin typeface="Century Gothic" panose="020B0502020202020204" pitchFamily="34" charset="0"/>
              </a:rPr>
              <a:t>aanraking</a:t>
            </a:r>
            <a:r>
              <a:rPr lang="en-ZA" sz="1600" b="1" dirty="0" smtClean="0">
                <a:solidFill>
                  <a:schemeClr val="tx1"/>
                </a:solidFill>
                <a:latin typeface="Century Gothic" panose="020B0502020202020204" pitchFamily="34" charset="0"/>
              </a:rPr>
              <a:t>/</a:t>
            </a:r>
            <a:r>
              <a:rPr lang="en-ZA" sz="1600" b="1" dirty="0" err="1" smtClean="0">
                <a:solidFill>
                  <a:schemeClr val="tx1"/>
                </a:solidFill>
                <a:latin typeface="Century Gothic" panose="020B0502020202020204" pitchFamily="34" charset="0"/>
              </a:rPr>
              <a:t>teenwoordigheid</a:t>
            </a:r>
            <a:r>
              <a:rPr lang="en-ZA" sz="1600" b="1" dirty="0" smtClean="0">
                <a:solidFill>
                  <a:schemeClr val="tx1"/>
                </a:solidFill>
                <a:latin typeface="Century Gothic" panose="020B0502020202020204" pitchFamily="34" charset="0"/>
              </a:rPr>
              <a:t>= ‘n </a:t>
            </a:r>
            <a:r>
              <a:rPr lang="en-ZA" sz="1600" b="1" dirty="0" err="1" smtClean="0">
                <a:solidFill>
                  <a:schemeClr val="tx1"/>
                </a:solidFill>
                <a:latin typeface="Century Gothic" panose="020B0502020202020204" pitchFamily="34" charset="0"/>
              </a:rPr>
              <a:t>sagte</a:t>
            </a:r>
            <a:r>
              <a:rPr lang="en-ZA" sz="1600" b="1" dirty="0" smtClean="0">
                <a:solidFill>
                  <a:schemeClr val="tx1"/>
                </a:solidFill>
                <a:latin typeface="Century Gothic" panose="020B0502020202020204" pitchFamily="34" charset="0"/>
              </a:rPr>
              <a:t> </a:t>
            </a:r>
            <a:r>
              <a:rPr lang="en-ZA" sz="1600" b="1" dirty="0" err="1" smtClean="0">
                <a:solidFill>
                  <a:schemeClr val="tx1"/>
                </a:solidFill>
                <a:latin typeface="Century Gothic" panose="020B0502020202020204" pitchFamily="34" charset="0"/>
              </a:rPr>
              <a:t>sprong</a:t>
            </a:r>
            <a:r>
              <a:rPr lang="en-ZA" sz="1600" b="1" dirty="0" smtClean="0">
                <a:solidFill>
                  <a:schemeClr val="tx1"/>
                </a:solidFill>
                <a:latin typeface="Century Gothic" panose="020B0502020202020204" pitchFamily="34" charset="0"/>
              </a:rPr>
              <a:t>.</a:t>
            </a:r>
          </a:p>
          <a:p>
            <a:r>
              <a:rPr lang="en-ZA" sz="1600" b="1" dirty="0" smtClean="0">
                <a:solidFill>
                  <a:schemeClr val="tx1"/>
                </a:solidFill>
                <a:latin typeface="Century Gothic" panose="020B0502020202020204" pitchFamily="34" charset="0"/>
              </a:rPr>
              <a:t>Die </a:t>
            </a:r>
            <a:r>
              <a:rPr lang="en-ZA" sz="1600" b="1" dirty="0" err="1" smtClean="0">
                <a:solidFill>
                  <a:schemeClr val="tx1"/>
                </a:solidFill>
                <a:latin typeface="Century Gothic" panose="020B0502020202020204" pitchFamily="34" charset="0"/>
              </a:rPr>
              <a:t>aanraking</a:t>
            </a:r>
            <a:r>
              <a:rPr lang="en-ZA" sz="1600" b="1" dirty="0" smtClean="0">
                <a:solidFill>
                  <a:schemeClr val="tx1"/>
                </a:solidFill>
                <a:latin typeface="Century Gothic" panose="020B0502020202020204" pitchFamily="34" charset="0"/>
              </a:rPr>
              <a:t> is sag </a:t>
            </a:r>
            <a:r>
              <a:rPr lang="en-ZA" sz="1600" b="1" i="1" dirty="0" smtClean="0">
                <a:solidFill>
                  <a:schemeClr val="tx1"/>
                </a:solidFill>
                <a:latin typeface="Century Gothic" panose="020B0502020202020204" pitchFamily="34" charset="0"/>
              </a:rPr>
              <a:t>(</a:t>
            </a:r>
            <a:r>
              <a:rPr lang="en-ZA" sz="1600" b="1" dirty="0" err="1" smtClean="0">
                <a:solidFill>
                  <a:schemeClr val="tx1"/>
                </a:solidFill>
                <a:latin typeface="Century Gothic" panose="020B0502020202020204" pitchFamily="34" charset="0"/>
              </a:rPr>
              <a:t>sagte</a:t>
            </a:r>
            <a:r>
              <a:rPr lang="en-ZA" sz="1600" b="1" i="1" dirty="0" smtClean="0">
                <a:solidFill>
                  <a:schemeClr val="tx1"/>
                </a:solidFill>
                <a:latin typeface="Century Gothic" panose="020B0502020202020204" pitchFamily="34" charset="0"/>
              </a:rPr>
              <a:t>), </a:t>
            </a:r>
            <a:r>
              <a:rPr lang="en-ZA" sz="1600" b="1" dirty="0" smtClean="0">
                <a:solidFill>
                  <a:schemeClr val="tx1"/>
                </a:solidFill>
                <a:latin typeface="Century Gothic" panose="020B0502020202020204" pitchFamily="34" charset="0"/>
              </a:rPr>
              <a:t>maar tog </a:t>
            </a:r>
            <a:r>
              <a:rPr lang="en-ZA" sz="1600" b="1" dirty="0" err="1" smtClean="0">
                <a:solidFill>
                  <a:schemeClr val="tx1"/>
                </a:solidFill>
                <a:latin typeface="Century Gothic" panose="020B0502020202020204" pitchFamily="34" charset="0"/>
              </a:rPr>
              <a:t>vol</a:t>
            </a:r>
            <a:r>
              <a:rPr lang="en-ZA" sz="1600" b="1" dirty="0" smtClean="0">
                <a:solidFill>
                  <a:schemeClr val="tx1"/>
                </a:solidFill>
                <a:latin typeface="Century Gothic" panose="020B0502020202020204" pitchFamily="34" charset="0"/>
              </a:rPr>
              <a:t> </a:t>
            </a:r>
            <a:r>
              <a:rPr lang="en-ZA" sz="1600" b="1" dirty="0" err="1" smtClean="0">
                <a:solidFill>
                  <a:schemeClr val="tx1"/>
                </a:solidFill>
                <a:latin typeface="Century Gothic" panose="020B0502020202020204" pitchFamily="34" charset="0"/>
              </a:rPr>
              <a:t>krag</a:t>
            </a:r>
            <a:r>
              <a:rPr lang="en-ZA" sz="1600" b="1" dirty="0" smtClean="0">
                <a:solidFill>
                  <a:schemeClr val="tx1"/>
                </a:solidFill>
                <a:latin typeface="Century Gothic" panose="020B0502020202020204" pitchFamily="34" charset="0"/>
              </a:rPr>
              <a:t> en </a:t>
            </a:r>
            <a:r>
              <a:rPr lang="en-ZA" sz="1600" b="1" dirty="0" err="1" smtClean="0">
                <a:solidFill>
                  <a:schemeClr val="tx1"/>
                </a:solidFill>
                <a:latin typeface="Century Gothic" panose="020B0502020202020204" pitchFamily="34" charset="0"/>
              </a:rPr>
              <a:t>beweeglikheid</a:t>
            </a:r>
            <a:r>
              <a:rPr lang="en-ZA" sz="1600" b="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sprong</a:t>
            </a:r>
            <a:r>
              <a:rPr lang="en-ZA" sz="1600" b="1" i="1" dirty="0" smtClean="0">
                <a:solidFill>
                  <a:schemeClr val="tx1"/>
                </a:solidFill>
                <a:latin typeface="Century Gothic" panose="020B0502020202020204" pitchFamily="34" charset="0"/>
              </a:rPr>
              <a:t>)</a:t>
            </a:r>
            <a:endParaRPr lang="en-ZA" sz="1600" b="1" dirty="0">
              <a:solidFill>
                <a:schemeClr val="tx1"/>
              </a:solidFill>
              <a:latin typeface="Century Gothic" panose="020B0502020202020204" pitchFamily="34" charset="0"/>
            </a:endParaRPr>
          </a:p>
        </p:txBody>
      </p:sp>
      <p:sp>
        <p:nvSpPr>
          <p:cNvPr id="7" name="Rectangle 6"/>
          <p:cNvSpPr/>
          <p:nvPr/>
        </p:nvSpPr>
        <p:spPr>
          <a:xfrm>
            <a:off x="6948264" y="160833"/>
            <a:ext cx="2088232"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1" dirty="0" err="1" smtClean="0">
                <a:solidFill>
                  <a:schemeClr val="tx1"/>
                </a:solidFill>
                <a:latin typeface="Century Gothic" panose="020B0502020202020204" pitchFamily="34" charset="0"/>
              </a:rPr>
              <a:t>Alliterasie</a:t>
            </a:r>
            <a:r>
              <a:rPr lang="en-ZA" sz="1600" b="1" i="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beklem</a:t>
            </a:r>
            <a:r>
              <a:rPr lang="en-ZA" sz="1600" b="1" i="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toon</a:t>
            </a:r>
            <a:r>
              <a:rPr lang="en-ZA" sz="1600" b="1" i="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sagtheid</a:t>
            </a:r>
            <a:r>
              <a:rPr lang="en-ZA" sz="1600" b="1" i="1" dirty="0" smtClean="0">
                <a:solidFill>
                  <a:schemeClr val="tx1"/>
                </a:solidFill>
                <a:latin typeface="Century Gothic" panose="020B0502020202020204" pitchFamily="34" charset="0"/>
              </a:rPr>
              <a:t>.</a:t>
            </a:r>
            <a:endParaRPr lang="en-ZA" sz="1600" b="1"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368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6000" tmFilter="0, 0; .2, .5; .8, .5; 1, 0"/>
                                        <p:tgtEl>
                                          <p:spTgt spid="4"/>
                                        </p:tgtEl>
                                      </p:cBhvr>
                                    </p:animEffect>
                                    <p:animScale>
                                      <p:cBhvr>
                                        <p:cTn id="7" dur="30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2662679"/>
            <a:ext cx="3816424" cy="369332"/>
          </a:xfrm>
          <a:prstGeom prst="rect">
            <a:avLst/>
          </a:prstGeom>
          <a:noFill/>
        </p:spPr>
        <p:txBody>
          <a:bodyPr wrap="square" rtlCol="0">
            <a:spAutoFit/>
          </a:bodyPr>
          <a:lstStyle/>
          <a:p>
            <a:endParaRPr lang="en-ZA" dirty="0"/>
          </a:p>
        </p:txBody>
      </p:sp>
      <p:sp>
        <p:nvSpPr>
          <p:cNvPr id="6" name="TextBox 5"/>
          <p:cNvSpPr txBox="1"/>
          <p:nvPr/>
        </p:nvSpPr>
        <p:spPr>
          <a:xfrm>
            <a:off x="519372" y="784076"/>
            <a:ext cx="8085076" cy="5262979"/>
          </a:xfrm>
          <a:prstGeom prst="rect">
            <a:avLst/>
          </a:prstGeom>
          <a:noFill/>
        </p:spPr>
        <p:txBody>
          <a:bodyPr wrap="square" rtlCol="0">
            <a:spAutoFit/>
          </a:bodyPr>
          <a:lstStyle/>
          <a:p>
            <a:pPr>
              <a:lnSpc>
                <a:spcPct val="200000"/>
              </a:lnSpc>
            </a:pPr>
            <a:r>
              <a:rPr lang="nl-NL" sz="2400" b="1" dirty="0">
                <a:solidFill>
                  <a:schemeClr val="accent5">
                    <a:lumMod val="50000"/>
                  </a:schemeClr>
                </a:solidFill>
                <a:latin typeface="Century Gothic" pitchFamily="34" charset="0"/>
              </a:rPr>
              <a:t>Dit</a:t>
            </a:r>
            <a:r>
              <a:rPr lang="nl-NL" sz="2400" dirty="0">
                <a:latin typeface="Century Gothic" pitchFamily="34" charset="0"/>
              </a:rPr>
              <a:t> kom wanneer dit nie verwag </a:t>
            </a:r>
            <a:br>
              <a:rPr lang="nl-NL" sz="2400" dirty="0">
                <a:latin typeface="Century Gothic" pitchFamily="34" charset="0"/>
              </a:rPr>
            </a:br>
            <a:r>
              <a:rPr lang="nl-NL" sz="2400" dirty="0">
                <a:latin typeface="Century Gothic" pitchFamily="34" charset="0"/>
              </a:rPr>
              <a:t>word nie: </a:t>
            </a:r>
            <a:r>
              <a:rPr lang="nl-NL" sz="2400" dirty="0" smtClean="0">
                <a:latin typeface="Century Gothic" pitchFamily="34" charset="0"/>
              </a:rPr>
              <a:t>’n </a:t>
            </a:r>
            <a:r>
              <a:rPr lang="nl-NL" sz="2400" dirty="0">
                <a:latin typeface="Century Gothic" pitchFamily="34" charset="0"/>
              </a:rPr>
              <a:t>aanraking van die verstand </a:t>
            </a:r>
            <a:br>
              <a:rPr lang="nl-NL" sz="2400" dirty="0">
                <a:latin typeface="Century Gothic" pitchFamily="34" charset="0"/>
              </a:rPr>
            </a:br>
            <a:r>
              <a:rPr lang="nl-NL" sz="2400" dirty="0">
                <a:solidFill>
                  <a:schemeClr val="accent5">
                    <a:lumMod val="50000"/>
                  </a:schemeClr>
                </a:solidFill>
                <a:latin typeface="Century Gothic" pitchFamily="34" charset="0"/>
              </a:rPr>
              <a:t>lig soos </a:t>
            </a:r>
            <a:r>
              <a:rPr lang="nl-NL" sz="2400" dirty="0" smtClean="0">
                <a:solidFill>
                  <a:schemeClr val="accent5">
                    <a:lumMod val="50000"/>
                  </a:schemeClr>
                </a:solidFill>
                <a:latin typeface="Century Gothic" pitchFamily="34" charset="0"/>
              </a:rPr>
              <a:t>’n </a:t>
            </a:r>
            <a:r>
              <a:rPr lang="nl-NL" sz="2400" b="1" u="sng" dirty="0">
                <a:solidFill>
                  <a:schemeClr val="accent5">
                    <a:lumMod val="50000"/>
                  </a:schemeClr>
                </a:solidFill>
                <a:latin typeface="Century Gothic" pitchFamily="34" charset="0"/>
              </a:rPr>
              <a:t>v</a:t>
            </a:r>
            <a:r>
              <a:rPr lang="nl-NL" sz="2400" dirty="0">
                <a:solidFill>
                  <a:schemeClr val="accent5">
                    <a:lumMod val="50000"/>
                  </a:schemeClr>
                </a:solidFill>
                <a:latin typeface="Century Gothic" pitchFamily="34" charset="0"/>
              </a:rPr>
              <a:t>eer</a:t>
            </a:r>
            <a:r>
              <a:rPr lang="nl-NL" sz="2400" dirty="0">
                <a:latin typeface="Century Gothic" pitchFamily="34" charset="0"/>
              </a:rPr>
              <a:t>, </a:t>
            </a:r>
            <a:r>
              <a:rPr lang="nl-NL" sz="2400" b="1" u="sng" dirty="0">
                <a:solidFill>
                  <a:srgbClr val="FF0000"/>
                </a:solidFill>
                <a:latin typeface="Century Gothic" pitchFamily="34" charset="0"/>
              </a:rPr>
              <a:t>v</a:t>
            </a:r>
            <a:r>
              <a:rPr lang="nl-NL" sz="2400" b="1" dirty="0">
                <a:solidFill>
                  <a:srgbClr val="FF0000"/>
                </a:solidFill>
                <a:latin typeface="Century Gothic" pitchFamily="34" charset="0"/>
              </a:rPr>
              <a:t>lugtig</a:t>
            </a:r>
            <a:r>
              <a:rPr lang="nl-NL" sz="2400" dirty="0">
                <a:latin typeface="Century Gothic" pitchFamily="34" charset="0"/>
              </a:rPr>
              <a:t> maar presies </a:t>
            </a:r>
            <a:endParaRPr lang="nl-NL" sz="2400" dirty="0" smtClean="0">
              <a:latin typeface="Century Gothic" pitchFamily="34" charset="0"/>
            </a:endParaRPr>
          </a:p>
          <a:p>
            <a:pPr>
              <a:lnSpc>
                <a:spcPct val="200000"/>
              </a:lnSpc>
            </a:pPr>
            <a:r>
              <a:rPr lang="nl-NL" sz="2400" dirty="0">
                <a:latin typeface="Century Gothic" pitchFamily="34" charset="0"/>
              </a:rPr>
              <a:t>en jy dink as sy ligtheid so is, so </a:t>
            </a:r>
            <a:r>
              <a:rPr lang="nl-NL" sz="2400" b="1" dirty="0">
                <a:solidFill>
                  <a:srgbClr val="FF0000"/>
                </a:solidFill>
                <a:latin typeface="Century Gothic" pitchFamily="34" charset="0"/>
              </a:rPr>
              <a:t>potent</a:t>
            </a:r>
            <a:r>
              <a:rPr lang="nl-NL" sz="2400" dirty="0">
                <a:latin typeface="Century Gothic" pitchFamily="34" charset="0"/>
              </a:rPr>
              <a:t> </a:t>
            </a:r>
            <a:br>
              <a:rPr lang="nl-NL" sz="2400" dirty="0">
                <a:latin typeface="Century Gothic" pitchFamily="34" charset="0"/>
              </a:rPr>
            </a:br>
            <a:r>
              <a:rPr lang="nl-NL" sz="2400" dirty="0">
                <a:latin typeface="Century Gothic" pitchFamily="34" charset="0"/>
              </a:rPr>
              <a:t>dat die aandag nog lank daarna </a:t>
            </a:r>
            <a:br>
              <a:rPr lang="nl-NL" sz="2400" dirty="0">
                <a:latin typeface="Century Gothic" pitchFamily="34" charset="0"/>
              </a:rPr>
            </a:br>
            <a:r>
              <a:rPr lang="nl-NL" sz="2400" dirty="0">
                <a:latin typeface="Century Gothic" pitchFamily="34" charset="0"/>
              </a:rPr>
              <a:t>die </a:t>
            </a:r>
            <a:r>
              <a:rPr lang="nl-NL" sz="2400" b="1" dirty="0">
                <a:solidFill>
                  <a:srgbClr val="FF0000"/>
                </a:solidFill>
                <a:latin typeface="Century Gothic" pitchFamily="34" charset="0"/>
              </a:rPr>
              <a:t>indruk</a:t>
            </a:r>
            <a:r>
              <a:rPr lang="nl-NL" sz="2400" dirty="0">
                <a:latin typeface="Century Gothic" pitchFamily="34" charset="0"/>
              </a:rPr>
              <a:t> behou, hoe moet </a:t>
            </a:r>
            <a:r>
              <a:rPr lang="nl-NL" sz="2400" b="1" dirty="0">
                <a:solidFill>
                  <a:srgbClr val="FF0000"/>
                </a:solidFill>
                <a:latin typeface="Century Gothic" pitchFamily="34" charset="0"/>
              </a:rPr>
              <a:t>sy</a:t>
            </a:r>
            <a:r>
              <a:rPr lang="nl-NL" sz="2400" dirty="0">
                <a:latin typeface="Century Gothic" pitchFamily="34" charset="0"/>
              </a:rPr>
              <a:t> </a:t>
            </a:r>
            <a:r>
              <a:rPr lang="nl-NL" sz="2400" b="1" dirty="0">
                <a:latin typeface="Century Gothic" pitchFamily="34" charset="0"/>
              </a:rPr>
              <a:t>vasvat</a:t>
            </a:r>
            <a:r>
              <a:rPr lang="nl-NL" sz="2400" dirty="0">
                <a:latin typeface="Century Gothic" pitchFamily="34" charset="0"/>
              </a:rPr>
              <a:t> wees? </a:t>
            </a:r>
            <a:br>
              <a:rPr lang="nl-NL" sz="2400" dirty="0">
                <a:latin typeface="Century Gothic" pitchFamily="34" charset="0"/>
              </a:rPr>
            </a:br>
            <a:endParaRPr lang="en-ZA" sz="2400" dirty="0">
              <a:solidFill>
                <a:schemeClr val="accent5">
                  <a:lumMod val="50000"/>
                </a:schemeClr>
              </a:solidFill>
              <a:latin typeface="Century Gothic" pitchFamily="34" charset="0"/>
            </a:endParaRPr>
          </a:p>
        </p:txBody>
      </p:sp>
      <p:sp>
        <p:nvSpPr>
          <p:cNvPr id="9" name="Rectangle 8"/>
          <p:cNvSpPr/>
          <p:nvPr/>
        </p:nvSpPr>
        <p:spPr>
          <a:xfrm>
            <a:off x="467544" y="1078503"/>
            <a:ext cx="576064" cy="43204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568240" y="2590671"/>
            <a:ext cx="2275568" cy="43204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395536" y="2221339"/>
            <a:ext cx="3608596" cy="369332"/>
          </a:xfrm>
          <a:prstGeom prst="rect">
            <a:avLst/>
          </a:prstGeom>
          <a:noFill/>
        </p:spPr>
        <p:txBody>
          <a:bodyPr wrap="square" rtlCol="0">
            <a:spAutoFit/>
          </a:bodyPr>
          <a:lstStyle/>
          <a:p>
            <a:r>
              <a:rPr lang="en-US" b="1" i="1" dirty="0" smtClean="0">
                <a:solidFill>
                  <a:schemeClr val="accent5">
                    <a:lumMod val="50000"/>
                  </a:schemeClr>
                </a:solidFill>
                <a:latin typeface="Century Gothic" pitchFamily="34" charset="0"/>
              </a:rPr>
              <a:t>      </a:t>
            </a:r>
            <a:r>
              <a:rPr lang="en-US" b="1" i="1" dirty="0" err="1" smtClean="0">
                <a:solidFill>
                  <a:schemeClr val="accent5">
                    <a:lumMod val="50000"/>
                  </a:schemeClr>
                </a:solidFill>
                <a:latin typeface="Century Gothic" pitchFamily="34" charset="0"/>
              </a:rPr>
              <a:t>vergelyking</a:t>
            </a:r>
            <a:r>
              <a:rPr lang="en-US" b="1" i="1" dirty="0" smtClean="0">
                <a:solidFill>
                  <a:schemeClr val="accent5">
                    <a:lumMod val="50000"/>
                  </a:schemeClr>
                </a:solidFill>
                <a:latin typeface="Century Gothic" pitchFamily="34" charset="0"/>
              </a:rPr>
              <a:t>            </a:t>
            </a:r>
            <a:endParaRPr lang="en-ZA" b="1" i="1" dirty="0">
              <a:solidFill>
                <a:schemeClr val="accent5">
                  <a:lumMod val="50000"/>
                </a:schemeClr>
              </a:solidFill>
              <a:latin typeface="Century Gothic" pitchFamily="34" charset="0"/>
            </a:endParaRPr>
          </a:p>
        </p:txBody>
      </p:sp>
      <p:sp>
        <p:nvSpPr>
          <p:cNvPr id="24" name="TextBox 23"/>
          <p:cNvSpPr txBox="1"/>
          <p:nvPr/>
        </p:nvSpPr>
        <p:spPr>
          <a:xfrm>
            <a:off x="2555776" y="2293347"/>
            <a:ext cx="3024336" cy="369332"/>
          </a:xfrm>
          <a:prstGeom prst="rect">
            <a:avLst/>
          </a:prstGeom>
          <a:noFill/>
        </p:spPr>
        <p:txBody>
          <a:bodyPr wrap="square" rtlCol="0">
            <a:spAutoFit/>
          </a:bodyPr>
          <a:lstStyle/>
          <a:p>
            <a:r>
              <a:rPr lang="en-US" b="1" i="1" dirty="0" smtClean="0">
                <a:solidFill>
                  <a:srgbClr val="C00000"/>
                </a:solidFill>
                <a:latin typeface="Century Gothic" pitchFamily="34" charset="0"/>
              </a:rPr>
              <a:t>     net </a:t>
            </a:r>
            <a:r>
              <a:rPr lang="en-US" b="1" i="1" dirty="0" err="1" smtClean="0">
                <a:solidFill>
                  <a:srgbClr val="C00000"/>
                </a:solidFill>
                <a:latin typeface="Century Gothic" pitchFamily="34" charset="0"/>
              </a:rPr>
              <a:t>vir</a:t>
            </a:r>
            <a:r>
              <a:rPr lang="en-US" b="1" i="1" dirty="0" smtClean="0">
                <a:solidFill>
                  <a:srgbClr val="C00000"/>
                </a:solidFill>
                <a:latin typeface="Century Gothic" pitchFamily="34" charset="0"/>
              </a:rPr>
              <a:t> ’n </a:t>
            </a:r>
            <a:r>
              <a:rPr lang="en-US" b="1" i="1" dirty="0" err="1" smtClean="0">
                <a:solidFill>
                  <a:srgbClr val="C00000"/>
                </a:solidFill>
                <a:latin typeface="Century Gothic" pitchFamily="34" charset="0"/>
              </a:rPr>
              <a:t>oomblik</a:t>
            </a:r>
            <a:endParaRPr lang="en-ZA" b="1" i="1" dirty="0">
              <a:solidFill>
                <a:srgbClr val="C00000"/>
              </a:solidFill>
              <a:latin typeface="Century Gothic" pitchFamily="34" charset="0"/>
            </a:endParaRPr>
          </a:p>
        </p:txBody>
      </p:sp>
      <p:sp>
        <p:nvSpPr>
          <p:cNvPr id="25" name="Rectangle 24"/>
          <p:cNvSpPr/>
          <p:nvPr/>
        </p:nvSpPr>
        <p:spPr>
          <a:xfrm>
            <a:off x="1853952" y="1767207"/>
            <a:ext cx="4878287" cy="454132"/>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6" name="Straight Connector 25"/>
          <p:cNvCxnSpPr/>
          <p:nvPr/>
        </p:nvCxnSpPr>
        <p:spPr>
          <a:xfrm flipH="1" flipV="1">
            <a:off x="835671" y="1525330"/>
            <a:ext cx="1018281" cy="34526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88024" y="3022719"/>
            <a:ext cx="3024336" cy="369332"/>
          </a:xfrm>
          <a:prstGeom prst="rect">
            <a:avLst/>
          </a:prstGeom>
          <a:noFill/>
        </p:spPr>
        <p:txBody>
          <a:bodyPr wrap="square" rtlCol="0">
            <a:spAutoFit/>
          </a:bodyPr>
          <a:lstStyle/>
          <a:p>
            <a:r>
              <a:rPr lang="en-US" b="1" i="1" dirty="0" err="1" smtClean="0">
                <a:solidFill>
                  <a:srgbClr val="C00000"/>
                </a:solidFill>
                <a:latin typeface="Century Gothic" pitchFamily="34" charset="0"/>
              </a:rPr>
              <a:t>sterk</a:t>
            </a:r>
            <a:r>
              <a:rPr lang="en-US" b="1" i="1" dirty="0" smtClean="0">
                <a:solidFill>
                  <a:srgbClr val="C00000"/>
                </a:solidFill>
                <a:latin typeface="Century Gothic" pitchFamily="34" charset="0"/>
              </a:rPr>
              <a:t>, </a:t>
            </a:r>
            <a:r>
              <a:rPr lang="en-US" b="1" i="1" dirty="0" err="1" smtClean="0">
                <a:solidFill>
                  <a:srgbClr val="C00000"/>
                </a:solidFill>
                <a:latin typeface="Century Gothic" pitchFamily="34" charset="0"/>
              </a:rPr>
              <a:t>kragtig</a:t>
            </a:r>
            <a:endParaRPr lang="en-ZA" b="1" i="1" dirty="0">
              <a:solidFill>
                <a:srgbClr val="C00000"/>
              </a:solidFill>
              <a:latin typeface="Century Gothic" pitchFamily="34" charset="0"/>
            </a:endParaRPr>
          </a:p>
        </p:txBody>
      </p:sp>
      <p:sp>
        <p:nvSpPr>
          <p:cNvPr id="29" name="TextBox 28"/>
          <p:cNvSpPr txBox="1"/>
          <p:nvPr/>
        </p:nvSpPr>
        <p:spPr>
          <a:xfrm>
            <a:off x="1101998" y="4525595"/>
            <a:ext cx="3024336" cy="369332"/>
          </a:xfrm>
          <a:prstGeom prst="rect">
            <a:avLst/>
          </a:prstGeom>
          <a:noFill/>
        </p:spPr>
        <p:txBody>
          <a:bodyPr wrap="square" rtlCol="0">
            <a:spAutoFit/>
          </a:bodyPr>
          <a:lstStyle/>
          <a:p>
            <a:r>
              <a:rPr lang="en-US" b="1" i="1" dirty="0" err="1" smtClean="0">
                <a:solidFill>
                  <a:srgbClr val="C00000"/>
                </a:solidFill>
                <a:latin typeface="Century Gothic" pitchFamily="34" charset="0"/>
              </a:rPr>
              <a:t>invloed</a:t>
            </a:r>
            <a:endParaRPr lang="en-ZA" b="1" i="1" dirty="0">
              <a:solidFill>
                <a:srgbClr val="C00000"/>
              </a:solidFill>
              <a:latin typeface="Century Gothic" pitchFamily="34" charset="0"/>
            </a:endParaRPr>
          </a:p>
        </p:txBody>
      </p:sp>
      <p:sp>
        <p:nvSpPr>
          <p:cNvPr id="30" name="TextBox 29"/>
          <p:cNvSpPr txBox="1"/>
          <p:nvPr/>
        </p:nvSpPr>
        <p:spPr>
          <a:xfrm>
            <a:off x="6444208" y="2825641"/>
            <a:ext cx="2592288" cy="1323439"/>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a:latin typeface="Century Gothic" pitchFamily="34" charset="0"/>
              </a:rPr>
              <a:t>Dit </a:t>
            </a:r>
            <a:r>
              <a:rPr lang="af-ZA" sz="1600" b="1" i="1" dirty="0" smtClean="0">
                <a:latin typeface="Century Gothic" pitchFamily="34" charset="0"/>
              </a:rPr>
              <a:t>is </a:t>
            </a:r>
            <a:r>
              <a:rPr lang="af-ZA" sz="1600" b="1" i="1" u="sng" dirty="0">
                <a:latin typeface="Century Gothic" pitchFamily="34" charset="0"/>
              </a:rPr>
              <a:t>presies</a:t>
            </a:r>
            <a:r>
              <a:rPr lang="af-ZA" sz="1600" b="1" i="1" dirty="0">
                <a:latin typeface="Century Gothic" pitchFamily="34" charset="0"/>
              </a:rPr>
              <a:t> en duidelik en noukeurig en ook </a:t>
            </a:r>
            <a:r>
              <a:rPr lang="af-ZA" sz="1600" b="1" i="1" u="sng" dirty="0">
                <a:latin typeface="Century Gothic" pitchFamily="34" charset="0"/>
              </a:rPr>
              <a:t>baie sterk</a:t>
            </a:r>
            <a:r>
              <a:rPr lang="af-ZA" sz="1600" b="1" i="1" dirty="0">
                <a:latin typeface="Century Gothic" pitchFamily="34" charset="0"/>
              </a:rPr>
              <a:t>. So sterk dat jy dit lank daarna nog presies kan onthou. </a:t>
            </a:r>
            <a:endParaRPr lang="en-ZA" sz="1600" b="1" i="1" dirty="0">
              <a:latin typeface="Century Gothic" pitchFamily="34" charset="0"/>
            </a:endParaRPr>
          </a:p>
        </p:txBody>
      </p:sp>
      <p:sp>
        <p:nvSpPr>
          <p:cNvPr id="31" name="TextBox 30"/>
          <p:cNvSpPr txBox="1"/>
          <p:nvPr/>
        </p:nvSpPr>
        <p:spPr>
          <a:xfrm>
            <a:off x="5148063" y="5207325"/>
            <a:ext cx="3744635" cy="83099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Iets </a:t>
            </a:r>
            <a:r>
              <a:rPr lang="af-ZA" sz="1600" b="1" i="1" dirty="0">
                <a:latin typeface="Century Gothic" pitchFamily="34" charset="0"/>
              </a:rPr>
              <a:t>wat jou verstand vasvat sodat jy aan niks anders kan dink nie, sodat jy net daarop konsentreer</a:t>
            </a:r>
            <a:r>
              <a:rPr lang="af-ZA" sz="1600" b="1" i="1" dirty="0" smtClean="0">
                <a:latin typeface="Century Gothic" pitchFamily="34" charset="0"/>
              </a:rPr>
              <a:t>.</a:t>
            </a:r>
            <a:endParaRPr lang="en-ZA" sz="1600" b="1" i="1" dirty="0">
              <a:latin typeface="Century Gothic" pitchFamily="34" charset="0"/>
            </a:endParaRPr>
          </a:p>
        </p:txBody>
      </p:sp>
      <p:sp>
        <p:nvSpPr>
          <p:cNvPr id="32" name="TextBox 31"/>
          <p:cNvSpPr txBox="1"/>
          <p:nvPr/>
        </p:nvSpPr>
        <p:spPr>
          <a:xfrm>
            <a:off x="3744315" y="476672"/>
            <a:ext cx="5111753"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a:latin typeface="Century Gothic" pitchFamily="34" charset="0"/>
              </a:rPr>
              <a:t>Die aanraking is onverwags − </a:t>
            </a:r>
            <a:r>
              <a:rPr lang="af-ZA" sz="1600" b="1" i="1" dirty="0" smtClean="0">
                <a:latin typeface="Century Gothic" pitchFamily="34" charset="0"/>
              </a:rPr>
              <a:t>skielik</a:t>
            </a:r>
            <a:r>
              <a:rPr lang="af-ZA" sz="1600" b="1" i="1" dirty="0">
                <a:latin typeface="Century Gothic" pitchFamily="34" charset="0"/>
              </a:rPr>
              <a:t>. En dit is daar vir ’n oomblik, dis lig.</a:t>
            </a:r>
            <a:endParaRPr lang="en-ZA" sz="1600" b="1" i="1" dirty="0">
              <a:latin typeface="Century Gothic" pitchFamily="34" charset="0"/>
            </a:endParaRPr>
          </a:p>
        </p:txBody>
      </p:sp>
      <p:sp>
        <p:nvSpPr>
          <p:cNvPr id="33" name="TextBox 32"/>
          <p:cNvSpPr txBox="1"/>
          <p:nvPr/>
        </p:nvSpPr>
        <p:spPr>
          <a:xfrm>
            <a:off x="568240" y="5201639"/>
            <a:ext cx="3744635"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Die indruk van die ligte aanraking bly behoue – dit draal in jou.</a:t>
            </a:r>
            <a:endParaRPr lang="en-ZA" sz="1600" b="1" i="1" dirty="0">
              <a:latin typeface="Century Gothic" pitchFamily="34" charset="0"/>
            </a:endParaRPr>
          </a:p>
        </p:txBody>
      </p:sp>
      <p:sp>
        <p:nvSpPr>
          <p:cNvPr id="2" name="Rectangle 1"/>
          <p:cNvSpPr/>
          <p:nvPr/>
        </p:nvSpPr>
        <p:spPr>
          <a:xfrm>
            <a:off x="6804248" y="1258526"/>
            <a:ext cx="2339752" cy="1029356"/>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1" dirty="0" err="1" smtClean="0">
                <a:solidFill>
                  <a:schemeClr val="tx1"/>
                </a:solidFill>
                <a:latin typeface="Century Gothic" panose="020B0502020202020204" pitchFamily="34" charset="0"/>
              </a:rPr>
              <a:t>Gedagte</a:t>
            </a:r>
            <a:r>
              <a:rPr lang="en-ZA" sz="1600" b="1" i="1" dirty="0" smtClean="0">
                <a:solidFill>
                  <a:schemeClr val="tx1"/>
                </a:solidFill>
                <a:latin typeface="Century Gothic" panose="020B0502020202020204" pitchFamily="34" charset="0"/>
              </a:rPr>
              <a:t>/</a:t>
            </a:r>
            <a:r>
              <a:rPr lang="en-ZA" sz="1600" b="1" i="1" dirty="0" err="1" smtClean="0">
                <a:solidFill>
                  <a:schemeClr val="tx1"/>
                </a:solidFill>
                <a:latin typeface="Century Gothic" panose="020B0502020202020204" pitchFamily="34" charset="0"/>
              </a:rPr>
              <a:t>idee</a:t>
            </a:r>
            <a:r>
              <a:rPr lang="en-ZA" sz="1600" b="1" i="1" dirty="0" smtClean="0">
                <a:solidFill>
                  <a:schemeClr val="tx1"/>
                </a:solidFill>
                <a:latin typeface="Century Gothic" panose="020B0502020202020204" pitchFamily="34" charset="0"/>
              </a:rPr>
              <a:t>/</a:t>
            </a:r>
          </a:p>
          <a:p>
            <a:r>
              <a:rPr lang="en-ZA" sz="1600" b="1" i="1" dirty="0" err="1" smtClean="0">
                <a:solidFill>
                  <a:schemeClr val="tx1"/>
                </a:solidFill>
                <a:latin typeface="Century Gothic" panose="020B0502020202020204" pitchFamily="34" charset="0"/>
              </a:rPr>
              <a:t>besef</a:t>
            </a:r>
            <a:r>
              <a:rPr lang="en-ZA" sz="1600" b="1" i="1" dirty="0" smtClean="0">
                <a:solidFill>
                  <a:schemeClr val="tx1"/>
                </a:solidFill>
                <a:latin typeface="Century Gothic" panose="020B0502020202020204" pitchFamily="34" charset="0"/>
              </a:rPr>
              <a:t>/</a:t>
            </a:r>
            <a:r>
              <a:rPr lang="en-ZA" sz="1600" b="1" i="1" dirty="0" err="1" smtClean="0">
                <a:solidFill>
                  <a:schemeClr val="tx1"/>
                </a:solidFill>
                <a:latin typeface="Century Gothic" panose="020B0502020202020204" pitchFamily="34" charset="0"/>
              </a:rPr>
              <a:t>insig</a:t>
            </a:r>
            <a:r>
              <a:rPr lang="en-ZA" sz="1600" b="1" i="1" dirty="0">
                <a:solidFill>
                  <a:schemeClr val="tx1"/>
                </a:solidFill>
                <a:latin typeface="Century Gothic" panose="020B0502020202020204" pitchFamily="34" charset="0"/>
              </a:rPr>
              <a:t> </a:t>
            </a:r>
            <a:r>
              <a:rPr lang="en-ZA" sz="1600" b="1" i="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belewing</a:t>
            </a:r>
            <a:r>
              <a:rPr lang="en-ZA" sz="1600" b="1" i="1" dirty="0" smtClean="0">
                <a:solidFill>
                  <a:schemeClr val="tx1"/>
                </a:solidFill>
                <a:latin typeface="Century Gothic" panose="020B0502020202020204" pitchFamily="34" charset="0"/>
              </a:rPr>
              <a:t> met die </a:t>
            </a:r>
            <a:r>
              <a:rPr lang="en-ZA" sz="1600" b="1" i="1" dirty="0" err="1" smtClean="0">
                <a:solidFill>
                  <a:schemeClr val="tx1"/>
                </a:solidFill>
                <a:latin typeface="Century Gothic" panose="020B0502020202020204" pitchFamily="34" charset="0"/>
              </a:rPr>
              <a:t>verstand</a:t>
            </a:r>
            <a:endParaRPr lang="en-ZA" sz="1600" b="1" i="1" dirty="0">
              <a:solidFill>
                <a:schemeClr val="tx1"/>
              </a:solidFill>
              <a:latin typeface="Century Gothic" panose="020B0502020202020204" pitchFamily="34" charset="0"/>
            </a:endParaRPr>
          </a:p>
        </p:txBody>
      </p:sp>
      <p:sp>
        <p:nvSpPr>
          <p:cNvPr id="18" name="TextBox 17"/>
          <p:cNvSpPr txBox="1"/>
          <p:nvPr/>
        </p:nvSpPr>
        <p:spPr>
          <a:xfrm>
            <a:off x="333509" y="3018992"/>
            <a:ext cx="1944435"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Sagte aanraking</a:t>
            </a:r>
            <a:endParaRPr lang="en-ZA" sz="1600" b="1" i="1" dirty="0">
              <a:latin typeface="Century Gothic" pitchFamily="34" charset="0"/>
            </a:endParaRPr>
          </a:p>
        </p:txBody>
      </p:sp>
      <p:sp>
        <p:nvSpPr>
          <p:cNvPr id="5" name="Oval 4"/>
          <p:cNvSpPr/>
          <p:nvPr/>
        </p:nvSpPr>
        <p:spPr>
          <a:xfrm>
            <a:off x="1853952" y="1870591"/>
            <a:ext cx="143449" cy="341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916739" y="580955"/>
            <a:ext cx="2288024" cy="4704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1" dirty="0" err="1" smtClean="0">
                <a:solidFill>
                  <a:schemeClr val="tx1"/>
                </a:solidFill>
                <a:latin typeface="Century Gothic" panose="020B0502020202020204" pitchFamily="34" charset="0"/>
              </a:rPr>
              <a:t>Verduideliking</a:t>
            </a:r>
            <a:r>
              <a:rPr lang="en-ZA" sz="1600" b="1" i="1" dirty="0" smtClean="0">
                <a:solidFill>
                  <a:schemeClr val="tx1"/>
                </a:solidFill>
                <a:latin typeface="Century Gothic" panose="020B0502020202020204" pitchFamily="34" charset="0"/>
              </a:rPr>
              <a:t> van </a:t>
            </a:r>
            <a:r>
              <a:rPr lang="en-ZA" sz="1600" b="1" i="1" dirty="0" err="1" smtClean="0">
                <a:solidFill>
                  <a:schemeClr val="tx1"/>
                </a:solidFill>
                <a:latin typeface="Century Gothic" panose="020B0502020202020204" pitchFamily="34" charset="0"/>
              </a:rPr>
              <a:t>belewing</a:t>
            </a:r>
            <a:r>
              <a:rPr lang="en-ZA" sz="1600" b="1" i="1" dirty="0" smtClean="0">
                <a:solidFill>
                  <a:schemeClr val="tx1"/>
                </a:solidFill>
                <a:latin typeface="Century Gothic" panose="020B0502020202020204" pitchFamily="34" charset="0"/>
              </a:rPr>
              <a:t> </a:t>
            </a:r>
            <a:r>
              <a:rPr lang="en-ZA" sz="1600" b="1" i="1" dirty="0" err="1" smtClean="0">
                <a:solidFill>
                  <a:schemeClr val="tx1"/>
                </a:solidFill>
                <a:latin typeface="Century Gothic" panose="020B0502020202020204" pitchFamily="34" charset="0"/>
              </a:rPr>
              <a:t>volg</a:t>
            </a:r>
            <a:r>
              <a:rPr lang="en-ZA" sz="1600" b="1" i="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9346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2000"/>
                            </p:stCondLst>
                            <p:childTnLst>
                              <p:par>
                                <p:cTn id="34" presetID="26"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p:bldP spid="24" grpId="0"/>
      <p:bldP spid="25" grpId="0" animBg="1"/>
      <p:bldP spid="28" grpId="0"/>
      <p:bldP spid="30" grpId="0" animBg="1"/>
      <p:bldP spid="31" grpId="0" animBg="1"/>
      <p:bldP spid="32" grpId="0" animBg="1"/>
      <p:bldP spid="33" grpId="0" animBg="1"/>
      <p:bldP spid="2" grpId="0" animBg="1"/>
      <p:bldP spid="18"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2662679"/>
            <a:ext cx="3816424" cy="369332"/>
          </a:xfrm>
          <a:prstGeom prst="rect">
            <a:avLst/>
          </a:prstGeom>
          <a:noFill/>
        </p:spPr>
        <p:txBody>
          <a:bodyPr wrap="square" rtlCol="0">
            <a:spAutoFit/>
          </a:bodyPr>
          <a:lstStyle/>
          <a:p>
            <a:endParaRPr lang="en-ZA" dirty="0"/>
          </a:p>
        </p:txBody>
      </p:sp>
      <p:sp>
        <p:nvSpPr>
          <p:cNvPr id="6" name="TextBox 5"/>
          <p:cNvSpPr txBox="1"/>
          <p:nvPr/>
        </p:nvSpPr>
        <p:spPr>
          <a:xfrm>
            <a:off x="519372" y="784076"/>
            <a:ext cx="8085076" cy="3785652"/>
          </a:xfrm>
          <a:prstGeom prst="rect">
            <a:avLst/>
          </a:prstGeom>
          <a:noFill/>
        </p:spPr>
        <p:txBody>
          <a:bodyPr wrap="square" rtlCol="0">
            <a:spAutoFit/>
          </a:bodyPr>
          <a:lstStyle/>
          <a:p>
            <a:pPr>
              <a:lnSpc>
                <a:spcPct val="200000"/>
              </a:lnSpc>
            </a:pPr>
            <a:r>
              <a:rPr lang="nl-NL" sz="2400" dirty="0">
                <a:latin typeface="Century Gothic" pitchFamily="34" charset="0"/>
              </a:rPr>
              <a:t>: Dit kom wanneer dit nie verwag </a:t>
            </a:r>
            <a:br>
              <a:rPr lang="nl-NL" sz="2400" dirty="0">
                <a:latin typeface="Century Gothic" pitchFamily="34" charset="0"/>
              </a:rPr>
            </a:br>
            <a:r>
              <a:rPr lang="nl-NL" sz="2400" dirty="0">
                <a:latin typeface="Century Gothic" pitchFamily="34" charset="0"/>
              </a:rPr>
              <a:t>word nie: iets wat die </a:t>
            </a:r>
            <a:r>
              <a:rPr lang="nl-NL" sz="2400" b="1" dirty="0">
                <a:solidFill>
                  <a:srgbClr val="FF0000"/>
                </a:solidFill>
                <a:latin typeface="Century Gothic" pitchFamily="34" charset="0"/>
              </a:rPr>
              <a:t>bewussyn</a:t>
            </a:r>
            <a:r>
              <a:rPr lang="nl-NL" sz="2400" dirty="0">
                <a:latin typeface="Century Gothic" pitchFamily="34" charset="0"/>
              </a:rPr>
              <a:t> tot </a:t>
            </a:r>
            <a:br>
              <a:rPr lang="nl-NL" sz="2400" dirty="0">
                <a:latin typeface="Century Gothic" pitchFamily="34" charset="0"/>
              </a:rPr>
            </a:br>
            <a:r>
              <a:rPr lang="nl-NL" sz="2400" dirty="0">
                <a:latin typeface="Century Gothic" pitchFamily="34" charset="0"/>
              </a:rPr>
              <a:t>in die lewe tref, iets soos </a:t>
            </a:r>
            <a:r>
              <a:rPr lang="nl-NL" sz="2400" dirty="0" smtClean="0">
                <a:latin typeface="Century Gothic" pitchFamily="34" charset="0"/>
              </a:rPr>
              <a:t>’n </a:t>
            </a:r>
            <a:r>
              <a:rPr lang="nl-NL" sz="2400" dirty="0">
                <a:latin typeface="Century Gothic" pitchFamily="34" charset="0"/>
              </a:rPr>
              <a:t>sagte sprong – </a:t>
            </a:r>
            <a:br>
              <a:rPr lang="nl-NL" sz="2400" dirty="0">
                <a:latin typeface="Century Gothic" pitchFamily="34" charset="0"/>
              </a:rPr>
            </a:br>
            <a:r>
              <a:rPr lang="nl-NL" sz="2400" b="1" u="sng" dirty="0">
                <a:latin typeface="Century Gothic" pitchFamily="34" charset="0"/>
              </a:rPr>
              <a:t>v</a:t>
            </a:r>
            <a:r>
              <a:rPr lang="nl-NL" sz="2400" dirty="0">
                <a:latin typeface="Century Gothic" pitchFamily="34" charset="0"/>
              </a:rPr>
              <a:t>reugde, </a:t>
            </a:r>
            <a:r>
              <a:rPr lang="nl-NL" sz="2400" b="1" u="sng" dirty="0">
                <a:solidFill>
                  <a:srgbClr val="FF0000"/>
                </a:solidFill>
                <a:latin typeface="Century Gothic" pitchFamily="34" charset="0"/>
              </a:rPr>
              <a:t>v</a:t>
            </a:r>
            <a:r>
              <a:rPr lang="nl-NL" sz="2400" b="1" dirty="0">
                <a:solidFill>
                  <a:srgbClr val="FF0000"/>
                </a:solidFill>
                <a:latin typeface="Century Gothic" pitchFamily="34" charset="0"/>
              </a:rPr>
              <a:t>erbasing</a:t>
            </a:r>
            <a:r>
              <a:rPr lang="nl-NL" sz="2400" dirty="0">
                <a:latin typeface="Century Gothic" pitchFamily="34" charset="0"/>
              </a:rPr>
              <a:t>, </a:t>
            </a:r>
            <a:r>
              <a:rPr lang="nl-NL" sz="2400" b="1" u="sng" dirty="0">
                <a:latin typeface="Century Gothic" pitchFamily="34" charset="0"/>
              </a:rPr>
              <a:t>v</a:t>
            </a:r>
            <a:r>
              <a:rPr lang="nl-NL" sz="2400" dirty="0">
                <a:latin typeface="Century Gothic" pitchFamily="34" charset="0"/>
              </a:rPr>
              <a:t>reugde, herkenning: </a:t>
            </a:r>
            <a:br>
              <a:rPr lang="nl-NL" sz="2400" dirty="0">
                <a:latin typeface="Century Gothic" pitchFamily="34" charset="0"/>
              </a:rPr>
            </a:br>
            <a:r>
              <a:rPr lang="nl-NL" sz="2400" dirty="0">
                <a:latin typeface="Century Gothic" pitchFamily="34" charset="0"/>
              </a:rPr>
              <a:t>hoe moet </a:t>
            </a:r>
            <a:r>
              <a:rPr lang="nl-NL" sz="2400" b="1" dirty="0">
                <a:solidFill>
                  <a:srgbClr val="FF0000"/>
                </a:solidFill>
                <a:latin typeface="Century Gothic" pitchFamily="34" charset="0"/>
              </a:rPr>
              <a:t>u</a:t>
            </a:r>
            <a:r>
              <a:rPr lang="nl-NL" sz="2400" dirty="0">
                <a:latin typeface="Century Gothic" pitchFamily="34" charset="0"/>
              </a:rPr>
              <a:t> vasvat wees?</a:t>
            </a:r>
            <a:endParaRPr lang="en-ZA" sz="2400" dirty="0">
              <a:solidFill>
                <a:schemeClr val="accent5">
                  <a:lumMod val="50000"/>
                </a:schemeClr>
              </a:solidFill>
              <a:latin typeface="Century Gothic" pitchFamily="34" charset="0"/>
            </a:endParaRPr>
          </a:p>
        </p:txBody>
      </p:sp>
      <p:sp>
        <p:nvSpPr>
          <p:cNvPr id="20" name="Rectangle 19"/>
          <p:cNvSpPr/>
          <p:nvPr/>
        </p:nvSpPr>
        <p:spPr>
          <a:xfrm>
            <a:off x="4442328" y="2564904"/>
            <a:ext cx="2275568" cy="43204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4932040" y="2195572"/>
            <a:ext cx="3608596" cy="369332"/>
          </a:xfrm>
          <a:prstGeom prst="rect">
            <a:avLst/>
          </a:prstGeom>
          <a:noFill/>
        </p:spPr>
        <p:txBody>
          <a:bodyPr wrap="square" rtlCol="0">
            <a:spAutoFit/>
          </a:bodyPr>
          <a:lstStyle/>
          <a:p>
            <a:r>
              <a:rPr lang="en-US" b="1" i="1" dirty="0" err="1" smtClean="0">
                <a:solidFill>
                  <a:schemeClr val="accent5">
                    <a:lumMod val="50000"/>
                  </a:schemeClr>
                </a:solidFill>
                <a:latin typeface="Century Gothic" pitchFamily="34" charset="0"/>
              </a:rPr>
              <a:t>metafoor</a:t>
            </a:r>
            <a:endParaRPr lang="en-ZA" b="1" i="1" dirty="0">
              <a:solidFill>
                <a:schemeClr val="accent5">
                  <a:lumMod val="50000"/>
                </a:schemeClr>
              </a:solidFill>
              <a:latin typeface="Century Gothic" pitchFamily="34" charset="0"/>
            </a:endParaRPr>
          </a:p>
        </p:txBody>
      </p:sp>
      <p:sp>
        <p:nvSpPr>
          <p:cNvPr id="24" name="TextBox 23"/>
          <p:cNvSpPr txBox="1"/>
          <p:nvPr/>
        </p:nvSpPr>
        <p:spPr>
          <a:xfrm>
            <a:off x="3635896" y="1556792"/>
            <a:ext cx="3024336" cy="369332"/>
          </a:xfrm>
          <a:prstGeom prst="rect">
            <a:avLst/>
          </a:prstGeom>
          <a:noFill/>
        </p:spPr>
        <p:txBody>
          <a:bodyPr wrap="square" rtlCol="0">
            <a:spAutoFit/>
          </a:bodyPr>
          <a:lstStyle/>
          <a:p>
            <a:r>
              <a:rPr lang="en-US" b="1" i="1" dirty="0" smtClean="0">
                <a:solidFill>
                  <a:srgbClr val="C00000"/>
                </a:solidFill>
                <a:latin typeface="Century Gothic" pitchFamily="34" charset="0"/>
              </a:rPr>
              <a:t>“consciousness”</a:t>
            </a:r>
            <a:endParaRPr lang="en-ZA" b="1" i="1" dirty="0">
              <a:solidFill>
                <a:srgbClr val="C00000"/>
              </a:solidFill>
              <a:latin typeface="Century Gothic" pitchFamily="34" charset="0"/>
            </a:endParaRPr>
          </a:p>
        </p:txBody>
      </p:sp>
      <p:sp>
        <p:nvSpPr>
          <p:cNvPr id="28" name="TextBox 27"/>
          <p:cNvSpPr txBox="1"/>
          <p:nvPr/>
        </p:nvSpPr>
        <p:spPr>
          <a:xfrm>
            <a:off x="4788024" y="3022719"/>
            <a:ext cx="3024336" cy="369332"/>
          </a:xfrm>
          <a:prstGeom prst="rect">
            <a:avLst/>
          </a:prstGeom>
          <a:noFill/>
        </p:spPr>
        <p:txBody>
          <a:bodyPr wrap="square" rtlCol="0">
            <a:spAutoFit/>
          </a:bodyPr>
          <a:lstStyle/>
          <a:p>
            <a:r>
              <a:rPr lang="en-US" b="1" i="1" dirty="0" err="1" smtClean="0">
                <a:solidFill>
                  <a:srgbClr val="C00000"/>
                </a:solidFill>
                <a:latin typeface="Century Gothic" pitchFamily="34" charset="0"/>
              </a:rPr>
              <a:t>sterk</a:t>
            </a:r>
            <a:r>
              <a:rPr lang="en-US" b="1" i="1" dirty="0" smtClean="0">
                <a:solidFill>
                  <a:srgbClr val="C00000"/>
                </a:solidFill>
                <a:latin typeface="Century Gothic" pitchFamily="34" charset="0"/>
              </a:rPr>
              <a:t>, </a:t>
            </a:r>
            <a:r>
              <a:rPr lang="en-US" b="1" i="1" dirty="0" err="1" smtClean="0">
                <a:solidFill>
                  <a:srgbClr val="C00000"/>
                </a:solidFill>
                <a:latin typeface="Century Gothic" pitchFamily="34" charset="0"/>
              </a:rPr>
              <a:t>kragtig</a:t>
            </a:r>
            <a:endParaRPr lang="en-ZA" b="1" i="1" dirty="0">
              <a:solidFill>
                <a:srgbClr val="C00000"/>
              </a:solidFill>
              <a:latin typeface="Century Gothic" pitchFamily="34" charset="0"/>
            </a:endParaRPr>
          </a:p>
        </p:txBody>
      </p:sp>
      <p:sp>
        <p:nvSpPr>
          <p:cNvPr id="29" name="TextBox 28"/>
          <p:cNvSpPr txBox="1"/>
          <p:nvPr/>
        </p:nvSpPr>
        <p:spPr>
          <a:xfrm>
            <a:off x="1883367" y="3037364"/>
            <a:ext cx="3024336" cy="369332"/>
          </a:xfrm>
          <a:prstGeom prst="rect">
            <a:avLst/>
          </a:prstGeom>
          <a:noFill/>
        </p:spPr>
        <p:txBody>
          <a:bodyPr wrap="square" rtlCol="0">
            <a:spAutoFit/>
          </a:bodyPr>
          <a:lstStyle/>
          <a:p>
            <a:r>
              <a:rPr lang="en-US" b="1" i="1" dirty="0" err="1" smtClean="0">
                <a:solidFill>
                  <a:srgbClr val="C00000"/>
                </a:solidFill>
                <a:latin typeface="Century Gothic" pitchFamily="34" charset="0"/>
              </a:rPr>
              <a:t>verwondering</a:t>
            </a:r>
            <a:endParaRPr lang="en-ZA" b="1" i="1" dirty="0">
              <a:solidFill>
                <a:srgbClr val="C00000"/>
              </a:solidFill>
              <a:latin typeface="Century Gothic" pitchFamily="34" charset="0"/>
            </a:endParaRPr>
          </a:p>
        </p:txBody>
      </p:sp>
      <p:sp>
        <p:nvSpPr>
          <p:cNvPr id="30" name="TextBox 29"/>
          <p:cNvSpPr txBox="1"/>
          <p:nvPr/>
        </p:nvSpPr>
        <p:spPr>
          <a:xfrm>
            <a:off x="663388" y="4509120"/>
            <a:ext cx="3476564"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Spreker is hier in direkte gesprek met God. Baie meer persoonlik.</a:t>
            </a:r>
            <a:endParaRPr lang="en-ZA" sz="1600" b="1" i="1" dirty="0">
              <a:latin typeface="Century Gothic" pitchFamily="34" charset="0"/>
            </a:endParaRPr>
          </a:p>
        </p:txBody>
      </p:sp>
      <p:sp>
        <p:nvSpPr>
          <p:cNvPr id="32" name="TextBox 31"/>
          <p:cNvSpPr txBox="1"/>
          <p:nvPr/>
        </p:nvSpPr>
        <p:spPr>
          <a:xfrm>
            <a:off x="5868144" y="521385"/>
            <a:ext cx="2987924" cy="1323439"/>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Al is dit net vir ’n oomblik daar, is die indruk wat dit laat blywend. Dit transformeer jou; tref jou bewussyn tot in die lewe.</a:t>
            </a:r>
            <a:endParaRPr lang="en-ZA" sz="1600" b="1" i="1" dirty="0">
              <a:latin typeface="Century Gothic" pitchFamily="34" charset="0"/>
            </a:endParaRPr>
          </a:p>
        </p:txBody>
      </p:sp>
      <p:sp>
        <p:nvSpPr>
          <p:cNvPr id="34" name="TextBox 33"/>
          <p:cNvSpPr txBox="1"/>
          <p:nvPr/>
        </p:nvSpPr>
        <p:spPr>
          <a:xfrm>
            <a:off x="3353969" y="5551409"/>
            <a:ext cx="4068044" cy="1323439"/>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a:latin typeface="Century Gothic" pitchFamily="34" charset="0"/>
              </a:rPr>
              <a:t>As iets só lig, só potent, só lewensvernuwend is, soveel ekstatiese ervaring losmaak, jou só naby aan God bring, hoe gaan die uiteindelik omhelsing nie wees nie?! </a:t>
            </a:r>
            <a:endParaRPr lang="en-ZA" sz="1600" b="1" i="1" dirty="0">
              <a:latin typeface="Century Gothic" pitchFamily="34" charset="0"/>
            </a:endParaRPr>
          </a:p>
        </p:txBody>
      </p:sp>
      <p:sp>
        <p:nvSpPr>
          <p:cNvPr id="18" name="Rectangle 17"/>
          <p:cNvSpPr/>
          <p:nvPr/>
        </p:nvSpPr>
        <p:spPr>
          <a:xfrm>
            <a:off x="519372" y="967080"/>
            <a:ext cx="308212" cy="589712"/>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p:cNvSpPr txBox="1"/>
          <p:nvPr/>
        </p:nvSpPr>
        <p:spPr>
          <a:xfrm>
            <a:off x="923929" y="570166"/>
            <a:ext cx="1055783"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Skeiding</a:t>
            </a:r>
            <a:endParaRPr lang="en-ZA" sz="1600" b="1" i="1" dirty="0">
              <a:latin typeface="Century Gothic" pitchFamily="34" charset="0"/>
            </a:endParaRPr>
          </a:p>
        </p:txBody>
      </p:sp>
      <p:sp>
        <p:nvSpPr>
          <p:cNvPr id="22" name="TextBox 21"/>
          <p:cNvSpPr txBox="1"/>
          <p:nvPr/>
        </p:nvSpPr>
        <p:spPr>
          <a:xfrm>
            <a:off x="6930466" y="2016348"/>
            <a:ext cx="2163694" cy="1569660"/>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dirty="0">
                <a:latin typeface="Century Gothic" pitchFamily="34" charset="0"/>
              </a:rPr>
              <a:t>sprong: </a:t>
            </a:r>
            <a:r>
              <a:rPr lang="af-ZA" sz="1600" dirty="0" smtClean="0">
                <a:latin typeface="Century Gothic" pitchFamily="34" charset="0"/>
              </a:rPr>
              <a:t>letterlik </a:t>
            </a:r>
            <a:r>
              <a:rPr lang="af-ZA" sz="1600" dirty="0">
                <a:latin typeface="Century Gothic" pitchFamily="34" charset="0"/>
              </a:rPr>
              <a:t>in die lug spring </a:t>
            </a:r>
            <a:r>
              <a:rPr lang="af-ZA" sz="1600" i="1" dirty="0">
                <a:latin typeface="Century Gothic" pitchFamily="34" charset="0"/>
              </a:rPr>
              <a:t>OF </a:t>
            </a:r>
            <a:r>
              <a:rPr lang="af-ZA" sz="1600" dirty="0">
                <a:latin typeface="Century Gothic" pitchFamily="34" charset="0"/>
              </a:rPr>
              <a:t>om te spring van een gedagte of </a:t>
            </a:r>
            <a:r>
              <a:rPr lang="af-ZA" sz="1600" dirty="0" smtClean="0">
                <a:latin typeface="Century Gothic" pitchFamily="34" charset="0"/>
              </a:rPr>
              <a:t>i- dee </a:t>
            </a:r>
            <a:r>
              <a:rPr lang="af-ZA" sz="1600" dirty="0">
                <a:latin typeface="Century Gothic" pitchFamily="34" charset="0"/>
              </a:rPr>
              <a:t>na ’n volgende </a:t>
            </a:r>
            <a:r>
              <a:rPr lang="af-ZA" sz="1600" b="1" i="1" dirty="0" smtClean="0">
                <a:latin typeface="Century Gothic" pitchFamily="34" charset="0"/>
              </a:rPr>
              <a:t>Progressie</a:t>
            </a:r>
            <a:endParaRPr lang="en-ZA" sz="1600" b="1" i="1" dirty="0">
              <a:latin typeface="Century Gothic" pitchFamily="34" charset="0"/>
            </a:endParaRPr>
          </a:p>
        </p:txBody>
      </p:sp>
      <p:sp>
        <p:nvSpPr>
          <p:cNvPr id="16" name="TextBox 15"/>
          <p:cNvSpPr txBox="1"/>
          <p:nvPr/>
        </p:nvSpPr>
        <p:spPr>
          <a:xfrm>
            <a:off x="2347866" y="125572"/>
            <a:ext cx="2584174"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Alles wat vooraf gebeur</a:t>
            </a:r>
            <a:endParaRPr lang="en-ZA" sz="1600" b="1" i="1" dirty="0">
              <a:latin typeface="Century Gothic" pitchFamily="34" charset="0"/>
            </a:endParaRPr>
          </a:p>
        </p:txBody>
      </p:sp>
      <p:sp>
        <p:nvSpPr>
          <p:cNvPr id="17" name="TextBox 16"/>
          <p:cNvSpPr txBox="1"/>
          <p:nvPr/>
        </p:nvSpPr>
        <p:spPr>
          <a:xfrm>
            <a:off x="2340821" y="633636"/>
            <a:ext cx="2584174"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Nou verdiep die indruk</a:t>
            </a:r>
            <a:endParaRPr lang="en-ZA" sz="1600" b="1" i="1" dirty="0">
              <a:latin typeface="Century Gothic" pitchFamily="34" charset="0"/>
            </a:endParaRPr>
          </a:p>
        </p:txBody>
      </p:sp>
      <p:cxnSp>
        <p:nvCxnSpPr>
          <p:cNvPr id="5" name="Straight Arrow Connector 4"/>
          <p:cNvCxnSpPr/>
          <p:nvPr/>
        </p:nvCxnSpPr>
        <p:spPr>
          <a:xfrm>
            <a:off x="3491880" y="3586008"/>
            <a:ext cx="1142038" cy="33851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33918" y="3678602"/>
            <a:ext cx="2386354" cy="338554"/>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Reaksie op die vasvat</a:t>
            </a:r>
            <a:endParaRPr lang="en-ZA" sz="1600" b="1" i="1" dirty="0">
              <a:latin typeface="Century Gothic" pitchFamily="34" charset="0"/>
            </a:endParaRPr>
          </a:p>
        </p:txBody>
      </p:sp>
      <p:sp>
        <p:nvSpPr>
          <p:cNvPr id="25" name="TextBox 24"/>
          <p:cNvSpPr txBox="1"/>
          <p:nvPr/>
        </p:nvSpPr>
        <p:spPr>
          <a:xfrm>
            <a:off x="5148064" y="4047228"/>
            <a:ext cx="3816424" cy="584775"/>
          </a:xfrm>
          <a:prstGeom prst="rect">
            <a:avLst/>
          </a:prstGeom>
          <a:solidFill>
            <a:srgbClr val="FF0000"/>
          </a:solidFill>
          <a:ln>
            <a:solidFill>
              <a:srgbClr val="FF0000"/>
            </a:solidFill>
          </a:ln>
        </p:spPr>
        <p:txBody>
          <a:bodyPr wrap="square" rtlCol="0">
            <a:spAutoFit/>
          </a:bodyPr>
          <a:lstStyle/>
          <a:p>
            <a:r>
              <a:rPr lang="af-ZA" sz="1600" b="1" i="1" dirty="0" smtClean="0">
                <a:latin typeface="Century Gothic" pitchFamily="34" charset="0"/>
              </a:rPr>
              <a:t>Alliterasie &amp; herhaling versterk die vreugde.Ervaar dit intens </a:t>
            </a:r>
            <a:endParaRPr lang="en-ZA" sz="1600" b="1" i="1" dirty="0">
              <a:latin typeface="Century Gothic" pitchFamily="34" charset="0"/>
            </a:endParaRPr>
          </a:p>
        </p:txBody>
      </p:sp>
      <p:sp>
        <p:nvSpPr>
          <p:cNvPr id="26" name="TextBox 25"/>
          <p:cNvSpPr txBox="1"/>
          <p:nvPr/>
        </p:nvSpPr>
        <p:spPr>
          <a:xfrm>
            <a:off x="5057030" y="30468"/>
            <a:ext cx="2305076" cy="584775"/>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af-ZA" sz="1600" b="1" i="1" dirty="0" smtClean="0">
                <a:latin typeface="Century Gothic" pitchFamily="34" charset="0"/>
              </a:rPr>
              <a:t>Belewing van God se teenwoordigheid</a:t>
            </a:r>
            <a:endParaRPr lang="en-ZA" sz="1600" b="1" i="1" dirty="0">
              <a:latin typeface="Century Gothic" pitchFamily="34" charset="0"/>
            </a:endParaRPr>
          </a:p>
        </p:txBody>
      </p:sp>
      <p:sp>
        <p:nvSpPr>
          <p:cNvPr id="2" name="Rounded Rectangle 1"/>
          <p:cNvSpPr/>
          <p:nvPr/>
        </p:nvSpPr>
        <p:spPr>
          <a:xfrm>
            <a:off x="577453" y="5744571"/>
            <a:ext cx="2050331" cy="47953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1" dirty="0" err="1" smtClean="0">
                <a:solidFill>
                  <a:schemeClr val="tx1"/>
                </a:solidFill>
                <a:latin typeface="Century Gothic" panose="020B0502020202020204" pitchFamily="34" charset="0"/>
              </a:rPr>
              <a:t>Progressie</a:t>
            </a:r>
            <a:r>
              <a:rPr lang="en-ZA" sz="1600" b="1" i="1" dirty="0" smtClean="0">
                <a:solidFill>
                  <a:schemeClr val="tx1"/>
                </a:solidFill>
                <a:latin typeface="Century Gothic" panose="020B0502020202020204" pitchFamily="34" charset="0"/>
              </a:rPr>
              <a:t> : </a:t>
            </a:r>
            <a:r>
              <a:rPr lang="en-ZA" sz="1600" b="1" i="1" dirty="0" err="1" smtClean="0">
                <a:solidFill>
                  <a:schemeClr val="tx1"/>
                </a:solidFill>
                <a:latin typeface="Century Gothic" panose="020B0502020202020204" pitchFamily="34" charset="0"/>
              </a:rPr>
              <a:t>sy</a:t>
            </a:r>
            <a:r>
              <a:rPr lang="en-ZA" sz="1600" b="1" i="1" dirty="0" smtClean="0">
                <a:solidFill>
                  <a:schemeClr val="tx1"/>
                </a:solidFill>
                <a:latin typeface="Century Gothic" panose="020B0502020202020204" pitchFamily="34" charset="0"/>
              </a:rPr>
              <a:t> - U</a:t>
            </a:r>
            <a:endParaRPr lang="en-ZA" sz="1600" b="1" i="1" dirty="0">
              <a:solidFill>
                <a:schemeClr val="tx1"/>
              </a:solidFill>
              <a:latin typeface="Century Gothic" panose="020B0502020202020204" pitchFamily="34" charset="0"/>
            </a:endParaRPr>
          </a:p>
        </p:txBody>
      </p:sp>
      <p:sp>
        <p:nvSpPr>
          <p:cNvPr id="27" name="TextBox 26"/>
          <p:cNvSpPr txBox="1"/>
          <p:nvPr/>
        </p:nvSpPr>
        <p:spPr>
          <a:xfrm>
            <a:off x="5057030" y="4670943"/>
            <a:ext cx="3816424" cy="830997"/>
          </a:xfrm>
          <a:prstGeom prst="rect">
            <a:avLst/>
          </a:prstGeom>
          <a:solidFill>
            <a:srgbClr val="FF0000"/>
          </a:solidFill>
          <a:ln>
            <a:solidFill>
              <a:srgbClr val="FF0000"/>
            </a:solidFill>
          </a:ln>
        </p:spPr>
        <p:txBody>
          <a:bodyPr wrap="square" rtlCol="0">
            <a:spAutoFit/>
          </a:bodyPr>
          <a:lstStyle/>
          <a:p>
            <a:r>
              <a:rPr lang="af-ZA" sz="1600" b="1" i="1" dirty="0" smtClean="0">
                <a:latin typeface="Century Gothic" pitchFamily="34" charset="0"/>
              </a:rPr>
              <a:t>Leestekens vertraag leestempo. Beklemtoon so emosies wat sy er vaar.</a:t>
            </a:r>
            <a:endParaRPr lang="en-ZA" sz="1600" b="1" i="1" dirty="0">
              <a:latin typeface="Century Gothic" pitchFamily="34" charset="0"/>
            </a:endParaRPr>
          </a:p>
        </p:txBody>
      </p:sp>
    </p:spTree>
    <p:extLst>
      <p:ext uri="{BB962C8B-B14F-4D97-AF65-F5344CB8AC3E}">
        <p14:creationId xmlns:p14="http://schemas.microsoft.com/office/powerpoint/2010/main" val="20145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0" grpId="0" animBg="1"/>
      <p:bldP spid="32" grpId="0" animBg="1"/>
      <p:bldP spid="34" grpId="0" animBg="1"/>
      <p:bldP spid="18" grpId="0" animBg="1"/>
      <p:bldP spid="19" grpId="0" animBg="1"/>
      <p:bldP spid="22" grpId="0" animBg="1"/>
      <p:bldP spid="16" grpId="0" animBg="1"/>
      <p:bldP spid="17" grpId="0" animBg="1"/>
      <p:bldP spid="23" grpId="0" animBg="1"/>
      <p:bldP spid="25" grpId="0" animBg="1"/>
      <p:bldP spid="26" grpId="0" animBg="1"/>
      <p:bldP spid="2"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7862</TotalTime>
  <Words>938</Words>
  <Application>Microsoft Office PowerPoint</Application>
  <PresentationFormat>On-screen Show (4:3)</PresentationFormat>
  <Paragraphs>113</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Office Theme</vt:lpstr>
      <vt:lpstr>Die sagte sprong</vt:lpstr>
      <vt:lpstr>PowerPoint Presentation</vt:lpstr>
      <vt:lpstr>PowerPoint Presentation</vt:lpstr>
      <vt:lpstr>Die sagte sprong</vt:lpstr>
      <vt:lpstr>Sheila Cussons (1914-2004)</vt:lpstr>
      <vt:lpstr>Die mistiek, die muse…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Besoekersboek</dc:title>
  <dc:creator>Liesbet Gelderblom</dc:creator>
  <cp:lastModifiedBy>PERSONEEL</cp:lastModifiedBy>
  <cp:revision>133</cp:revision>
  <dcterms:created xsi:type="dcterms:W3CDTF">2016-12-15T13:41:40Z</dcterms:created>
  <dcterms:modified xsi:type="dcterms:W3CDTF">2017-02-26T14:11:36Z</dcterms:modified>
</cp:coreProperties>
</file>