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4" r:id="rId1"/>
  </p:sldMasterIdLst>
  <p:sldIdLst>
    <p:sldId id="256" r:id="rId2"/>
    <p:sldId id="260" r:id="rId3"/>
    <p:sldId id="265" r:id="rId4"/>
    <p:sldId id="257" r:id="rId5"/>
    <p:sldId id="264" r:id="rId6"/>
    <p:sldId id="263" r:id="rId7"/>
    <p:sldId id="268" r:id="rId8"/>
    <p:sldId id="267" r:id="rId9"/>
    <p:sldId id="25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f-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f-ZA"/>
          </a:p>
        </p:txBody>
      </p:sp>
      <p:sp>
        <p:nvSpPr>
          <p:cNvPr id="4" name="Date Placeholder 3"/>
          <p:cNvSpPr>
            <a:spLocks noGrp="1"/>
          </p:cNvSpPr>
          <p:nvPr>
            <p:ph type="dt" sz="half" idx="10"/>
          </p:nvPr>
        </p:nvSpPr>
        <p:spPr/>
        <p:txBody>
          <a:bodyPr/>
          <a:lstStyle/>
          <a:p>
            <a:fld id="{2E3D7B51-72FA-4B4A-BC84-F8EE0878D92A}" type="datetimeFigureOut">
              <a:rPr lang="af-ZA" smtClean="0"/>
              <a:t>2019-08-06</a:t>
            </a:fld>
            <a:endParaRPr lang="af-ZA"/>
          </a:p>
        </p:txBody>
      </p:sp>
      <p:sp>
        <p:nvSpPr>
          <p:cNvPr id="5" name="Footer Placeholder 4"/>
          <p:cNvSpPr>
            <a:spLocks noGrp="1"/>
          </p:cNvSpPr>
          <p:nvPr>
            <p:ph type="ftr" sz="quarter" idx="11"/>
          </p:nvPr>
        </p:nvSpPr>
        <p:spPr/>
        <p:txBody>
          <a:bodyPr/>
          <a:lstStyle/>
          <a:p>
            <a:endParaRPr lang="af-ZA"/>
          </a:p>
        </p:txBody>
      </p:sp>
      <p:sp>
        <p:nvSpPr>
          <p:cNvPr id="6" name="Slide Number Placeholder 5"/>
          <p:cNvSpPr>
            <a:spLocks noGrp="1"/>
          </p:cNvSpPr>
          <p:nvPr>
            <p:ph type="sldNum" sz="quarter" idx="12"/>
          </p:nvPr>
        </p:nvSpPr>
        <p:spPr/>
        <p:txBody>
          <a:bodyPr/>
          <a:lstStyle/>
          <a:p>
            <a:fld id="{CE9EB1CA-0C06-42F0-A399-340EE6200521}" type="slidenum">
              <a:rPr lang="af-ZA" smtClean="0"/>
              <a:t>‹#›</a:t>
            </a:fld>
            <a:endParaRPr lang="af-ZA"/>
          </a:p>
        </p:txBody>
      </p:sp>
    </p:spTree>
    <p:extLst>
      <p:ext uri="{BB962C8B-B14F-4D97-AF65-F5344CB8AC3E}">
        <p14:creationId xmlns:p14="http://schemas.microsoft.com/office/powerpoint/2010/main" val="1804753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f-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Date Placeholder 3"/>
          <p:cNvSpPr>
            <a:spLocks noGrp="1"/>
          </p:cNvSpPr>
          <p:nvPr>
            <p:ph type="dt" sz="half" idx="10"/>
          </p:nvPr>
        </p:nvSpPr>
        <p:spPr/>
        <p:txBody>
          <a:bodyPr/>
          <a:lstStyle/>
          <a:p>
            <a:fld id="{2E3D7B51-72FA-4B4A-BC84-F8EE0878D92A}" type="datetimeFigureOut">
              <a:rPr lang="af-ZA" smtClean="0"/>
              <a:t>2019-08-06</a:t>
            </a:fld>
            <a:endParaRPr lang="af-ZA"/>
          </a:p>
        </p:txBody>
      </p:sp>
      <p:sp>
        <p:nvSpPr>
          <p:cNvPr id="5" name="Footer Placeholder 4"/>
          <p:cNvSpPr>
            <a:spLocks noGrp="1"/>
          </p:cNvSpPr>
          <p:nvPr>
            <p:ph type="ftr" sz="quarter" idx="11"/>
          </p:nvPr>
        </p:nvSpPr>
        <p:spPr/>
        <p:txBody>
          <a:bodyPr/>
          <a:lstStyle/>
          <a:p>
            <a:endParaRPr lang="af-ZA"/>
          </a:p>
        </p:txBody>
      </p:sp>
      <p:sp>
        <p:nvSpPr>
          <p:cNvPr id="6" name="Slide Number Placeholder 5"/>
          <p:cNvSpPr>
            <a:spLocks noGrp="1"/>
          </p:cNvSpPr>
          <p:nvPr>
            <p:ph type="sldNum" sz="quarter" idx="12"/>
          </p:nvPr>
        </p:nvSpPr>
        <p:spPr/>
        <p:txBody>
          <a:bodyPr/>
          <a:lstStyle/>
          <a:p>
            <a:fld id="{CE9EB1CA-0C06-42F0-A399-340EE6200521}" type="slidenum">
              <a:rPr lang="af-ZA" smtClean="0"/>
              <a:t>‹#›</a:t>
            </a:fld>
            <a:endParaRPr lang="af-ZA"/>
          </a:p>
        </p:txBody>
      </p:sp>
    </p:spTree>
    <p:extLst>
      <p:ext uri="{BB962C8B-B14F-4D97-AF65-F5344CB8AC3E}">
        <p14:creationId xmlns:p14="http://schemas.microsoft.com/office/powerpoint/2010/main" val="885687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af-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Date Placeholder 3"/>
          <p:cNvSpPr>
            <a:spLocks noGrp="1"/>
          </p:cNvSpPr>
          <p:nvPr>
            <p:ph type="dt" sz="half" idx="10"/>
          </p:nvPr>
        </p:nvSpPr>
        <p:spPr/>
        <p:txBody>
          <a:bodyPr/>
          <a:lstStyle/>
          <a:p>
            <a:fld id="{2E3D7B51-72FA-4B4A-BC84-F8EE0878D92A}" type="datetimeFigureOut">
              <a:rPr lang="af-ZA" smtClean="0"/>
              <a:t>2019-08-06</a:t>
            </a:fld>
            <a:endParaRPr lang="af-ZA"/>
          </a:p>
        </p:txBody>
      </p:sp>
      <p:sp>
        <p:nvSpPr>
          <p:cNvPr id="5" name="Footer Placeholder 4"/>
          <p:cNvSpPr>
            <a:spLocks noGrp="1"/>
          </p:cNvSpPr>
          <p:nvPr>
            <p:ph type="ftr" sz="quarter" idx="11"/>
          </p:nvPr>
        </p:nvSpPr>
        <p:spPr/>
        <p:txBody>
          <a:bodyPr/>
          <a:lstStyle/>
          <a:p>
            <a:endParaRPr lang="af-ZA"/>
          </a:p>
        </p:txBody>
      </p:sp>
      <p:sp>
        <p:nvSpPr>
          <p:cNvPr id="6" name="Slide Number Placeholder 5"/>
          <p:cNvSpPr>
            <a:spLocks noGrp="1"/>
          </p:cNvSpPr>
          <p:nvPr>
            <p:ph type="sldNum" sz="quarter" idx="12"/>
          </p:nvPr>
        </p:nvSpPr>
        <p:spPr/>
        <p:txBody>
          <a:bodyPr/>
          <a:lstStyle/>
          <a:p>
            <a:fld id="{CE9EB1CA-0C06-42F0-A399-340EE6200521}" type="slidenum">
              <a:rPr lang="af-ZA" smtClean="0"/>
              <a:t>‹#›</a:t>
            </a:fld>
            <a:endParaRPr lang="af-ZA"/>
          </a:p>
        </p:txBody>
      </p:sp>
    </p:spTree>
    <p:extLst>
      <p:ext uri="{BB962C8B-B14F-4D97-AF65-F5344CB8AC3E}">
        <p14:creationId xmlns:p14="http://schemas.microsoft.com/office/powerpoint/2010/main" val="1303545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f-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Date Placeholder 3"/>
          <p:cNvSpPr>
            <a:spLocks noGrp="1"/>
          </p:cNvSpPr>
          <p:nvPr>
            <p:ph type="dt" sz="half" idx="10"/>
          </p:nvPr>
        </p:nvSpPr>
        <p:spPr/>
        <p:txBody>
          <a:bodyPr/>
          <a:lstStyle/>
          <a:p>
            <a:fld id="{2E3D7B51-72FA-4B4A-BC84-F8EE0878D92A}" type="datetimeFigureOut">
              <a:rPr lang="af-ZA" smtClean="0"/>
              <a:t>2019-08-06</a:t>
            </a:fld>
            <a:endParaRPr lang="af-ZA"/>
          </a:p>
        </p:txBody>
      </p:sp>
      <p:sp>
        <p:nvSpPr>
          <p:cNvPr id="5" name="Footer Placeholder 4"/>
          <p:cNvSpPr>
            <a:spLocks noGrp="1"/>
          </p:cNvSpPr>
          <p:nvPr>
            <p:ph type="ftr" sz="quarter" idx="11"/>
          </p:nvPr>
        </p:nvSpPr>
        <p:spPr/>
        <p:txBody>
          <a:bodyPr/>
          <a:lstStyle/>
          <a:p>
            <a:endParaRPr lang="af-ZA"/>
          </a:p>
        </p:txBody>
      </p:sp>
      <p:sp>
        <p:nvSpPr>
          <p:cNvPr id="6" name="Slide Number Placeholder 5"/>
          <p:cNvSpPr>
            <a:spLocks noGrp="1"/>
          </p:cNvSpPr>
          <p:nvPr>
            <p:ph type="sldNum" sz="quarter" idx="12"/>
          </p:nvPr>
        </p:nvSpPr>
        <p:spPr/>
        <p:txBody>
          <a:bodyPr/>
          <a:lstStyle/>
          <a:p>
            <a:fld id="{CE9EB1CA-0C06-42F0-A399-340EE6200521}" type="slidenum">
              <a:rPr lang="af-ZA" smtClean="0"/>
              <a:t>‹#›</a:t>
            </a:fld>
            <a:endParaRPr lang="af-ZA"/>
          </a:p>
        </p:txBody>
      </p:sp>
    </p:spTree>
    <p:extLst>
      <p:ext uri="{BB962C8B-B14F-4D97-AF65-F5344CB8AC3E}">
        <p14:creationId xmlns:p14="http://schemas.microsoft.com/office/powerpoint/2010/main" val="1316536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f-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3D7B51-72FA-4B4A-BC84-F8EE0878D92A}" type="datetimeFigureOut">
              <a:rPr lang="af-ZA" smtClean="0"/>
              <a:t>2019-08-06</a:t>
            </a:fld>
            <a:endParaRPr lang="af-ZA"/>
          </a:p>
        </p:txBody>
      </p:sp>
      <p:sp>
        <p:nvSpPr>
          <p:cNvPr id="5" name="Footer Placeholder 4"/>
          <p:cNvSpPr>
            <a:spLocks noGrp="1"/>
          </p:cNvSpPr>
          <p:nvPr>
            <p:ph type="ftr" sz="quarter" idx="11"/>
          </p:nvPr>
        </p:nvSpPr>
        <p:spPr/>
        <p:txBody>
          <a:bodyPr/>
          <a:lstStyle/>
          <a:p>
            <a:endParaRPr lang="af-ZA"/>
          </a:p>
        </p:txBody>
      </p:sp>
      <p:sp>
        <p:nvSpPr>
          <p:cNvPr id="6" name="Slide Number Placeholder 5"/>
          <p:cNvSpPr>
            <a:spLocks noGrp="1"/>
          </p:cNvSpPr>
          <p:nvPr>
            <p:ph type="sldNum" sz="quarter" idx="12"/>
          </p:nvPr>
        </p:nvSpPr>
        <p:spPr/>
        <p:txBody>
          <a:bodyPr/>
          <a:lstStyle/>
          <a:p>
            <a:fld id="{CE9EB1CA-0C06-42F0-A399-340EE6200521}" type="slidenum">
              <a:rPr lang="af-ZA" smtClean="0"/>
              <a:t>‹#›</a:t>
            </a:fld>
            <a:endParaRPr lang="af-ZA"/>
          </a:p>
        </p:txBody>
      </p:sp>
    </p:spTree>
    <p:extLst>
      <p:ext uri="{BB962C8B-B14F-4D97-AF65-F5344CB8AC3E}">
        <p14:creationId xmlns:p14="http://schemas.microsoft.com/office/powerpoint/2010/main" val="1512143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f-Z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5" name="Date Placeholder 4"/>
          <p:cNvSpPr>
            <a:spLocks noGrp="1"/>
          </p:cNvSpPr>
          <p:nvPr>
            <p:ph type="dt" sz="half" idx="10"/>
          </p:nvPr>
        </p:nvSpPr>
        <p:spPr/>
        <p:txBody>
          <a:bodyPr/>
          <a:lstStyle/>
          <a:p>
            <a:fld id="{2E3D7B51-72FA-4B4A-BC84-F8EE0878D92A}" type="datetimeFigureOut">
              <a:rPr lang="af-ZA" smtClean="0"/>
              <a:t>2019-08-06</a:t>
            </a:fld>
            <a:endParaRPr lang="af-ZA"/>
          </a:p>
        </p:txBody>
      </p:sp>
      <p:sp>
        <p:nvSpPr>
          <p:cNvPr id="6" name="Footer Placeholder 5"/>
          <p:cNvSpPr>
            <a:spLocks noGrp="1"/>
          </p:cNvSpPr>
          <p:nvPr>
            <p:ph type="ftr" sz="quarter" idx="11"/>
          </p:nvPr>
        </p:nvSpPr>
        <p:spPr/>
        <p:txBody>
          <a:bodyPr/>
          <a:lstStyle/>
          <a:p>
            <a:endParaRPr lang="af-ZA"/>
          </a:p>
        </p:txBody>
      </p:sp>
      <p:sp>
        <p:nvSpPr>
          <p:cNvPr id="7" name="Slide Number Placeholder 6"/>
          <p:cNvSpPr>
            <a:spLocks noGrp="1"/>
          </p:cNvSpPr>
          <p:nvPr>
            <p:ph type="sldNum" sz="quarter" idx="12"/>
          </p:nvPr>
        </p:nvSpPr>
        <p:spPr/>
        <p:txBody>
          <a:bodyPr/>
          <a:lstStyle/>
          <a:p>
            <a:fld id="{CE9EB1CA-0C06-42F0-A399-340EE6200521}" type="slidenum">
              <a:rPr lang="af-ZA" smtClean="0"/>
              <a:t>‹#›</a:t>
            </a:fld>
            <a:endParaRPr lang="af-ZA"/>
          </a:p>
        </p:txBody>
      </p:sp>
    </p:spTree>
    <p:extLst>
      <p:ext uri="{BB962C8B-B14F-4D97-AF65-F5344CB8AC3E}">
        <p14:creationId xmlns:p14="http://schemas.microsoft.com/office/powerpoint/2010/main" val="1957784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af-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7" name="Date Placeholder 6"/>
          <p:cNvSpPr>
            <a:spLocks noGrp="1"/>
          </p:cNvSpPr>
          <p:nvPr>
            <p:ph type="dt" sz="half" idx="10"/>
          </p:nvPr>
        </p:nvSpPr>
        <p:spPr/>
        <p:txBody>
          <a:bodyPr/>
          <a:lstStyle/>
          <a:p>
            <a:fld id="{2E3D7B51-72FA-4B4A-BC84-F8EE0878D92A}" type="datetimeFigureOut">
              <a:rPr lang="af-ZA" smtClean="0"/>
              <a:t>2019-08-06</a:t>
            </a:fld>
            <a:endParaRPr lang="af-ZA"/>
          </a:p>
        </p:txBody>
      </p:sp>
      <p:sp>
        <p:nvSpPr>
          <p:cNvPr id="8" name="Footer Placeholder 7"/>
          <p:cNvSpPr>
            <a:spLocks noGrp="1"/>
          </p:cNvSpPr>
          <p:nvPr>
            <p:ph type="ftr" sz="quarter" idx="11"/>
          </p:nvPr>
        </p:nvSpPr>
        <p:spPr/>
        <p:txBody>
          <a:bodyPr/>
          <a:lstStyle/>
          <a:p>
            <a:endParaRPr lang="af-ZA"/>
          </a:p>
        </p:txBody>
      </p:sp>
      <p:sp>
        <p:nvSpPr>
          <p:cNvPr id="9" name="Slide Number Placeholder 8"/>
          <p:cNvSpPr>
            <a:spLocks noGrp="1"/>
          </p:cNvSpPr>
          <p:nvPr>
            <p:ph type="sldNum" sz="quarter" idx="12"/>
          </p:nvPr>
        </p:nvSpPr>
        <p:spPr/>
        <p:txBody>
          <a:bodyPr/>
          <a:lstStyle/>
          <a:p>
            <a:fld id="{CE9EB1CA-0C06-42F0-A399-340EE6200521}" type="slidenum">
              <a:rPr lang="af-ZA" smtClean="0"/>
              <a:t>‹#›</a:t>
            </a:fld>
            <a:endParaRPr lang="af-ZA"/>
          </a:p>
        </p:txBody>
      </p:sp>
    </p:spTree>
    <p:extLst>
      <p:ext uri="{BB962C8B-B14F-4D97-AF65-F5344CB8AC3E}">
        <p14:creationId xmlns:p14="http://schemas.microsoft.com/office/powerpoint/2010/main" val="193430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f-ZA"/>
          </a:p>
        </p:txBody>
      </p:sp>
      <p:sp>
        <p:nvSpPr>
          <p:cNvPr id="3" name="Date Placeholder 2"/>
          <p:cNvSpPr>
            <a:spLocks noGrp="1"/>
          </p:cNvSpPr>
          <p:nvPr>
            <p:ph type="dt" sz="half" idx="10"/>
          </p:nvPr>
        </p:nvSpPr>
        <p:spPr/>
        <p:txBody>
          <a:bodyPr/>
          <a:lstStyle/>
          <a:p>
            <a:fld id="{2E3D7B51-72FA-4B4A-BC84-F8EE0878D92A}" type="datetimeFigureOut">
              <a:rPr lang="af-ZA" smtClean="0"/>
              <a:t>2019-08-06</a:t>
            </a:fld>
            <a:endParaRPr lang="af-ZA"/>
          </a:p>
        </p:txBody>
      </p:sp>
      <p:sp>
        <p:nvSpPr>
          <p:cNvPr id="4" name="Footer Placeholder 3"/>
          <p:cNvSpPr>
            <a:spLocks noGrp="1"/>
          </p:cNvSpPr>
          <p:nvPr>
            <p:ph type="ftr" sz="quarter" idx="11"/>
          </p:nvPr>
        </p:nvSpPr>
        <p:spPr/>
        <p:txBody>
          <a:bodyPr/>
          <a:lstStyle/>
          <a:p>
            <a:endParaRPr lang="af-ZA"/>
          </a:p>
        </p:txBody>
      </p:sp>
      <p:sp>
        <p:nvSpPr>
          <p:cNvPr id="5" name="Slide Number Placeholder 4"/>
          <p:cNvSpPr>
            <a:spLocks noGrp="1"/>
          </p:cNvSpPr>
          <p:nvPr>
            <p:ph type="sldNum" sz="quarter" idx="12"/>
          </p:nvPr>
        </p:nvSpPr>
        <p:spPr/>
        <p:txBody>
          <a:bodyPr/>
          <a:lstStyle/>
          <a:p>
            <a:fld id="{CE9EB1CA-0C06-42F0-A399-340EE6200521}" type="slidenum">
              <a:rPr lang="af-ZA" smtClean="0"/>
              <a:t>‹#›</a:t>
            </a:fld>
            <a:endParaRPr lang="af-ZA"/>
          </a:p>
        </p:txBody>
      </p:sp>
    </p:spTree>
    <p:extLst>
      <p:ext uri="{BB962C8B-B14F-4D97-AF65-F5344CB8AC3E}">
        <p14:creationId xmlns:p14="http://schemas.microsoft.com/office/powerpoint/2010/main" val="1432007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3D7B51-72FA-4B4A-BC84-F8EE0878D92A}" type="datetimeFigureOut">
              <a:rPr lang="af-ZA" smtClean="0"/>
              <a:t>2019-08-06</a:t>
            </a:fld>
            <a:endParaRPr lang="af-ZA"/>
          </a:p>
        </p:txBody>
      </p:sp>
      <p:sp>
        <p:nvSpPr>
          <p:cNvPr id="3" name="Footer Placeholder 2"/>
          <p:cNvSpPr>
            <a:spLocks noGrp="1"/>
          </p:cNvSpPr>
          <p:nvPr>
            <p:ph type="ftr" sz="quarter" idx="11"/>
          </p:nvPr>
        </p:nvSpPr>
        <p:spPr/>
        <p:txBody>
          <a:bodyPr/>
          <a:lstStyle/>
          <a:p>
            <a:endParaRPr lang="af-ZA"/>
          </a:p>
        </p:txBody>
      </p:sp>
      <p:sp>
        <p:nvSpPr>
          <p:cNvPr id="4" name="Slide Number Placeholder 3"/>
          <p:cNvSpPr>
            <a:spLocks noGrp="1"/>
          </p:cNvSpPr>
          <p:nvPr>
            <p:ph type="sldNum" sz="quarter" idx="12"/>
          </p:nvPr>
        </p:nvSpPr>
        <p:spPr/>
        <p:txBody>
          <a:bodyPr/>
          <a:lstStyle/>
          <a:p>
            <a:fld id="{CE9EB1CA-0C06-42F0-A399-340EE6200521}" type="slidenum">
              <a:rPr lang="af-ZA" smtClean="0"/>
              <a:t>‹#›</a:t>
            </a:fld>
            <a:endParaRPr lang="af-ZA"/>
          </a:p>
        </p:txBody>
      </p:sp>
    </p:spTree>
    <p:extLst>
      <p:ext uri="{BB962C8B-B14F-4D97-AF65-F5344CB8AC3E}">
        <p14:creationId xmlns:p14="http://schemas.microsoft.com/office/powerpoint/2010/main" val="502787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f-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3D7B51-72FA-4B4A-BC84-F8EE0878D92A}" type="datetimeFigureOut">
              <a:rPr lang="af-ZA" smtClean="0"/>
              <a:t>2019-08-06</a:t>
            </a:fld>
            <a:endParaRPr lang="af-ZA"/>
          </a:p>
        </p:txBody>
      </p:sp>
      <p:sp>
        <p:nvSpPr>
          <p:cNvPr id="6" name="Footer Placeholder 5"/>
          <p:cNvSpPr>
            <a:spLocks noGrp="1"/>
          </p:cNvSpPr>
          <p:nvPr>
            <p:ph type="ftr" sz="quarter" idx="11"/>
          </p:nvPr>
        </p:nvSpPr>
        <p:spPr/>
        <p:txBody>
          <a:bodyPr/>
          <a:lstStyle/>
          <a:p>
            <a:endParaRPr lang="af-ZA"/>
          </a:p>
        </p:txBody>
      </p:sp>
      <p:sp>
        <p:nvSpPr>
          <p:cNvPr id="7" name="Slide Number Placeholder 6"/>
          <p:cNvSpPr>
            <a:spLocks noGrp="1"/>
          </p:cNvSpPr>
          <p:nvPr>
            <p:ph type="sldNum" sz="quarter" idx="12"/>
          </p:nvPr>
        </p:nvSpPr>
        <p:spPr/>
        <p:txBody>
          <a:bodyPr/>
          <a:lstStyle/>
          <a:p>
            <a:fld id="{CE9EB1CA-0C06-42F0-A399-340EE6200521}" type="slidenum">
              <a:rPr lang="af-ZA" smtClean="0"/>
              <a:t>‹#›</a:t>
            </a:fld>
            <a:endParaRPr lang="af-ZA"/>
          </a:p>
        </p:txBody>
      </p:sp>
    </p:spTree>
    <p:extLst>
      <p:ext uri="{BB962C8B-B14F-4D97-AF65-F5344CB8AC3E}">
        <p14:creationId xmlns:p14="http://schemas.microsoft.com/office/powerpoint/2010/main" val="508566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f-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f-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3D7B51-72FA-4B4A-BC84-F8EE0878D92A}" type="datetimeFigureOut">
              <a:rPr lang="af-ZA" smtClean="0"/>
              <a:t>2019-08-06</a:t>
            </a:fld>
            <a:endParaRPr lang="af-ZA"/>
          </a:p>
        </p:txBody>
      </p:sp>
      <p:sp>
        <p:nvSpPr>
          <p:cNvPr id="6" name="Footer Placeholder 5"/>
          <p:cNvSpPr>
            <a:spLocks noGrp="1"/>
          </p:cNvSpPr>
          <p:nvPr>
            <p:ph type="ftr" sz="quarter" idx="11"/>
          </p:nvPr>
        </p:nvSpPr>
        <p:spPr/>
        <p:txBody>
          <a:bodyPr/>
          <a:lstStyle/>
          <a:p>
            <a:endParaRPr lang="af-ZA"/>
          </a:p>
        </p:txBody>
      </p:sp>
      <p:sp>
        <p:nvSpPr>
          <p:cNvPr id="7" name="Slide Number Placeholder 6"/>
          <p:cNvSpPr>
            <a:spLocks noGrp="1"/>
          </p:cNvSpPr>
          <p:nvPr>
            <p:ph type="sldNum" sz="quarter" idx="12"/>
          </p:nvPr>
        </p:nvSpPr>
        <p:spPr/>
        <p:txBody>
          <a:bodyPr/>
          <a:lstStyle/>
          <a:p>
            <a:fld id="{CE9EB1CA-0C06-42F0-A399-340EE6200521}" type="slidenum">
              <a:rPr lang="af-ZA" smtClean="0"/>
              <a:t>‹#›</a:t>
            </a:fld>
            <a:endParaRPr lang="af-ZA"/>
          </a:p>
        </p:txBody>
      </p:sp>
    </p:spTree>
    <p:extLst>
      <p:ext uri="{BB962C8B-B14F-4D97-AF65-F5344CB8AC3E}">
        <p14:creationId xmlns:p14="http://schemas.microsoft.com/office/powerpoint/2010/main" val="2205802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f-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3D7B51-72FA-4B4A-BC84-F8EE0878D92A}" type="datetimeFigureOut">
              <a:rPr lang="af-ZA" smtClean="0"/>
              <a:t>2019-08-06</a:t>
            </a:fld>
            <a:endParaRPr lang="af-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f-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9EB1CA-0C06-42F0-A399-340EE6200521}" type="slidenum">
              <a:rPr lang="af-ZA" smtClean="0"/>
              <a:t>‹#›</a:t>
            </a:fld>
            <a:endParaRPr lang="af-ZA"/>
          </a:p>
        </p:txBody>
      </p:sp>
    </p:spTree>
    <p:extLst>
      <p:ext uri="{BB962C8B-B14F-4D97-AF65-F5344CB8AC3E}">
        <p14:creationId xmlns:p14="http://schemas.microsoft.com/office/powerpoint/2010/main" val="3226625744"/>
      </p:ext>
    </p:extLst>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f-ZA" dirty="0"/>
              <a:t>Martha</a:t>
            </a:r>
          </a:p>
        </p:txBody>
      </p:sp>
      <p:sp>
        <p:nvSpPr>
          <p:cNvPr id="3" name="Subtitle 2"/>
          <p:cNvSpPr>
            <a:spLocks noGrp="1"/>
          </p:cNvSpPr>
          <p:nvPr>
            <p:ph type="subTitle" idx="1"/>
          </p:nvPr>
        </p:nvSpPr>
        <p:spPr/>
        <p:txBody>
          <a:bodyPr>
            <a:normAutofit/>
          </a:bodyPr>
          <a:lstStyle/>
          <a:p>
            <a:r>
              <a:rPr lang="af-ZA"/>
              <a:t>METONIMIA: </a:t>
            </a:r>
            <a:r>
              <a:rPr lang="af-ZA" b="1"/>
              <a:t>Alle </a:t>
            </a:r>
            <a:r>
              <a:rPr lang="af-ZA" b="1" dirty="0"/>
              <a:t>ma’s tree as ’n Martha op.</a:t>
            </a:r>
          </a:p>
          <a:p>
            <a:r>
              <a:rPr lang="af-ZA" b="1" dirty="0"/>
              <a:t>Sy neem haar huishoudelike take ernstig op. </a:t>
            </a:r>
          </a:p>
          <a:p>
            <a:r>
              <a:rPr lang="af-ZA" b="1" dirty="0"/>
              <a:t>Sy is baie lief vir Jesus.</a:t>
            </a:r>
          </a:p>
        </p:txBody>
      </p:sp>
    </p:spTree>
    <p:extLst>
      <p:ext uri="{BB962C8B-B14F-4D97-AF65-F5344CB8AC3E}">
        <p14:creationId xmlns:p14="http://schemas.microsoft.com/office/powerpoint/2010/main" val="3716471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3677"/>
            <a:ext cx="10515600" cy="1824729"/>
          </a:xfrm>
        </p:spPr>
        <p:txBody>
          <a:bodyPr/>
          <a:lstStyle/>
          <a:p>
            <a:pPr algn="ctr"/>
            <a:r>
              <a:rPr lang="en-ZA" b="1" dirty="0"/>
              <a:t>OPSOMMING:</a:t>
            </a:r>
          </a:p>
        </p:txBody>
      </p:sp>
      <p:sp>
        <p:nvSpPr>
          <p:cNvPr id="3" name="Content Placeholder 2"/>
          <p:cNvSpPr>
            <a:spLocks noGrp="1"/>
          </p:cNvSpPr>
          <p:nvPr>
            <p:ph idx="1"/>
          </p:nvPr>
        </p:nvSpPr>
        <p:spPr>
          <a:xfrm>
            <a:off x="838200" y="2064773"/>
            <a:ext cx="10515600" cy="4112189"/>
          </a:xfrm>
        </p:spPr>
        <p:txBody>
          <a:bodyPr/>
          <a:lstStyle/>
          <a:p>
            <a:pPr>
              <a:buFont typeface="Wingdings" panose="05000000000000000000" pitchFamily="2" charset="2"/>
              <a:buChar char="Ø"/>
            </a:pPr>
            <a:r>
              <a:rPr lang="en-ZA" dirty="0"/>
              <a:t>Die </a:t>
            </a:r>
            <a:r>
              <a:rPr lang="en-ZA" dirty="0" err="1"/>
              <a:t>spreker</a:t>
            </a:r>
            <a:r>
              <a:rPr lang="en-ZA" dirty="0"/>
              <a:t> tree as kind op wat </a:t>
            </a:r>
            <a:r>
              <a:rPr lang="en-ZA" dirty="0" err="1"/>
              <a:t>getuig</a:t>
            </a:r>
            <a:r>
              <a:rPr lang="en-ZA" dirty="0"/>
              <a:t> van die pa se </a:t>
            </a:r>
            <a:r>
              <a:rPr lang="en-ZA" dirty="0" err="1"/>
              <a:t>brutaliteit</a:t>
            </a:r>
            <a:r>
              <a:rPr lang="en-ZA" dirty="0"/>
              <a:t> </a:t>
            </a:r>
            <a:r>
              <a:rPr lang="en-ZA" dirty="0" err="1"/>
              <a:t>teenoor</a:t>
            </a:r>
            <a:r>
              <a:rPr lang="en-ZA" dirty="0"/>
              <a:t> </a:t>
            </a:r>
            <a:r>
              <a:rPr lang="en-ZA" dirty="0" err="1"/>
              <a:t>haar</a:t>
            </a:r>
            <a:r>
              <a:rPr lang="en-ZA" dirty="0"/>
              <a:t> ma.</a:t>
            </a:r>
          </a:p>
          <a:p>
            <a:pPr>
              <a:buFont typeface="Wingdings" panose="05000000000000000000" pitchFamily="2" charset="2"/>
              <a:buChar char="Ø"/>
            </a:pPr>
            <a:r>
              <a:rPr lang="en-ZA" dirty="0" err="1"/>
              <a:t>Aanvanklik</a:t>
            </a:r>
            <a:r>
              <a:rPr lang="en-ZA" dirty="0"/>
              <a:t> </a:t>
            </a:r>
            <a:r>
              <a:rPr lang="en-ZA" dirty="0" err="1"/>
              <a:t>kry</a:t>
            </a:r>
            <a:r>
              <a:rPr lang="en-ZA" dirty="0"/>
              <a:t> </a:t>
            </a:r>
            <a:r>
              <a:rPr lang="en-ZA" dirty="0" err="1"/>
              <a:t>ons</a:t>
            </a:r>
            <a:r>
              <a:rPr lang="en-ZA" dirty="0"/>
              <a:t> die </a:t>
            </a:r>
            <a:r>
              <a:rPr lang="en-ZA" dirty="0" err="1"/>
              <a:t>idee</a:t>
            </a:r>
            <a:r>
              <a:rPr lang="en-ZA" dirty="0"/>
              <a:t> </a:t>
            </a:r>
            <a:r>
              <a:rPr lang="en-ZA" dirty="0" err="1"/>
              <a:t>dat</a:t>
            </a:r>
            <a:r>
              <a:rPr lang="en-ZA" dirty="0"/>
              <a:t> </a:t>
            </a:r>
            <a:r>
              <a:rPr lang="en-ZA" dirty="0" err="1"/>
              <a:t>dit</a:t>
            </a:r>
            <a:r>
              <a:rPr lang="en-ZA" dirty="0"/>
              <a:t> ’n </a:t>
            </a:r>
            <a:r>
              <a:rPr lang="en-ZA" dirty="0" err="1"/>
              <a:t>gelukkige</a:t>
            </a:r>
            <a:r>
              <a:rPr lang="en-ZA" dirty="0"/>
              <a:t> </a:t>
            </a:r>
            <a:r>
              <a:rPr lang="en-ZA" dirty="0" err="1"/>
              <a:t>en</a:t>
            </a:r>
            <a:r>
              <a:rPr lang="en-ZA" dirty="0"/>
              <a:t> </a:t>
            </a:r>
            <a:r>
              <a:rPr lang="en-ZA" dirty="0" err="1"/>
              <a:t>normale</a:t>
            </a:r>
            <a:r>
              <a:rPr lang="en-ZA" dirty="0"/>
              <a:t> </a:t>
            </a:r>
            <a:r>
              <a:rPr lang="en-ZA" dirty="0" err="1"/>
              <a:t>gesin</a:t>
            </a:r>
            <a:r>
              <a:rPr lang="en-ZA" dirty="0"/>
              <a:t> is </a:t>
            </a:r>
            <a:r>
              <a:rPr lang="en-ZA" dirty="0" err="1"/>
              <a:t>wanneer</a:t>
            </a:r>
            <a:r>
              <a:rPr lang="en-ZA" dirty="0"/>
              <a:t> die kind </a:t>
            </a:r>
            <a:r>
              <a:rPr lang="en-ZA" dirty="0" err="1"/>
              <a:t>en</a:t>
            </a:r>
            <a:r>
              <a:rPr lang="en-ZA" dirty="0"/>
              <a:t> </a:t>
            </a:r>
            <a:r>
              <a:rPr lang="en-ZA" dirty="0" err="1"/>
              <a:t>haar</a:t>
            </a:r>
            <a:r>
              <a:rPr lang="en-ZA" dirty="0"/>
              <a:t> ma van die </a:t>
            </a:r>
            <a:r>
              <a:rPr lang="en-ZA" dirty="0" err="1"/>
              <a:t>kerk</a:t>
            </a:r>
            <a:r>
              <a:rPr lang="en-ZA" dirty="0"/>
              <a:t> </a:t>
            </a:r>
            <a:r>
              <a:rPr lang="en-ZA" dirty="0" err="1"/>
              <a:t>terugkeer</a:t>
            </a:r>
            <a:r>
              <a:rPr lang="en-ZA" dirty="0"/>
              <a:t> huis toe.</a:t>
            </a:r>
          </a:p>
          <a:p>
            <a:pPr>
              <a:buFont typeface="Wingdings" panose="05000000000000000000" pitchFamily="2" charset="2"/>
              <a:buChar char="Ø"/>
            </a:pPr>
            <a:r>
              <a:rPr lang="en-ZA" dirty="0" err="1"/>
              <a:t>Daar</a:t>
            </a:r>
            <a:r>
              <a:rPr lang="en-ZA" dirty="0"/>
              <a:t> ‘s ’n wending (</a:t>
            </a:r>
            <a:r>
              <a:rPr lang="en-ZA" dirty="0" err="1"/>
              <a:t>verandering</a:t>
            </a:r>
            <a:r>
              <a:rPr lang="en-ZA" dirty="0"/>
              <a:t>) </a:t>
            </a:r>
            <a:r>
              <a:rPr lang="en-ZA" dirty="0" err="1"/>
              <a:t>wanneer</a:t>
            </a:r>
            <a:r>
              <a:rPr lang="en-ZA" dirty="0"/>
              <a:t> </a:t>
            </a:r>
            <a:r>
              <a:rPr lang="en-ZA" dirty="0" err="1"/>
              <a:t>ons</a:t>
            </a:r>
            <a:r>
              <a:rPr lang="en-ZA" dirty="0"/>
              <a:t> </a:t>
            </a:r>
            <a:r>
              <a:rPr lang="en-ZA" dirty="0" err="1"/>
              <a:t>ontdek</a:t>
            </a:r>
            <a:r>
              <a:rPr lang="en-ZA" dirty="0"/>
              <a:t> </a:t>
            </a:r>
            <a:r>
              <a:rPr lang="en-ZA" dirty="0" err="1"/>
              <a:t>dat</a:t>
            </a:r>
            <a:r>
              <a:rPr lang="en-ZA" dirty="0"/>
              <a:t> die ma </a:t>
            </a:r>
            <a:r>
              <a:rPr lang="en-ZA" dirty="0" err="1"/>
              <a:t>haas</a:t>
            </a:r>
            <a:r>
              <a:rPr lang="en-ZA" dirty="0"/>
              <a:t> om by die huis </a:t>
            </a:r>
            <a:r>
              <a:rPr lang="en-ZA" dirty="0" err="1"/>
              <a:t>te</a:t>
            </a:r>
            <a:r>
              <a:rPr lang="en-ZA" dirty="0"/>
              <a:t> </a:t>
            </a:r>
            <a:r>
              <a:rPr lang="en-ZA" dirty="0" err="1"/>
              <a:t>kom</a:t>
            </a:r>
            <a:r>
              <a:rPr lang="en-ZA" dirty="0"/>
              <a:t> </a:t>
            </a:r>
            <a:r>
              <a:rPr lang="en-ZA" dirty="0" err="1"/>
              <a:t>uit</a:t>
            </a:r>
            <a:r>
              <a:rPr lang="en-ZA" dirty="0"/>
              <a:t> </a:t>
            </a:r>
            <a:r>
              <a:rPr lang="en-ZA" dirty="0" err="1"/>
              <a:t>vrees</a:t>
            </a:r>
            <a:r>
              <a:rPr lang="en-ZA" dirty="0"/>
              <a:t> </a:t>
            </a:r>
            <a:r>
              <a:rPr lang="en-ZA" dirty="0" err="1"/>
              <a:t>vir</a:t>
            </a:r>
            <a:r>
              <a:rPr lang="en-ZA" dirty="0"/>
              <a:t> </a:t>
            </a:r>
            <a:r>
              <a:rPr lang="en-ZA" dirty="0" err="1"/>
              <a:t>haar</a:t>
            </a:r>
            <a:r>
              <a:rPr lang="en-ZA" dirty="0"/>
              <a:t> man.</a:t>
            </a:r>
          </a:p>
        </p:txBody>
      </p:sp>
    </p:spTree>
    <p:extLst>
      <p:ext uri="{BB962C8B-B14F-4D97-AF65-F5344CB8AC3E}">
        <p14:creationId xmlns:p14="http://schemas.microsoft.com/office/powerpoint/2010/main" val="646944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4087" y="196241"/>
            <a:ext cx="10515600" cy="772588"/>
          </a:xfrm>
        </p:spPr>
        <p:txBody>
          <a:bodyPr/>
          <a:lstStyle/>
          <a:p>
            <a:r>
              <a:rPr lang="af-ZA" dirty="0"/>
              <a:t>Vrye Vers: Punktuasie ontbreek</a:t>
            </a:r>
          </a:p>
        </p:txBody>
      </p:sp>
      <p:sp>
        <p:nvSpPr>
          <p:cNvPr id="6" name="Content Placeholder 5"/>
          <p:cNvSpPr>
            <a:spLocks noGrp="1"/>
          </p:cNvSpPr>
          <p:nvPr>
            <p:ph sz="half" idx="1"/>
          </p:nvPr>
        </p:nvSpPr>
        <p:spPr>
          <a:xfrm>
            <a:off x="4985657" y="1448790"/>
            <a:ext cx="6610014" cy="2933205"/>
          </a:xfrm>
          <a:solidFill>
            <a:schemeClr val="bg1">
              <a:lumMod val="95000"/>
            </a:schemeClr>
          </a:solidFill>
        </p:spPr>
        <p:style>
          <a:lnRef idx="2">
            <a:schemeClr val="accent5"/>
          </a:lnRef>
          <a:fillRef idx="1">
            <a:schemeClr val="lt1"/>
          </a:fillRef>
          <a:effectRef idx="0">
            <a:schemeClr val="accent5"/>
          </a:effectRef>
          <a:fontRef idx="minor">
            <a:schemeClr val="dk1"/>
          </a:fontRef>
        </p:style>
        <p:txBody>
          <a:bodyPr>
            <a:normAutofit/>
          </a:bodyPr>
          <a:lstStyle/>
          <a:p>
            <a:pPr marL="0" indent="0">
              <a:buNone/>
            </a:pPr>
            <a:r>
              <a:rPr lang="af-ZA" b="1" u="sng" dirty="0">
                <a:solidFill>
                  <a:srgbClr val="FF0000"/>
                </a:solidFill>
              </a:rPr>
              <a:t>my</a:t>
            </a:r>
            <a:r>
              <a:rPr lang="af-ZA" b="1" dirty="0"/>
              <a:t> ma se naam is Martha as</a:t>
            </a:r>
            <a:br>
              <a:rPr lang="af-ZA" b="1" dirty="0"/>
            </a:br>
            <a:r>
              <a:rPr lang="af-ZA" b="1" dirty="0"/>
              <a:t>iemand my </a:t>
            </a:r>
            <a:r>
              <a:rPr lang="af-ZA" b="1" u="sng" dirty="0">
                <a:solidFill>
                  <a:srgbClr val="FF0000"/>
                </a:solidFill>
              </a:rPr>
              <a:t>eendag</a:t>
            </a:r>
            <a:r>
              <a:rPr lang="af-ZA" b="1" dirty="0"/>
              <a:t> vra hoe baie </a:t>
            </a:r>
            <a:r>
              <a:rPr lang="af-ZA" b="1" dirty="0">
                <a:solidFill>
                  <a:srgbClr val="FF0000"/>
                </a:solidFill>
              </a:rPr>
              <a:t>ek</a:t>
            </a:r>
          </a:p>
          <a:p>
            <a:pPr marL="0" indent="0">
              <a:buNone/>
            </a:pPr>
            <a:r>
              <a:rPr lang="af-ZA" b="1" dirty="0"/>
              <a:t>haar liefhet sal ek net sê dat toe</a:t>
            </a:r>
            <a:br>
              <a:rPr lang="af-ZA" b="1" dirty="0"/>
            </a:br>
            <a:r>
              <a:rPr lang="af-ZA" b="1" dirty="0"/>
              <a:t>ek </a:t>
            </a:r>
            <a:r>
              <a:rPr lang="af-ZA" b="1" u="sng" dirty="0"/>
              <a:t>vier jaar oud </a:t>
            </a:r>
            <a:r>
              <a:rPr lang="af-ZA" b="1" dirty="0"/>
              <a:t>was het ek saam</a:t>
            </a:r>
          </a:p>
          <a:p>
            <a:pPr marL="0" indent="0">
              <a:buNone/>
            </a:pPr>
            <a:r>
              <a:rPr lang="af-ZA" b="1" dirty="0"/>
              <a:t>met haar in die </a:t>
            </a:r>
            <a:r>
              <a:rPr lang="af-ZA" b="1" u="sng" dirty="0">
                <a:solidFill>
                  <a:srgbClr val="FF0000"/>
                </a:solidFill>
              </a:rPr>
              <a:t>donker</a:t>
            </a:r>
            <a:r>
              <a:rPr lang="af-ZA" b="1" dirty="0"/>
              <a:t> </a:t>
            </a:r>
            <a:r>
              <a:rPr lang="af-ZA" b="1" dirty="0">
                <a:ln w="0"/>
                <a:solidFill>
                  <a:srgbClr val="00B050"/>
                </a:solidFill>
                <a:effectLst>
                  <a:outerShdw blurRad="38100" dist="19050" dir="2700000" algn="tl" rotWithShape="0">
                    <a:schemeClr val="dk1">
                      <a:alpha val="40000"/>
                    </a:schemeClr>
                  </a:outerShdw>
                </a:effectLst>
              </a:rPr>
              <a:t>trug</a:t>
            </a:r>
            <a:r>
              <a:rPr lang="af-ZA" b="1" dirty="0"/>
              <a:t> huis toe</a:t>
            </a:r>
          </a:p>
          <a:p>
            <a:pPr marL="0" indent="0">
              <a:buNone/>
            </a:pPr>
            <a:r>
              <a:rPr lang="af-ZA" b="1" dirty="0"/>
              <a:t>gestap van ’n </a:t>
            </a:r>
            <a:r>
              <a:rPr lang="af-ZA" b="1" u="sng" dirty="0">
                <a:solidFill>
                  <a:srgbClr val="FF0000"/>
                </a:solidFill>
              </a:rPr>
              <a:t>biduur </a:t>
            </a:r>
            <a:r>
              <a:rPr lang="af-ZA" b="1" dirty="0">
                <a:solidFill>
                  <a:schemeClr val="tx1"/>
                </a:solidFill>
              </a:rPr>
              <a:t>af</a:t>
            </a:r>
            <a:r>
              <a:rPr lang="af-ZA" b="1" dirty="0"/>
              <a:t> waar my</a:t>
            </a:r>
          </a:p>
        </p:txBody>
      </p:sp>
      <p:pic>
        <p:nvPicPr>
          <p:cNvPr id="17" name="Picture 16" descr="Image result for church clipart"/>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174" y="986923"/>
            <a:ext cx="1909944" cy="930526"/>
          </a:xfrm>
          <a:prstGeom prst="rect">
            <a:avLst/>
          </a:prstGeom>
          <a:noFill/>
        </p:spPr>
      </p:pic>
      <p:sp>
        <p:nvSpPr>
          <p:cNvPr id="18" name="Rounded Rectangle 17"/>
          <p:cNvSpPr/>
          <p:nvPr/>
        </p:nvSpPr>
        <p:spPr>
          <a:xfrm>
            <a:off x="27404" y="2010285"/>
            <a:ext cx="4838510" cy="463575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f-ZA" sz="2800" b="1" dirty="0">
                <a:ln w="0"/>
                <a:solidFill>
                  <a:schemeClr val="tx1"/>
                </a:solidFill>
                <a:effectLst>
                  <a:outerShdw blurRad="38100" dist="19050" dir="2700000" algn="tl" rotWithShape="0">
                    <a:schemeClr val="dk1">
                      <a:alpha val="40000"/>
                    </a:schemeClr>
                  </a:outerShdw>
                </a:effectLst>
              </a:rPr>
              <a:t>Praatvers:</a:t>
            </a:r>
          </a:p>
          <a:p>
            <a:r>
              <a:rPr lang="af-ZA" sz="2800" b="1" dirty="0">
                <a:ln w="0"/>
                <a:solidFill>
                  <a:schemeClr val="tx1"/>
                </a:solidFill>
                <a:effectLst>
                  <a:outerShdw blurRad="38100" dist="19050" dir="2700000" algn="tl" rotWithShape="0">
                    <a:schemeClr val="dk1">
                      <a:alpha val="40000"/>
                    </a:schemeClr>
                  </a:outerShdw>
                </a:effectLst>
              </a:rPr>
              <a:t>Ek-spreker (my) Voorplasing en (ek) agterplasing beklemtoon dat dit ’n persoonlike vertelling is.</a:t>
            </a:r>
          </a:p>
          <a:p>
            <a:r>
              <a:rPr lang="af-ZA" sz="2800" b="1" dirty="0">
                <a:ln w="0"/>
                <a:solidFill>
                  <a:schemeClr val="tx1"/>
                </a:solidFill>
                <a:effectLst>
                  <a:outerShdw blurRad="38100" dist="19050" dir="2700000" algn="tl" rotWithShape="0">
                    <a:schemeClr val="dk1">
                      <a:alpha val="40000"/>
                    </a:schemeClr>
                  </a:outerShdw>
                </a:effectLst>
              </a:rPr>
              <a:t>Die leser word onmiddelik by die spreker wat nou ’n volwassenne is, se emosies betrek.</a:t>
            </a:r>
          </a:p>
        </p:txBody>
      </p:sp>
      <p:cxnSp>
        <p:nvCxnSpPr>
          <p:cNvPr id="20" name="Straight Arrow Connector 19"/>
          <p:cNvCxnSpPr/>
          <p:nvPr/>
        </p:nvCxnSpPr>
        <p:spPr>
          <a:xfrm flipV="1">
            <a:off x="3506405" y="1690688"/>
            <a:ext cx="1147019" cy="6329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2" name="Picture 21"/>
          <p:cNvPicPr/>
          <p:nvPr/>
        </p:nvPicPr>
        <p:blipFill>
          <a:blip r:embed="rId3"/>
          <a:stretch>
            <a:fillRect/>
          </a:stretch>
        </p:blipFill>
        <p:spPr>
          <a:xfrm>
            <a:off x="1937299" y="1111908"/>
            <a:ext cx="793217" cy="805541"/>
          </a:xfrm>
          <a:prstGeom prst="rect">
            <a:avLst/>
          </a:prstGeom>
        </p:spPr>
      </p:pic>
      <p:cxnSp>
        <p:nvCxnSpPr>
          <p:cNvPr id="3" name="Straight Arrow Connector 2"/>
          <p:cNvCxnSpPr/>
          <p:nvPr/>
        </p:nvCxnSpPr>
        <p:spPr>
          <a:xfrm flipV="1">
            <a:off x="4223657" y="2264819"/>
            <a:ext cx="5323114" cy="10879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3842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additive="base">
                                        <p:cTn id="14" dur="500" fill="hold"/>
                                        <p:tgtEl>
                                          <p:spTgt spid="17"/>
                                        </p:tgtEl>
                                        <p:attrNameLst>
                                          <p:attrName>ppt_x</p:attrName>
                                        </p:attrNameLst>
                                      </p:cBhvr>
                                      <p:tavLst>
                                        <p:tav tm="0">
                                          <p:val>
                                            <p:strVal val="#ppt_x"/>
                                          </p:val>
                                        </p:tav>
                                        <p:tav tm="100000">
                                          <p:val>
                                            <p:strVal val="#ppt_x"/>
                                          </p:val>
                                        </p:tav>
                                      </p:tavLst>
                                    </p:anim>
                                    <p:anim calcmode="lin" valueType="num">
                                      <p:cBhvr additive="base">
                                        <p:cTn id="1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2"/>
                                        </p:tgtEl>
                                        <p:attrNameLst>
                                          <p:attrName>style.visibility</p:attrName>
                                        </p:attrNameLst>
                                      </p:cBhvr>
                                      <p:to>
                                        <p:strVal val="visible"/>
                                      </p:to>
                                    </p:set>
                                    <p:anim calcmode="lin" valueType="num">
                                      <p:cBhvr additive="base">
                                        <p:cTn id="20" dur="500" fill="hold"/>
                                        <p:tgtEl>
                                          <p:spTgt spid="22"/>
                                        </p:tgtEl>
                                        <p:attrNameLst>
                                          <p:attrName>ppt_x</p:attrName>
                                        </p:attrNameLst>
                                      </p:cBhvr>
                                      <p:tavLst>
                                        <p:tav tm="0">
                                          <p:val>
                                            <p:strVal val="#ppt_x"/>
                                          </p:val>
                                        </p:tav>
                                        <p:tav tm="100000">
                                          <p:val>
                                            <p:strVal val="#ppt_x"/>
                                          </p:val>
                                        </p:tav>
                                      </p:tavLst>
                                    </p:anim>
                                    <p:anim calcmode="lin" valueType="num">
                                      <p:cBhvr additive="base">
                                        <p:cTn id="21"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anim calcmode="lin" valueType="num">
                                      <p:cBhvr additive="base">
                                        <p:cTn id="2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 calcmode="lin" valueType="num">
                                      <p:cBhvr additive="base">
                                        <p:cTn id="32"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6">
                                            <p:txEl>
                                              <p:pRg st="2" end="2"/>
                                            </p:txEl>
                                          </p:spTgt>
                                        </p:tgtEl>
                                        <p:attrNameLst>
                                          <p:attrName>style.visibility</p:attrName>
                                        </p:attrNameLst>
                                      </p:cBhvr>
                                      <p:to>
                                        <p:strVal val="visible"/>
                                      </p:to>
                                    </p:set>
                                    <p:anim calcmode="lin" valueType="num">
                                      <p:cBhvr additive="base">
                                        <p:cTn id="38"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6">
                                            <p:txEl>
                                              <p:pRg st="2" end="2"/>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6">
                                            <p:txEl>
                                              <p:pRg st="3" end="3"/>
                                            </p:txEl>
                                          </p:spTgt>
                                        </p:tgtEl>
                                        <p:attrNameLst>
                                          <p:attrName>style.visibility</p:attrName>
                                        </p:attrNameLst>
                                      </p:cBhvr>
                                      <p:to>
                                        <p:strVal val="visible"/>
                                      </p:to>
                                    </p:set>
                                    <p:anim calcmode="lin" valueType="num">
                                      <p:cBhvr additive="base">
                                        <p:cTn id="42"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additive="base">
                                        <p:cTn id="48" dur="500" fill="hold"/>
                                        <p:tgtEl>
                                          <p:spTgt spid="18"/>
                                        </p:tgtEl>
                                        <p:attrNameLst>
                                          <p:attrName>ppt_x</p:attrName>
                                        </p:attrNameLst>
                                      </p:cBhvr>
                                      <p:tavLst>
                                        <p:tav tm="0">
                                          <p:val>
                                            <p:strVal val="#ppt_x"/>
                                          </p:val>
                                        </p:tav>
                                        <p:tav tm="100000">
                                          <p:val>
                                            <p:strVal val="#ppt_x"/>
                                          </p:val>
                                        </p:tav>
                                      </p:tavLst>
                                    </p:anim>
                                    <p:anim calcmode="lin" valueType="num">
                                      <p:cBhvr additive="base">
                                        <p:cTn id="49"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1886" y="365125"/>
            <a:ext cx="10961914" cy="1325563"/>
          </a:xfrm>
        </p:spPr>
        <p:txBody>
          <a:bodyPr>
            <a:normAutofit/>
          </a:bodyPr>
          <a:lstStyle/>
          <a:p>
            <a:r>
              <a:rPr lang="af-ZA" sz="3200" b="1" dirty="0"/>
              <a:t>Vrye Vers: Punktuasie ontbreek</a:t>
            </a:r>
          </a:p>
        </p:txBody>
      </p:sp>
      <p:sp>
        <p:nvSpPr>
          <p:cNvPr id="6" name="Content Placeholder 5"/>
          <p:cNvSpPr>
            <a:spLocks noGrp="1"/>
          </p:cNvSpPr>
          <p:nvPr>
            <p:ph sz="half" idx="1"/>
          </p:nvPr>
        </p:nvSpPr>
        <p:spPr>
          <a:xfrm>
            <a:off x="391886" y="1533695"/>
            <a:ext cx="5719233" cy="4302331"/>
          </a:xfrm>
        </p:spPr>
        <p:style>
          <a:lnRef idx="2">
            <a:schemeClr val="accent5"/>
          </a:lnRef>
          <a:fillRef idx="1">
            <a:schemeClr val="lt1"/>
          </a:fillRef>
          <a:effectRef idx="0">
            <a:schemeClr val="accent5"/>
          </a:effectRef>
          <a:fontRef idx="minor">
            <a:schemeClr val="dk1"/>
          </a:fontRef>
        </p:style>
        <p:txBody>
          <a:bodyPr>
            <a:normAutofit/>
          </a:bodyPr>
          <a:lstStyle/>
          <a:p>
            <a:pPr marL="0" indent="0">
              <a:buNone/>
            </a:pPr>
            <a:r>
              <a:rPr lang="af-ZA" b="1" u="sng" dirty="0">
                <a:solidFill>
                  <a:srgbClr val="FF0000"/>
                </a:solidFill>
              </a:rPr>
              <a:t>my</a:t>
            </a:r>
            <a:r>
              <a:rPr lang="af-ZA" b="1" dirty="0"/>
              <a:t> ma se naam is Martha as</a:t>
            </a:r>
            <a:br>
              <a:rPr lang="af-ZA" b="1" dirty="0"/>
            </a:br>
            <a:r>
              <a:rPr lang="af-ZA" b="1" dirty="0"/>
              <a:t>iemand my </a:t>
            </a:r>
            <a:r>
              <a:rPr lang="af-ZA" b="1" u="sng" dirty="0">
                <a:solidFill>
                  <a:srgbClr val="FF0000"/>
                </a:solidFill>
              </a:rPr>
              <a:t>eendag</a:t>
            </a:r>
            <a:r>
              <a:rPr lang="af-ZA" b="1" dirty="0"/>
              <a:t> vra hoe baie ek</a:t>
            </a:r>
          </a:p>
          <a:p>
            <a:pPr marL="0" indent="0">
              <a:buNone/>
            </a:pPr>
            <a:r>
              <a:rPr lang="af-ZA" b="1" dirty="0"/>
              <a:t>haar liefhet</a:t>
            </a:r>
            <a:r>
              <a:rPr lang="af-ZA" b="1" dirty="0">
                <a:solidFill>
                  <a:srgbClr val="FF0000"/>
                </a:solidFill>
              </a:rPr>
              <a:t>  (,)   </a:t>
            </a:r>
            <a:r>
              <a:rPr lang="af-ZA" b="1" dirty="0"/>
              <a:t>sal ek net sê dat toe</a:t>
            </a:r>
            <a:br>
              <a:rPr lang="af-ZA" b="1" dirty="0"/>
            </a:br>
            <a:r>
              <a:rPr lang="af-ZA" b="1" dirty="0"/>
              <a:t>ek </a:t>
            </a:r>
            <a:r>
              <a:rPr lang="af-ZA" b="1" u="sng" dirty="0"/>
              <a:t>vier jaar oud </a:t>
            </a:r>
            <a:r>
              <a:rPr lang="af-ZA" b="1" dirty="0"/>
              <a:t>was het ek saam</a:t>
            </a:r>
          </a:p>
          <a:p>
            <a:pPr marL="0" indent="0">
              <a:buNone/>
            </a:pPr>
            <a:r>
              <a:rPr lang="af-ZA" b="1" dirty="0"/>
              <a:t>met haar in die </a:t>
            </a:r>
            <a:r>
              <a:rPr lang="af-ZA" b="1" u="sng" dirty="0">
                <a:solidFill>
                  <a:srgbClr val="FF0000"/>
                </a:solidFill>
              </a:rPr>
              <a:t>donker</a:t>
            </a:r>
            <a:r>
              <a:rPr lang="af-ZA" b="1" dirty="0"/>
              <a:t> </a:t>
            </a:r>
            <a:r>
              <a:rPr lang="af-ZA" b="1" dirty="0">
                <a:ln w="0"/>
                <a:solidFill>
                  <a:srgbClr val="00B050"/>
                </a:solidFill>
                <a:effectLst>
                  <a:outerShdw blurRad="38100" dist="19050" dir="2700000" algn="tl" rotWithShape="0">
                    <a:schemeClr val="dk1">
                      <a:alpha val="40000"/>
                    </a:schemeClr>
                  </a:outerShdw>
                </a:effectLst>
              </a:rPr>
              <a:t>trug</a:t>
            </a:r>
            <a:r>
              <a:rPr lang="af-ZA" b="1" dirty="0"/>
              <a:t> huis toe</a:t>
            </a:r>
          </a:p>
          <a:p>
            <a:pPr marL="0" indent="0">
              <a:buNone/>
            </a:pPr>
            <a:r>
              <a:rPr lang="af-ZA" b="1" dirty="0"/>
              <a:t>gestap van ’n </a:t>
            </a:r>
            <a:r>
              <a:rPr lang="af-ZA" b="1" u="sng" dirty="0">
                <a:solidFill>
                  <a:srgbClr val="FF0000"/>
                </a:solidFill>
              </a:rPr>
              <a:t>biduur </a:t>
            </a:r>
            <a:r>
              <a:rPr lang="af-ZA" b="1" dirty="0">
                <a:solidFill>
                  <a:schemeClr val="tx1"/>
                </a:solidFill>
              </a:rPr>
              <a:t>af</a:t>
            </a:r>
            <a:r>
              <a:rPr lang="af-ZA" b="1" dirty="0"/>
              <a:t> waar my</a:t>
            </a:r>
          </a:p>
        </p:txBody>
      </p:sp>
      <p:sp>
        <p:nvSpPr>
          <p:cNvPr id="8" name="Rectangle 7"/>
          <p:cNvSpPr/>
          <p:nvPr/>
        </p:nvSpPr>
        <p:spPr>
          <a:xfrm>
            <a:off x="6281057" y="164568"/>
            <a:ext cx="5072743" cy="567145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f-ZA" sz="3600" b="1" dirty="0">
                <a:solidFill>
                  <a:schemeClr val="tx1"/>
                </a:solidFill>
              </a:rPr>
              <a:t>Kleinletters dui aan haar weerloosheid en dat sy nog jonk was. </a:t>
            </a:r>
          </a:p>
          <a:p>
            <a:r>
              <a:rPr lang="af-ZA" sz="3600" b="1" dirty="0">
                <a:solidFill>
                  <a:schemeClr val="tx1"/>
                </a:solidFill>
              </a:rPr>
              <a:t>Geen komma wat beteken sy praat soos ’n kind aaneen sonder ophou. (babbel) Enjambement versnel die leestempo</a:t>
            </a:r>
            <a:r>
              <a:rPr lang="af-ZA" sz="3600" dirty="0"/>
              <a:t>njambemente </a:t>
            </a:r>
            <a:r>
              <a:rPr lang="af-ZA" dirty="0"/>
              <a:t>- versnel die tempo</a:t>
            </a:r>
            <a:endParaRPr lang="af-ZA" dirty="0">
              <a:solidFill>
                <a:schemeClr val="tx1"/>
              </a:solidFill>
            </a:endParaRPr>
          </a:p>
        </p:txBody>
      </p:sp>
      <p:cxnSp>
        <p:nvCxnSpPr>
          <p:cNvPr id="12" name="Straight Arrow Connector 11"/>
          <p:cNvCxnSpPr/>
          <p:nvPr/>
        </p:nvCxnSpPr>
        <p:spPr>
          <a:xfrm flipV="1">
            <a:off x="1040827" y="1360714"/>
            <a:ext cx="5240230" cy="32997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2634343" y="2373086"/>
            <a:ext cx="3923090" cy="206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0686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fade">
                                      <p:cBhvr>
                                        <p:cTn id="21" dur="1000"/>
                                        <p:tgtEl>
                                          <p:spTgt spid="8">
                                            <p:txEl>
                                              <p:pRg st="0" end="0"/>
                                            </p:txEl>
                                          </p:spTgt>
                                        </p:tgtEl>
                                      </p:cBhvr>
                                    </p:animEffect>
                                    <p:anim calcmode="lin" valueType="num">
                                      <p:cBhvr>
                                        <p:cTn id="22"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1" end="1"/>
                                            </p:txEl>
                                          </p:spTgt>
                                        </p:tgtEl>
                                        <p:attrNameLst>
                                          <p:attrName>style.visibility</p:attrName>
                                        </p:attrNameLst>
                                      </p:cBhvr>
                                      <p:to>
                                        <p:strVal val="visible"/>
                                      </p:to>
                                    </p:set>
                                    <p:animEffect transition="in" filter="fade">
                                      <p:cBhvr>
                                        <p:cTn id="28" dur="1000"/>
                                        <p:tgtEl>
                                          <p:spTgt spid="8">
                                            <p:txEl>
                                              <p:pRg st="1" end="1"/>
                                            </p:txEl>
                                          </p:spTgt>
                                        </p:tgtEl>
                                      </p:cBhvr>
                                    </p:animEffect>
                                    <p:anim calcmode="lin" valueType="num">
                                      <p:cBhvr>
                                        <p:cTn id="29"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af-ZA" dirty="0"/>
              <a:t>Vrye Vers: Punktuasie ontbreek</a:t>
            </a:r>
          </a:p>
        </p:txBody>
      </p:sp>
      <p:sp>
        <p:nvSpPr>
          <p:cNvPr id="6" name="Content Placeholder 5"/>
          <p:cNvSpPr>
            <a:spLocks noGrp="1"/>
          </p:cNvSpPr>
          <p:nvPr>
            <p:ph sz="half" idx="1"/>
          </p:nvPr>
        </p:nvSpPr>
        <p:spPr>
          <a:xfrm>
            <a:off x="838200" y="1448790"/>
            <a:ext cx="5728855" cy="2933205"/>
          </a:xfrm>
        </p:spPr>
        <p:style>
          <a:lnRef idx="2">
            <a:schemeClr val="accent5"/>
          </a:lnRef>
          <a:fillRef idx="1">
            <a:schemeClr val="lt1"/>
          </a:fillRef>
          <a:effectRef idx="0">
            <a:schemeClr val="accent5"/>
          </a:effectRef>
          <a:fontRef idx="minor">
            <a:schemeClr val="dk1"/>
          </a:fontRef>
        </p:style>
        <p:txBody>
          <a:bodyPr>
            <a:normAutofit/>
          </a:bodyPr>
          <a:lstStyle/>
          <a:p>
            <a:pPr marL="0" indent="0">
              <a:buNone/>
            </a:pPr>
            <a:r>
              <a:rPr lang="af-ZA" b="1" u="sng" dirty="0">
                <a:solidFill>
                  <a:srgbClr val="FF0000"/>
                </a:solidFill>
              </a:rPr>
              <a:t>my</a:t>
            </a:r>
            <a:r>
              <a:rPr lang="af-ZA" b="1" dirty="0"/>
              <a:t> ma se naam is Martha as</a:t>
            </a:r>
            <a:br>
              <a:rPr lang="af-ZA" b="1" dirty="0"/>
            </a:br>
            <a:r>
              <a:rPr lang="af-ZA" b="1" dirty="0"/>
              <a:t>iemand my </a:t>
            </a:r>
            <a:r>
              <a:rPr lang="af-ZA" b="1" u="sng" dirty="0">
                <a:solidFill>
                  <a:srgbClr val="FF0000"/>
                </a:solidFill>
              </a:rPr>
              <a:t>eendag</a:t>
            </a:r>
            <a:r>
              <a:rPr lang="af-ZA" b="1" dirty="0"/>
              <a:t> vra hoe baie ek</a:t>
            </a:r>
          </a:p>
          <a:p>
            <a:pPr marL="0" indent="0">
              <a:buNone/>
            </a:pPr>
            <a:r>
              <a:rPr lang="af-ZA" b="1" dirty="0"/>
              <a:t>haar liefhet sal ek net sê dat toe</a:t>
            </a:r>
            <a:br>
              <a:rPr lang="af-ZA" b="1" dirty="0"/>
            </a:br>
            <a:r>
              <a:rPr lang="af-ZA" b="1" dirty="0"/>
              <a:t>ek </a:t>
            </a:r>
            <a:r>
              <a:rPr lang="af-ZA" b="1" u="sng" dirty="0"/>
              <a:t>vier jaar oud </a:t>
            </a:r>
            <a:r>
              <a:rPr lang="af-ZA" b="1" dirty="0"/>
              <a:t>was het ek saam</a:t>
            </a:r>
          </a:p>
          <a:p>
            <a:pPr marL="0" indent="0">
              <a:buNone/>
            </a:pPr>
            <a:r>
              <a:rPr lang="af-ZA" b="1" dirty="0"/>
              <a:t>met haar in die </a:t>
            </a:r>
            <a:r>
              <a:rPr lang="af-ZA" b="1" u="sng" dirty="0">
                <a:solidFill>
                  <a:srgbClr val="FF0000"/>
                </a:solidFill>
              </a:rPr>
              <a:t>donker</a:t>
            </a:r>
            <a:r>
              <a:rPr lang="af-ZA" b="1" dirty="0"/>
              <a:t> </a:t>
            </a:r>
            <a:r>
              <a:rPr lang="af-ZA" b="1" dirty="0">
                <a:ln w="0"/>
                <a:solidFill>
                  <a:srgbClr val="00B050"/>
                </a:solidFill>
                <a:effectLst>
                  <a:outerShdw blurRad="38100" dist="19050" dir="2700000" algn="tl" rotWithShape="0">
                    <a:schemeClr val="dk1">
                      <a:alpha val="40000"/>
                    </a:schemeClr>
                  </a:outerShdw>
                </a:effectLst>
              </a:rPr>
              <a:t>trug</a:t>
            </a:r>
            <a:r>
              <a:rPr lang="af-ZA" b="1" dirty="0"/>
              <a:t> huis toe</a:t>
            </a:r>
          </a:p>
          <a:p>
            <a:pPr marL="0" indent="0">
              <a:buNone/>
            </a:pPr>
            <a:r>
              <a:rPr lang="af-ZA" b="1" dirty="0"/>
              <a:t>gestap van ’n </a:t>
            </a:r>
            <a:r>
              <a:rPr lang="af-ZA" b="1" u="sng" dirty="0">
                <a:solidFill>
                  <a:srgbClr val="FF0000"/>
                </a:solidFill>
              </a:rPr>
              <a:t>biduur </a:t>
            </a:r>
            <a:r>
              <a:rPr lang="af-ZA" b="1" dirty="0">
                <a:solidFill>
                  <a:schemeClr val="tx1"/>
                </a:solidFill>
              </a:rPr>
              <a:t>af</a:t>
            </a:r>
            <a:r>
              <a:rPr lang="af-ZA" b="1" dirty="0"/>
              <a:t> waar my</a:t>
            </a:r>
          </a:p>
        </p:txBody>
      </p:sp>
      <p:sp>
        <p:nvSpPr>
          <p:cNvPr id="21" name="Rectangle 20"/>
          <p:cNvSpPr/>
          <p:nvPr/>
        </p:nvSpPr>
        <p:spPr>
          <a:xfrm>
            <a:off x="7018076" y="1379238"/>
            <a:ext cx="4640524" cy="39646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f-ZA" sz="3200" b="1" dirty="0">
                <a:ln w="0"/>
                <a:solidFill>
                  <a:schemeClr val="tx1"/>
                </a:solidFill>
                <a:effectLst>
                  <a:outerShdw blurRad="38100" dist="19050" dir="2700000" algn="tl" rotWithShape="0">
                    <a:schemeClr val="dk1">
                      <a:alpha val="40000"/>
                    </a:schemeClr>
                  </a:outerShdw>
                </a:effectLst>
              </a:rPr>
              <a:t>Wanneer sy  eendag ’n volwassenne is, sal sy as ’n ooggetuie optree wat later in haar lewe verslag gaan doen oor hoe haar ma se lewe was toe sy nog kind was.</a:t>
            </a:r>
          </a:p>
        </p:txBody>
      </p:sp>
      <p:cxnSp>
        <p:nvCxnSpPr>
          <p:cNvPr id="38" name="Straight Arrow Connector 37"/>
          <p:cNvCxnSpPr/>
          <p:nvPr/>
        </p:nvCxnSpPr>
        <p:spPr>
          <a:xfrm>
            <a:off x="3603998" y="2253343"/>
            <a:ext cx="3414077"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631371" y="4571999"/>
            <a:ext cx="5935684" cy="8550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f-ZA" sz="2800" b="1" dirty="0">
                <a:ln w="0"/>
                <a:solidFill>
                  <a:schemeClr val="tx1"/>
                </a:solidFill>
                <a:effectLst>
                  <a:outerShdw blurRad="38100" dist="19050" dir="2700000" algn="tl" rotWithShape="0">
                    <a:schemeClr val="dk1">
                      <a:alpha val="40000"/>
                    </a:schemeClr>
                  </a:outerShdw>
                </a:effectLst>
              </a:rPr>
              <a:t>Haar ouderdom toe sy begin bewus raak dat haar pa haar ma mishandel.</a:t>
            </a:r>
          </a:p>
        </p:txBody>
      </p:sp>
      <p:sp>
        <p:nvSpPr>
          <p:cNvPr id="47" name="Rounded Rectangle 46"/>
          <p:cNvSpPr/>
          <p:nvPr/>
        </p:nvSpPr>
        <p:spPr>
          <a:xfrm>
            <a:off x="1219200" y="5573526"/>
            <a:ext cx="9144000" cy="104502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f-ZA" sz="2800" b="1" dirty="0">
                <a:ln w="0"/>
                <a:solidFill>
                  <a:schemeClr val="tx1"/>
                </a:solidFill>
                <a:effectLst>
                  <a:outerShdw blurRad="38100" dist="19050" dir="2700000" algn="tl" rotWithShape="0">
                    <a:schemeClr val="dk1">
                      <a:alpha val="40000"/>
                    </a:schemeClr>
                  </a:outerShdw>
                </a:effectLst>
              </a:rPr>
              <a:t>Trug i.p.v. Terug= uitkapping of sinkopee. As ’n klank in die middel van ’n woord wegval. Versnel ritme en leestempo.</a:t>
            </a:r>
          </a:p>
        </p:txBody>
      </p:sp>
      <p:cxnSp>
        <p:nvCxnSpPr>
          <p:cNvPr id="7" name="Straight Arrow Connector 6"/>
          <p:cNvCxnSpPr/>
          <p:nvPr/>
        </p:nvCxnSpPr>
        <p:spPr>
          <a:xfrm flipH="1" flipV="1">
            <a:off x="2808514" y="3145971"/>
            <a:ext cx="664029" cy="15131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4659086" y="3603171"/>
            <a:ext cx="1907969" cy="197035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1991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1000"/>
                                        <p:tgtEl>
                                          <p:spTgt spid="21"/>
                                        </p:tgtEl>
                                      </p:cBhvr>
                                    </p:animEffect>
                                    <p:anim calcmode="lin" valueType="num">
                                      <p:cBhvr>
                                        <p:cTn id="15" dur="1000" fill="hold"/>
                                        <p:tgtEl>
                                          <p:spTgt spid="21"/>
                                        </p:tgtEl>
                                        <p:attrNameLst>
                                          <p:attrName>ppt_x</p:attrName>
                                        </p:attrNameLst>
                                      </p:cBhvr>
                                      <p:tavLst>
                                        <p:tav tm="0">
                                          <p:val>
                                            <p:strVal val="#ppt_x"/>
                                          </p:val>
                                        </p:tav>
                                        <p:tav tm="100000">
                                          <p:val>
                                            <p:strVal val="#ppt_x"/>
                                          </p:val>
                                        </p:tav>
                                      </p:tavLst>
                                    </p:anim>
                                    <p:anim calcmode="lin" valueType="num">
                                      <p:cBhvr>
                                        <p:cTn id="1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4"/>
                                        </p:tgtEl>
                                        <p:attrNameLst>
                                          <p:attrName>style.visibility</p:attrName>
                                        </p:attrNameLst>
                                      </p:cBhvr>
                                      <p:to>
                                        <p:strVal val="visible"/>
                                      </p:to>
                                    </p:set>
                                    <p:animEffect transition="in" filter="fade">
                                      <p:cBhvr>
                                        <p:cTn id="21" dur="1000"/>
                                        <p:tgtEl>
                                          <p:spTgt spid="44"/>
                                        </p:tgtEl>
                                      </p:cBhvr>
                                    </p:animEffect>
                                    <p:anim calcmode="lin" valueType="num">
                                      <p:cBhvr>
                                        <p:cTn id="22" dur="1000" fill="hold"/>
                                        <p:tgtEl>
                                          <p:spTgt spid="44"/>
                                        </p:tgtEl>
                                        <p:attrNameLst>
                                          <p:attrName>ppt_x</p:attrName>
                                        </p:attrNameLst>
                                      </p:cBhvr>
                                      <p:tavLst>
                                        <p:tav tm="0">
                                          <p:val>
                                            <p:strVal val="#ppt_x"/>
                                          </p:val>
                                        </p:tav>
                                        <p:tav tm="100000">
                                          <p:val>
                                            <p:strVal val="#ppt_x"/>
                                          </p:val>
                                        </p:tav>
                                      </p:tavLst>
                                    </p:anim>
                                    <p:anim calcmode="lin" valueType="num">
                                      <p:cBhvr>
                                        <p:cTn id="23"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7"/>
                                        </p:tgtEl>
                                        <p:attrNameLst>
                                          <p:attrName>style.visibility</p:attrName>
                                        </p:attrNameLst>
                                      </p:cBhvr>
                                      <p:to>
                                        <p:strVal val="visible"/>
                                      </p:to>
                                    </p:set>
                                    <p:animEffect transition="in" filter="fade">
                                      <p:cBhvr>
                                        <p:cTn id="28" dur="1000"/>
                                        <p:tgtEl>
                                          <p:spTgt spid="47"/>
                                        </p:tgtEl>
                                      </p:cBhvr>
                                    </p:animEffect>
                                    <p:anim calcmode="lin" valueType="num">
                                      <p:cBhvr>
                                        <p:cTn id="29" dur="1000" fill="hold"/>
                                        <p:tgtEl>
                                          <p:spTgt spid="47"/>
                                        </p:tgtEl>
                                        <p:attrNameLst>
                                          <p:attrName>ppt_x</p:attrName>
                                        </p:attrNameLst>
                                      </p:cBhvr>
                                      <p:tavLst>
                                        <p:tav tm="0">
                                          <p:val>
                                            <p:strVal val="#ppt_x"/>
                                          </p:val>
                                        </p:tav>
                                        <p:tav tm="100000">
                                          <p:val>
                                            <p:strVal val="#ppt_x"/>
                                          </p:val>
                                        </p:tav>
                                      </p:tavLst>
                                    </p:anim>
                                    <p:anim calcmode="lin" valueType="num">
                                      <p:cBhvr>
                                        <p:cTn id="30"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1" grpId="0" animBg="1"/>
      <p:bldP spid="44" grpId="0" animBg="1"/>
      <p:bldP spid="4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af-ZA" dirty="0"/>
              <a:t>Vrye Vers: Punktuasie ontbreek</a:t>
            </a:r>
          </a:p>
        </p:txBody>
      </p:sp>
      <p:sp>
        <p:nvSpPr>
          <p:cNvPr id="6" name="Content Placeholder 5"/>
          <p:cNvSpPr>
            <a:spLocks noGrp="1"/>
          </p:cNvSpPr>
          <p:nvPr>
            <p:ph sz="half" idx="1"/>
          </p:nvPr>
        </p:nvSpPr>
        <p:spPr>
          <a:xfrm>
            <a:off x="1774371" y="1448789"/>
            <a:ext cx="5910943" cy="3863439"/>
          </a:xfrm>
        </p:spPr>
        <p:style>
          <a:lnRef idx="2">
            <a:schemeClr val="accent5"/>
          </a:lnRef>
          <a:fillRef idx="1">
            <a:schemeClr val="lt1"/>
          </a:fillRef>
          <a:effectRef idx="0">
            <a:schemeClr val="accent5"/>
          </a:effectRef>
          <a:fontRef idx="minor">
            <a:schemeClr val="dk1"/>
          </a:fontRef>
        </p:style>
        <p:txBody>
          <a:bodyPr>
            <a:normAutofit/>
          </a:bodyPr>
          <a:lstStyle/>
          <a:p>
            <a:pPr marL="0" indent="0">
              <a:buNone/>
            </a:pPr>
            <a:r>
              <a:rPr lang="af-ZA" b="1" u="sng" dirty="0">
                <a:solidFill>
                  <a:srgbClr val="FF0000"/>
                </a:solidFill>
              </a:rPr>
              <a:t>my</a:t>
            </a:r>
            <a:r>
              <a:rPr lang="af-ZA" b="1" dirty="0"/>
              <a:t> ma se naam is Martha as</a:t>
            </a:r>
            <a:br>
              <a:rPr lang="af-ZA" b="1" dirty="0"/>
            </a:br>
            <a:r>
              <a:rPr lang="af-ZA" b="1" dirty="0"/>
              <a:t>iemand my </a:t>
            </a:r>
            <a:r>
              <a:rPr lang="af-ZA" b="1" u="sng" dirty="0">
                <a:solidFill>
                  <a:srgbClr val="FF0000"/>
                </a:solidFill>
              </a:rPr>
              <a:t>eendag</a:t>
            </a:r>
            <a:r>
              <a:rPr lang="af-ZA" b="1" dirty="0"/>
              <a:t> vra hoe baie ek</a:t>
            </a:r>
          </a:p>
          <a:p>
            <a:pPr marL="0" indent="0">
              <a:buNone/>
            </a:pPr>
            <a:r>
              <a:rPr lang="af-ZA" b="1" dirty="0"/>
              <a:t>haar liefhet sal ek net sê dat toe</a:t>
            </a:r>
            <a:br>
              <a:rPr lang="af-ZA" b="1" dirty="0"/>
            </a:br>
            <a:r>
              <a:rPr lang="af-ZA" b="1" dirty="0"/>
              <a:t>ek </a:t>
            </a:r>
            <a:r>
              <a:rPr lang="af-ZA" b="1" u="sng" dirty="0"/>
              <a:t>vier jaar oud </a:t>
            </a:r>
            <a:r>
              <a:rPr lang="af-ZA" b="1" dirty="0"/>
              <a:t>was het ek saam</a:t>
            </a:r>
          </a:p>
          <a:p>
            <a:pPr marL="0" indent="0">
              <a:buNone/>
            </a:pPr>
            <a:r>
              <a:rPr lang="af-ZA" b="1" dirty="0"/>
              <a:t>met haar in die </a:t>
            </a:r>
            <a:r>
              <a:rPr lang="af-ZA" b="1" u="sng" dirty="0">
                <a:solidFill>
                  <a:srgbClr val="FF0000"/>
                </a:solidFill>
              </a:rPr>
              <a:t>donker</a:t>
            </a:r>
            <a:r>
              <a:rPr lang="af-ZA" b="1" dirty="0"/>
              <a:t> </a:t>
            </a:r>
            <a:r>
              <a:rPr lang="af-ZA" b="1" dirty="0">
                <a:ln w="0"/>
                <a:solidFill>
                  <a:srgbClr val="00B050"/>
                </a:solidFill>
                <a:effectLst>
                  <a:outerShdw blurRad="38100" dist="19050" dir="2700000" algn="tl" rotWithShape="0">
                    <a:schemeClr val="dk1">
                      <a:alpha val="40000"/>
                    </a:schemeClr>
                  </a:outerShdw>
                </a:effectLst>
              </a:rPr>
              <a:t>trug</a:t>
            </a:r>
            <a:r>
              <a:rPr lang="af-ZA" b="1" dirty="0"/>
              <a:t> huis toe</a:t>
            </a:r>
          </a:p>
          <a:p>
            <a:pPr marL="0" indent="0">
              <a:buNone/>
            </a:pPr>
            <a:r>
              <a:rPr lang="af-ZA" b="1" dirty="0"/>
              <a:t>gestap van ’n </a:t>
            </a:r>
            <a:r>
              <a:rPr lang="af-ZA" b="1" u="sng" dirty="0">
                <a:solidFill>
                  <a:srgbClr val="FF0000"/>
                </a:solidFill>
              </a:rPr>
              <a:t>biduur </a:t>
            </a:r>
            <a:r>
              <a:rPr lang="af-ZA" b="1" dirty="0">
                <a:solidFill>
                  <a:schemeClr val="tx1"/>
                </a:solidFill>
              </a:rPr>
              <a:t>af</a:t>
            </a:r>
            <a:r>
              <a:rPr lang="af-ZA" b="1" dirty="0"/>
              <a:t> waar my</a:t>
            </a:r>
          </a:p>
        </p:txBody>
      </p:sp>
      <p:pic>
        <p:nvPicPr>
          <p:cNvPr id="17" name="Picture 16" descr="Image result for church clipart"/>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0346" y="1578429"/>
            <a:ext cx="1282535" cy="1556657"/>
          </a:xfrm>
          <a:prstGeom prst="rect">
            <a:avLst/>
          </a:prstGeom>
          <a:noFill/>
        </p:spPr>
      </p:pic>
      <p:pic>
        <p:nvPicPr>
          <p:cNvPr id="22" name="Picture 21"/>
          <p:cNvPicPr/>
          <p:nvPr/>
        </p:nvPicPr>
        <p:blipFill>
          <a:blip r:embed="rId3"/>
          <a:stretch>
            <a:fillRect/>
          </a:stretch>
        </p:blipFill>
        <p:spPr>
          <a:xfrm>
            <a:off x="676953" y="3516086"/>
            <a:ext cx="793217" cy="2057439"/>
          </a:xfrm>
          <a:prstGeom prst="rect">
            <a:avLst/>
          </a:prstGeom>
        </p:spPr>
      </p:pic>
      <p:sp>
        <p:nvSpPr>
          <p:cNvPr id="29" name="Rectangle 28"/>
          <p:cNvSpPr/>
          <p:nvPr/>
        </p:nvSpPr>
        <p:spPr>
          <a:xfrm>
            <a:off x="7809510" y="1194460"/>
            <a:ext cx="4082143" cy="252049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f-ZA" sz="2800" b="1" dirty="0">
                <a:ln w="0"/>
                <a:solidFill>
                  <a:schemeClr val="tx1"/>
                </a:solidFill>
                <a:effectLst>
                  <a:outerShdw blurRad="38100" dist="19050" dir="2700000" algn="tl" rotWithShape="0">
                    <a:schemeClr val="dk1">
                      <a:alpha val="40000"/>
                    </a:schemeClr>
                  </a:outerShdw>
                </a:effectLst>
              </a:rPr>
              <a:t>Donker: Sy assosieer die nag met slegte, donker herinneringe van haar kleintyd wat sy oproep as volwassenne</a:t>
            </a:r>
            <a:r>
              <a:rPr lang="af-ZA" b="1" dirty="0">
                <a:ln w="0"/>
                <a:solidFill>
                  <a:schemeClr val="tx1"/>
                </a:solidFill>
                <a:effectLst>
                  <a:outerShdw blurRad="38100" dist="19050" dir="2700000" algn="tl" rotWithShape="0">
                    <a:schemeClr val="dk1">
                      <a:alpha val="40000"/>
                    </a:schemeClr>
                  </a:outerShdw>
                </a:effectLst>
              </a:rPr>
              <a:t>.</a:t>
            </a:r>
          </a:p>
        </p:txBody>
      </p:sp>
      <p:sp>
        <p:nvSpPr>
          <p:cNvPr id="30" name="Rectangle 29"/>
          <p:cNvSpPr/>
          <p:nvPr/>
        </p:nvSpPr>
        <p:spPr>
          <a:xfrm>
            <a:off x="7810889" y="3906215"/>
            <a:ext cx="3962998" cy="26252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f-ZA" sz="2800" b="1" dirty="0">
                <a:ln w="0"/>
                <a:solidFill>
                  <a:schemeClr val="tx1"/>
                </a:solidFill>
                <a:effectLst>
                  <a:outerShdw blurRad="38100" dist="19050" dir="2700000" algn="tl" rotWithShape="0">
                    <a:schemeClr val="dk1">
                      <a:alpha val="40000"/>
                    </a:schemeClr>
                  </a:outerShdw>
                </a:effectLst>
              </a:rPr>
              <a:t>Haar ma was godsdienstig. Dit bring verlossing vir haar ma. Help haar om haar moeilike lewe te aanvaar.</a:t>
            </a:r>
          </a:p>
        </p:txBody>
      </p:sp>
      <p:cxnSp>
        <p:nvCxnSpPr>
          <p:cNvPr id="38" name="Straight Arrow Connector 37"/>
          <p:cNvCxnSpPr/>
          <p:nvPr/>
        </p:nvCxnSpPr>
        <p:spPr>
          <a:xfrm flipV="1">
            <a:off x="5007429" y="2701978"/>
            <a:ext cx="2474144" cy="6468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4729842" y="4119273"/>
            <a:ext cx="3146961" cy="16828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6762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fade">
                                      <p:cBhvr>
                                        <p:cTn id="14" dur="1000"/>
                                        <p:tgtEl>
                                          <p:spTgt spid="29"/>
                                        </p:tgtEl>
                                      </p:cBhvr>
                                    </p:animEffect>
                                    <p:anim calcmode="lin" valueType="num">
                                      <p:cBhvr>
                                        <p:cTn id="15" dur="1000" fill="hold"/>
                                        <p:tgtEl>
                                          <p:spTgt spid="29"/>
                                        </p:tgtEl>
                                        <p:attrNameLst>
                                          <p:attrName>ppt_x</p:attrName>
                                        </p:attrNameLst>
                                      </p:cBhvr>
                                      <p:tavLst>
                                        <p:tav tm="0">
                                          <p:val>
                                            <p:strVal val="#ppt_x"/>
                                          </p:val>
                                        </p:tav>
                                        <p:tav tm="100000">
                                          <p:val>
                                            <p:strVal val="#ppt_x"/>
                                          </p:val>
                                        </p:tav>
                                      </p:tavLst>
                                    </p:anim>
                                    <p:anim calcmode="lin" valueType="num">
                                      <p:cBhvr>
                                        <p:cTn id="16"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fade">
                                      <p:cBhvr>
                                        <p:cTn id="21" dur="1000"/>
                                        <p:tgtEl>
                                          <p:spTgt spid="30"/>
                                        </p:tgtEl>
                                      </p:cBhvr>
                                    </p:animEffect>
                                    <p:anim calcmode="lin" valueType="num">
                                      <p:cBhvr>
                                        <p:cTn id="22" dur="1000" fill="hold"/>
                                        <p:tgtEl>
                                          <p:spTgt spid="30"/>
                                        </p:tgtEl>
                                        <p:attrNameLst>
                                          <p:attrName>ppt_x</p:attrName>
                                        </p:attrNameLst>
                                      </p:cBhvr>
                                      <p:tavLst>
                                        <p:tav tm="0">
                                          <p:val>
                                            <p:strVal val="#ppt_x"/>
                                          </p:val>
                                        </p:tav>
                                        <p:tav tm="100000">
                                          <p:val>
                                            <p:strVal val="#ppt_x"/>
                                          </p:val>
                                        </p:tav>
                                      </p:tavLst>
                                    </p:anim>
                                    <p:anim calcmode="lin" valueType="num">
                                      <p:cBhvr>
                                        <p:cTn id="23"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additive="base">
                                        <p:cTn id="28" dur="500" fill="hold"/>
                                        <p:tgtEl>
                                          <p:spTgt spid="17"/>
                                        </p:tgtEl>
                                        <p:attrNameLst>
                                          <p:attrName>ppt_x</p:attrName>
                                        </p:attrNameLst>
                                      </p:cBhvr>
                                      <p:tavLst>
                                        <p:tav tm="0">
                                          <p:val>
                                            <p:strVal val="#ppt_x"/>
                                          </p:val>
                                        </p:tav>
                                        <p:tav tm="100000">
                                          <p:val>
                                            <p:strVal val="#ppt_x"/>
                                          </p:val>
                                        </p:tav>
                                      </p:tavLst>
                                    </p:anim>
                                    <p:anim calcmode="lin" valueType="num">
                                      <p:cBhvr additive="base">
                                        <p:cTn id="2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22"/>
                                        </p:tgtEl>
                                        <p:attrNameLst>
                                          <p:attrName>style.visibility</p:attrName>
                                        </p:attrNameLst>
                                      </p:cBhvr>
                                      <p:to>
                                        <p:strVal val="visible"/>
                                      </p:to>
                                    </p:set>
                                    <p:anim calcmode="lin" valueType="num">
                                      <p:cBhvr additive="base">
                                        <p:cTn id="34" dur="500" fill="hold"/>
                                        <p:tgtEl>
                                          <p:spTgt spid="22"/>
                                        </p:tgtEl>
                                        <p:attrNameLst>
                                          <p:attrName>ppt_x</p:attrName>
                                        </p:attrNameLst>
                                      </p:cBhvr>
                                      <p:tavLst>
                                        <p:tav tm="0">
                                          <p:val>
                                            <p:strVal val="#ppt_x"/>
                                          </p:val>
                                        </p:tav>
                                        <p:tav tm="100000">
                                          <p:val>
                                            <p:strVal val="#ppt_x"/>
                                          </p:val>
                                        </p:tav>
                                      </p:tavLst>
                                    </p:anim>
                                    <p:anim calcmode="lin" valueType="num">
                                      <p:cBhvr additive="base">
                                        <p:cTn id="35"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9" grpId="0" animBg="1"/>
      <p:bldP spid="3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9904"/>
          </a:xfrm>
        </p:spPr>
        <p:txBody>
          <a:bodyPr>
            <a:normAutofit/>
          </a:bodyPr>
          <a:lstStyle/>
          <a:p>
            <a:r>
              <a:rPr lang="af-ZA" sz="2800" b="1" dirty="0">
                <a:solidFill>
                  <a:srgbClr val="0070C0"/>
                </a:solidFill>
              </a:rPr>
              <a:t>Enjambement: Dui op pa wat ma onophoudelik mishandel het. </a:t>
            </a:r>
          </a:p>
        </p:txBody>
      </p:sp>
      <p:sp>
        <p:nvSpPr>
          <p:cNvPr id="4" name="Content Placeholder 3"/>
          <p:cNvSpPr>
            <a:spLocks noGrp="1"/>
          </p:cNvSpPr>
          <p:nvPr>
            <p:ph sz="half" idx="2"/>
          </p:nvPr>
        </p:nvSpPr>
        <p:spPr>
          <a:xfrm>
            <a:off x="1827810" y="1045030"/>
            <a:ext cx="4611554" cy="3570513"/>
          </a:xfrm>
        </p:spPr>
        <p:txBody>
          <a:bodyPr/>
          <a:lstStyle/>
          <a:p>
            <a:pPr marL="0" indent="0">
              <a:buNone/>
            </a:pPr>
            <a:r>
              <a:rPr lang="af-ZA" sz="2400" dirty="0">
                <a:solidFill>
                  <a:srgbClr val="FF0000"/>
                </a:solidFill>
              </a:rPr>
              <a:t>pa</a:t>
            </a:r>
            <a:r>
              <a:rPr lang="af-ZA" sz="2400" dirty="0"/>
              <a:t> gewag het om haar te slaan</a:t>
            </a:r>
          </a:p>
          <a:p>
            <a:pPr marL="0" indent="0">
              <a:buNone/>
            </a:pPr>
            <a:r>
              <a:rPr lang="af-ZA" sz="2400" dirty="0"/>
              <a:t>sodra sy instap my ma het altyd</a:t>
            </a:r>
          </a:p>
          <a:p>
            <a:pPr marL="0" indent="0">
              <a:buNone/>
            </a:pPr>
            <a:r>
              <a:rPr lang="af-ZA" sz="2400" dirty="0">
                <a:solidFill>
                  <a:srgbClr val="FF0000"/>
                </a:solidFill>
              </a:rPr>
              <a:t>vinnig gestap</a:t>
            </a:r>
            <a:r>
              <a:rPr lang="af-ZA" sz="2400" dirty="0"/>
              <a:t> </a:t>
            </a:r>
            <a:r>
              <a:rPr lang="af-ZA" sz="2400" b="1" u="sng" dirty="0">
                <a:solidFill>
                  <a:srgbClr val="FF0000"/>
                </a:solidFill>
              </a:rPr>
              <a:t>huis toe </a:t>
            </a:r>
            <a:r>
              <a:rPr lang="af-ZA" sz="2400" dirty="0"/>
              <a:t>na haar</a:t>
            </a:r>
          </a:p>
          <a:p>
            <a:pPr marL="0" indent="0">
              <a:buNone/>
            </a:pPr>
            <a:r>
              <a:rPr lang="af-ZA" sz="2400" b="1" u="sng" dirty="0"/>
              <a:t>ander kinders </a:t>
            </a:r>
            <a:r>
              <a:rPr lang="af-ZA" sz="2400" dirty="0"/>
              <a:t>en haar </a:t>
            </a:r>
            <a:r>
              <a:rPr lang="af-ZA" sz="2400" dirty="0">
                <a:solidFill>
                  <a:srgbClr val="FF0000"/>
                </a:solidFill>
              </a:rPr>
              <a:t>man</a:t>
            </a:r>
          </a:p>
          <a:p>
            <a:pPr marL="0" indent="0">
              <a:buNone/>
            </a:pPr>
            <a:endParaRPr lang="af-ZA" dirty="0"/>
          </a:p>
        </p:txBody>
      </p:sp>
      <p:sp>
        <p:nvSpPr>
          <p:cNvPr id="7" name="Rectangle 6"/>
          <p:cNvSpPr/>
          <p:nvPr/>
        </p:nvSpPr>
        <p:spPr>
          <a:xfrm>
            <a:off x="6493910" y="921108"/>
            <a:ext cx="5394280" cy="36944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f-ZA" sz="2800" b="1" dirty="0">
                <a:ln w="0"/>
                <a:solidFill>
                  <a:schemeClr val="tx1"/>
                </a:solidFill>
                <a:effectLst>
                  <a:outerShdw blurRad="38100" dist="19050" dir="2700000" algn="tl" rotWithShape="0">
                    <a:schemeClr val="dk1">
                      <a:alpha val="40000"/>
                    </a:schemeClr>
                  </a:outerShdw>
                </a:effectLst>
              </a:rPr>
              <a:t>Soos die jare verby gegaan het, het sy haar pa slegs as ’n man gesien. Vervreemdheid en liefdeloosheid teenoor die liefde wat sy vir haar ma gehad het.  Haar ma belangrik in haar lewe. Sy is die enigste karakter wat ’n Naam in Hoofletter toegeken word</a:t>
            </a:r>
            <a:r>
              <a:rPr lang="af-ZA" sz="2800" dirty="0">
                <a:ln w="0"/>
                <a:solidFill>
                  <a:schemeClr val="tx1"/>
                </a:solidFill>
                <a:effectLst>
                  <a:outerShdw blurRad="38100" dist="19050" dir="2700000" algn="tl" rotWithShape="0">
                    <a:schemeClr val="dk1">
                      <a:alpha val="40000"/>
                    </a:schemeClr>
                  </a:outerShdw>
                </a:effectLst>
              </a:rPr>
              <a:t>. </a:t>
            </a:r>
          </a:p>
        </p:txBody>
      </p:sp>
      <p:pic>
        <p:nvPicPr>
          <p:cNvPr id="2050" name="Picture 2" descr="Related image"/>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326571" y="1187533"/>
            <a:ext cx="1379904" cy="152301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457201" y="5040086"/>
            <a:ext cx="5834742" cy="16981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f-ZA" sz="2800" b="1" dirty="0">
                <a:ln w="0"/>
                <a:solidFill>
                  <a:schemeClr val="tx1"/>
                </a:solidFill>
                <a:effectLst>
                  <a:outerShdw blurRad="38100" dist="19050" dir="2700000" algn="tl" rotWithShape="0">
                    <a:schemeClr val="dk1">
                      <a:alpha val="40000"/>
                    </a:schemeClr>
                  </a:outerShdw>
                </a:effectLst>
              </a:rPr>
              <a:t>Haar ma moes haas om by die huis te kom uit vrees vir haar pa en nie uit liefde of dat sy daar veilig sal voel nie. Ironie</a:t>
            </a:r>
            <a:endParaRPr lang="af-ZA" sz="2800" b="1" dirty="0"/>
          </a:p>
        </p:txBody>
      </p:sp>
      <p:cxnSp>
        <p:nvCxnSpPr>
          <p:cNvPr id="15" name="Straight Arrow Connector 14"/>
          <p:cNvCxnSpPr/>
          <p:nvPr/>
        </p:nvCxnSpPr>
        <p:spPr>
          <a:xfrm flipV="1">
            <a:off x="2362200" y="952890"/>
            <a:ext cx="4381994" cy="1893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3374572" y="2350087"/>
            <a:ext cx="544285" cy="26899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029245" y="2710543"/>
            <a:ext cx="1363681" cy="22206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6493911" y="4707683"/>
            <a:ext cx="5452666" cy="2030574"/>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f-ZA" sz="2800" b="1" dirty="0">
                <a:ln w="0"/>
                <a:solidFill>
                  <a:schemeClr val="tx1"/>
                </a:solidFill>
                <a:effectLst>
                  <a:outerShdw blurRad="38100" dist="19050" dir="2700000" algn="tl" rotWithShape="0">
                    <a:schemeClr val="dk1">
                      <a:alpha val="40000"/>
                    </a:schemeClr>
                  </a:outerShdw>
                </a:effectLst>
              </a:rPr>
              <a:t>Die pa se mishandeling van haar ma veroorsaak dat hy soos ’n vreemdeling vir haar raak en sy verloor respek vir hom (pa teeneer man)</a:t>
            </a:r>
          </a:p>
        </p:txBody>
      </p:sp>
      <p:sp>
        <p:nvSpPr>
          <p:cNvPr id="30" name="Rectangle 29"/>
          <p:cNvSpPr/>
          <p:nvPr/>
        </p:nvSpPr>
        <p:spPr>
          <a:xfrm>
            <a:off x="838200" y="3105835"/>
            <a:ext cx="4789714" cy="181588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af-ZA" sz="2800" b="1" dirty="0">
                <a:ln w="0"/>
                <a:effectLst>
                  <a:outerShdw blurRad="38100" dist="19050" dir="2700000" algn="tl" rotWithShape="0">
                    <a:schemeClr val="dk1">
                      <a:alpha val="40000"/>
                    </a:schemeClr>
                  </a:outerShdw>
                </a:effectLst>
              </a:rPr>
              <a:t>Het respek vir haar pa verloor = hy word ’n vreemdeling omdat hy haar emosioneel laat ly </a:t>
            </a:r>
          </a:p>
        </p:txBody>
      </p:sp>
      <p:cxnSp>
        <p:nvCxnSpPr>
          <p:cNvPr id="2048" name="Straight Arrow Connector 2047"/>
          <p:cNvCxnSpPr/>
          <p:nvPr/>
        </p:nvCxnSpPr>
        <p:spPr>
          <a:xfrm flipH="1">
            <a:off x="4332514" y="2710543"/>
            <a:ext cx="696731" cy="5225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36231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1000"/>
                                        <p:tgtEl>
                                          <p:spTgt spid="21"/>
                                        </p:tgtEl>
                                      </p:cBhvr>
                                    </p:animEffect>
                                    <p:anim calcmode="lin" valueType="num">
                                      <p:cBhvr>
                                        <p:cTn id="22" dur="1000" fill="hold"/>
                                        <p:tgtEl>
                                          <p:spTgt spid="21"/>
                                        </p:tgtEl>
                                        <p:attrNameLst>
                                          <p:attrName>ppt_x</p:attrName>
                                        </p:attrNameLst>
                                      </p:cBhvr>
                                      <p:tavLst>
                                        <p:tav tm="0">
                                          <p:val>
                                            <p:strVal val="#ppt_x"/>
                                          </p:val>
                                        </p:tav>
                                        <p:tav tm="100000">
                                          <p:val>
                                            <p:strVal val="#ppt_x"/>
                                          </p:val>
                                        </p:tav>
                                      </p:tavLst>
                                    </p:anim>
                                    <p:anim calcmode="lin" valueType="num">
                                      <p:cBhvr>
                                        <p:cTn id="23"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fade">
                                      <p:cBhvr>
                                        <p:cTn id="28" dur="1000"/>
                                        <p:tgtEl>
                                          <p:spTgt spid="30"/>
                                        </p:tgtEl>
                                      </p:cBhvr>
                                    </p:animEffect>
                                    <p:anim calcmode="lin" valueType="num">
                                      <p:cBhvr>
                                        <p:cTn id="29" dur="1000" fill="hold"/>
                                        <p:tgtEl>
                                          <p:spTgt spid="30"/>
                                        </p:tgtEl>
                                        <p:attrNameLst>
                                          <p:attrName>ppt_x</p:attrName>
                                        </p:attrNameLst>
                                      </p:cBhvr>
                                      <p:tavLst>
                                        <p:tav tm="0">
                                          <p:val>
                                            <p:strVal val="#ppt_x"/>
                                          </p:val>
                                        </p:tav>
                                        <p:tav tm="100000">
                                          <p:val>
                                            <p:strVal val="#ppt_x"/>
                                          </p:val>
                                        </p:tav>
                                      </p:tavLst>
                                    </p:anim>
                                    <p:anim calcmode="lin" valueType="num">
                                      <p:cBhvr>
                                        <p:cTn id="30"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21" grpId="0" animBg="1"/>
      <p:bldP spid="3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9904"/>
          </a:xfrm>
        </p:spPr>
        <p:txBody>
          <a:bodyPr>
            <a:normAutofit/>
          </a:bodyPr>
          <a:lstStyle/>
          <a:p>
            <a:r>
              <a:rPr lang="af-ZA" sz="2800" b="1" dirty="0">
                <a:solidFill>
                  <a:srgbClr val="0070C0"/>
                </a:solidFill>
              </a:rPr>
              <a:t>Enjambement: Dui op pa wat ma onophoudelik mishandel het. </a:t>
            </a:r>
          </a:p>
        </p:txBody>
      </p:sp>
      <p:sp>
        <p:nvSpPr>
          <p:cNvPr id="4" name="Content Placeholder 3"/>
          <p:cNvSpPr>
            <a:spLocks noGrp="1"/>
          </p:cNvSpPr>
          <p:nvPr>
            <p:ph sz="half" idx="2"/>
          </p:nvPr>
        </p:nvSpPr>
        <p:spPr>
          <a:xfrm>
            <a:off x="1997034" y="1045030"/>
            <a:ext cx="5165765" cy="5131933"/>
          </a:xfrm>
        </p:spPr>
        <p:txBody>
          <a:bodyPr/>
          <a:lstStyle/>
          <a:p>
            <a:pPr marL="0" indent="0">
              <a:buNone/>
            </a:pPr>
            <a:r>
              <a:rPr lang="af-ZA" dirty="0">
                <a:solidFill>
                  <a:srgbClr val="FF0000"/>
                </a:solidFill>
              </a:rPr>
              <a:t>pa</a:t>
            </a:r>
            <a:r>
              <a:rPr lang="af-ZA" dirty="0"/>
              <a:t> gewag het om haar te slaan</a:t>
            </a:r>
          </a:p>
          <a:p>
            <a:pPr marL="0" indent="0">
              <a:buNone/>
            </a:pPr>
            <a:r>
              <a:rPr lang="af-ZA" dirty="0"/>
              <a:t>sodra sy instap my ma het altyd</a:t>
            </a:r>
          </a:p>
          <a:p>
            <a:pPr marL="0" indent="0">
              <a:buNone/>
            </a:pPr>
            <a:r>
              <a:rPr lang="af-ZA" dirty="0"/>
              <a:t>vinnig gestap </a:t>
            </a:r>
            <a:r>
              <a:rPr lang="af-ZA" b="1" u="sng" dirty="0">
                <a:solidFill>
                  <a:srgbClr val="FF0000"/>
                </a:solidFill>
              </a:rPr>
              <a:t>huis toe </a:t>
            </a:r>
            <a:r>
              <a:rPr lang="af-ZA" dirty="0"/>
              <a:t>na haar</a:t>
            </a:r>
          </a:p>
          <a:p>
            <a:pPr marL="0" indent="0">
              <a:buNone/>
            </a:pPr>
            <a:r>
              <a:rPr lang="af-ZA" b="1" u="sng" dirty="0"/>
              <a:t>ander kinders </a:t>
            </a:r>
            <a:r>
              <a:rPr lang="af-ZA" dirty="0"/>
              <a:t>en haar </a:t>
            </a:r>
            <a:r>
              <a:rPr lang="af-ZA" dirty="0">
                <a:solidFill>
                  <a:srgbClr val="FF0000"/>
                </a:solidFill>
              </a:rPr>
              <a:t>man</a:t>
            </a:r>
          </a:p>
          <a:p>
            <a:pPr marL="0" indent="0">
              <a:buNone/>
            </a:pPr>
            <a:endParaRPr lang="af-ZA" dirty="0"/>
          </a:p>
        </p:txBody>
      </p:sp>
      <p:pic>
        <p:nvPicPr>
          <p:cNvPr id="2050" name="Picture 2" descr="Related image"/>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187532"/>
            <a:ext cx="1490353" cy="1805503"/>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7212280" y="870857"/>
            <a:ext cx="4141520" cy="255814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f-ZA" sz="2800" b="1" dirty="0">
                <a:ln w="0"/>
                <a:solidFill>
                  <a:schemeClr val="tx1"/>
                </a:solidFill>
                <a:effectLst>
                  <a:outerShdw blurRad="38100" dist="19050" dir="2700000" algn="tl" rotWithShape="0">
                    <a:schemeClr val="dk1">
                      <a:alpha val="40000"/>
                    </a:schemeClr>
                  </a:outerShdw>
                </a:effectLst>
              </a:rPr>
              <a:t>Haar broers en susters (sibbe) was moontlik nog te jonk (naamloos) om te besef dat hul pa ’n wrede man is.</a:t>
            </a:r>
          </a:p>
        </p:txBody>
      </p:sp>
      <p:cxnSp>
        <p:nvCxnSpPr>
          <p:cNvPr id="15" name="Straight Arrow Connector 14"/>
          <p:cNvCxnSpPr/>
          <p:nvPr/>
        </p:nvCxnSpPr>
        <p:spPr>
          <a:xfrm>
            <a:off x="5064827" y="2471057"/>
            <a:ext cx="753092" cy="19158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058" name="Picture 10" descr="Image result for happy home 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605" y="4554629"/>
            <a:ext cx="2019796" cy="2048977"/>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p:cNvSpPr/>
          <p:nvPr/>
        </p:nvSpPr>
        <p:spPr>
          <a:xfrm>
            <a:off x="3276600" y="3135086"/>
            <a:ext cx="3265714" cy="31998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f-ZA" sz="2800" b="1" dirty="0">
                <a:ln w="0"/>
                <a:solidFill>
                  <a:schemeClr val="tx1"/>
                </a:solidFill>
                <a:effectLst>
                  <a:outerShdw blurRad="38100" dist="19050" dir="2700000" algn="tl" rotWithShape="0">
                    <a:schemeClr val="dk1">
                      <a:alpha val="40000"/>
                    </a:schemeClr>
                  </a:outerShdw>
                </a:effectLst>
              </a:rPr>
              <a:t>Simboliek: Huis verteenwoordig veiligheid/sekuriteit en liefde.</a:t>
            </a:r>
          </a:p>
          <a:p>
            <a:pPr algn="ctr"/>
            <a:r>
              <a:rPr lang="af-ZA" sz="2800" b="1" dirty="0">
                <a:ln w="0"/>
                <a:solidFill>
                  <a:schemeClr val="tx1"/>
                </a:solidFill>
                <a:effectLst>
                  <a:outerShdw blurRad="38100" dist="19050" dir="2700000" algn="tl" rotWithShape="0">
                    <a:schemeClr val="dk1">
                      <a:alpha val="40000"/>
                    </a:schemeClr>
                  </a:outerShdw>
                </a:effectLst>
              </a:rPr>
              <a:t>Ironies want hier woon hul in vrees vir hul pa.</a:t>
            </a:r>
          </a:p>
        </p:txBody>
      </p:sp>
      <p:cxnSp>
        <p:nvCxnSpPr>
          <p:cNvPr id="5" name="Straight Arrow Connector 4"/>
          <p:cNvCxnSpPr>
            <a:endCxn id="9" idx="1"/>
          </p:cNvCxnSpPr>
          <p:nvPr/>
        </p:nvCxnSpPr>
        <p:spPr>
          <a:xfrm flipV="1">
            <a:off x="3156857" y="2149929"/>
            <a:ext cx="4055423" cy="484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82693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058"/>
                                        </p:tgtEl>
                                        <p:attrNameLst>
                                          <p:attrName>style.visibility</p:attrName>
                                        </p:attrNameLst>
                                      </p:cBhvr>
                                      <p:to>
                                        <p:strVal val="visible"/>
                                      </p:to>
                                    </p:set>
                                    <p:anim calcmode="lin" valueType="num">
                                      <p:cBhvr additive="base">
                                        <p:cTn id="21" dur="500" fill="hold"/>
                                        <p:tgtEl>
                                          <p:spTgt spid="2058"/>
                                        </p:tgtEl>
                                        <p:attrNameLst>
                                          <p:attrName>ppt_x</p:attrName>
                                        </p:attrNameLst>
                                      </p:cBhvr>
                                      <p:tavLst>
                                        <p:tav tm="0">
                                          <p:val>
                                            <p:strVal val="#ppt_x"/>
                                          </p:val>
                                        </p:tav>
                                        <p:tav tm="100000">
                                          <p:val>
                                            <p:strVal val="#ppt_x"/>
                                          </p:val>
                                        </p:tav>
                                      </p:tavLst>
                                    </p:anim>
                                    <p:anim calcmode="lin" valueType="num">
                                      <p:cBhvr additive="base">
                                        <p:cTn id="22" dur="500" fill="hold"/>
                                        <p:tgtEl>
                                          <p:spTgt spid="205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anim calcmode="lin" valueType="num">
                                      <p:cBhvr>
                                        <p:cTn id="28" dur="1000" fill="hold"/>
                                        <p:tgtEl>
                                          <p:spTgt spid="18"/>
                                        </p:tgtEl>
                                        <p:attrNameLst>
                                          <p:attrName>ppt_x</p:attrName>
                                        </p:attrNameLst>
                                      </p:cBhvr>
                                      <p:tavLst>
                                        <p:tav tm="0">
                                          <p:val>
                                            <p:strVal val="#ppt_x"/>
                                          </p:val>
                                        </p:tav>
                                        <p:tav tm="100000">
                                          <p:val>
                                            <p:strVal val="#ppt_x"/>
                                          </p:val>
                                        </p:tav>
                                      </p:tavLst>
                                    </p:anim>
                                    <p:anim calcmode="lin" valueType="num">
                                      <p:cBhvr>
                                        <p:cTn id="2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514" y="185057"/>
            <a:ext cx="11201400" cy="947057"/>
          </a:xfrm>
        </p:spPr>
        <p:txBody>
          <a:bodyPr>
            <a:normAutofit fontScale="90000"/>
          </a:bodyPr>
          <a:lstStyle/>
          <a:p>
            <a:r>
              <a:rPr lang="af-ZA" dirty="0"/>
              <a:t>Huishoudelike geweld het ’n negatiewe invloed op kinders.</a:t>
            </a:r>
          </a:p>
        </p:txBody>
      </p:sp>
      <p:sp>
        <p:nvSpPr>
          <p:cNvPr id="3" name="Content Placeholder 2"/>
          <p:cNvSpPr>
            <a:spLocks noGrp="1"/>
          </p:cNvSpPr>
          <p:nvPr>
            <p:ph sz="half" idx="1"/>
          </p:nvPr>
        </p:nvSpPr>
        <p:spPr>
          <a:xfrm>
            <a:off x="381000" y="1132115"/>
            <a:ext cx="5301343" cy="3592286"/>
          </a:xfrm>
        </p:spPr>
        <p:txBody>
          <a:bodyPr>
            <a:normAutofit/>
          </a:bodyPr>
          <a:lstStyle/>
          <a:p>
            <a:pPr marL="0" indent="0">
              <a:buNone/>
            </a:pPr>
            <a:r>
              <a:rPr lang="af-ZA" dirty="0"/>
              <a:t>ek moes </a:t>
            </a:r>
            <a:r>
              <a:rPr lang="af-ZA" dirty="0">
                <a:solidFill>
                  <a:srgbClr val="FF0000"/>
                </a:solidFill>
              </a:rPr>
              <a:t>sukkel om by te bly</a:t>
            </a:r>
          </a:p>
          <a:p>
            <a:pPr marL="0" indent="0">
              <a:buNone/>
            </a:pPr>
            <a:r>
              <a:rPr lang="af-ZA" dirty="0"/>
              <a:t>toe skielik toe begin ek </a:t>
            </a:r>
            <a:r>
              <a:rPr lang="af-ZA" dirty="0">
                <a:solidFill>
                  <a:srgbClr val="FF0000"/>
                </a:solidFill>
              </a:rPr>
              <a:t>huil</a:t>
            </a:r>
            <a:endParaRPr lang="af-ZA" dirty="0"/>
          </a:p>
          <a:p>
            <a:pPr marL="0" indent="0">
              <a:buNone/>
            </a:pPr>
            <a:r>
              <a:rPr lang="af-ZA" dirty="0">
                <a:solidFill>
                  <a:srgbClr val="FF0000"/>
                </a:solidFill>
              </a:rPr>
              <a:t>(Wit spasie dui aan dat tyd verby gegaan het)</a:t>
            </a:r>
          </a:p>
          <a:p>
            <a:pPr marL="0" indent="0">
              <a:buNone/>
            </a:pPr>
            <a:endParaRPr lang="af-ZA" dirty="0"/>
          </a:p>
          <a:p>
            <a:pPr marL="0" indent="0">
              <a:buNone/>
            </a:pPr>
            <a:r>
              <a:rPr lang="af-ZA" dirty="0"/>
              <a:t>alleen in die donker omdat al my</a:t>
            </a:r>
          </a:p>
          <a:p>
            <a:pPr marL="0" indent="0">
              <a:buNone/>
            </a:pPr>
            <a:r>
              <a:rPr lang="af-ZA" dirty="0"/>
              <a:t>liefde vir haar niks beteken nie.</a:t>
            </a:r>
          </a:p>
        </p:txBody>
      </p:sp>
      <p:sp>
        <p:nvSpPr>
          <p:cNvPr id="4" name="Content Placeholder 3"/>
          <p:cNvSpPr>
            <a:spLocks noGrp="1"/>
          </p:cNvSpPr>
          <p:nvPr>
            <p:ph sz="half" idx="2"/>
          </p:nvPr>
        </p:nvSpPr>
        <p:spPr>
          <a:xfrm>
            <a:off x="5823857" y="968829"/>
            <a:ext cx="5900057" cy="2079171"/>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af-ZA" dirty="0"/>
              <a:t>Hier kan ons die kind se pyn sterk aanvoel. Sy sukkel met die idee dat haar ma konstant mishandel word en sy huil. Tema van hartseer wat deur mishandeling veroorsaak word. </a:t>
            </a:r>
          </a:p>
        </p:txBody>
      </p:sp>
      <p:sp>
        <p:nvSpPr>
          <p:cNvPr id="5" name="Rectangle 4"/>
          <p:cNvSpPr/>
          <p:nvPr/>
        </p:nvSpPr>
        <p:spPr>
          <a:xfrm>
            <a:off x="5943600" y="3145971"/>
            <a:ext cx="5987143" cy="343988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f-ZA" sz="2800" dirty="0">
                <a:ln w="0"/>
                <a:solidFill>
                  <a:schemeClr val="tx1"/>
                </a:solidFill>
                <a:effectLst>
                  <a:outerShdw blurRad="38100" dist="19050" dir="2700000" algn="tl" rotWithShape="0">
                    <a:schemeClr val="dk1">
                      <a:alpha val="40000"/>
                    </a:schemeClr>
                  </a:outerShdw>
                </a:effectLst>
              </a:rPr>
              <a:t>Die volwasse kind voel magteloos omdat haar liefde nie haar ma kon beskerm nie. Sy voel eensaam in haar donker herinneringe aan die slegte invloed wat huishoudelike geweld op kinders en vroue het. Albei is magteloos en </a:t>
            </a:r>
            <a:r>
              <a:rPr lang="af-ZA" sz="2800">
                <a:ln w="0"/>
                <a:solidFill>
                  <a:schemeClr val="tx1"/>
                </a:solidFill>
                <a:effectLst>
                  <a:outerShdw blurRad="38100" dist="19050" dir="2700000" algn="tl" rotWithShape="0">
                    <a:schemeClr val="dk1">
                      <a:alpha val="40000"/>
                    </a:schemeClr>
                  </a:outerShdw>
                </a:effectLst>
              </a:rPr>
              <a:t>voel verlate/alleen </a:t>
            </a:r>
            <a:r>
              <a:rPr lang="af-ZA" sz="2800" dirty="0">
                <a:ln w="0"/>
                <a:solidFill>
                  <a:schemeClr val="tx1"/>
                </a:solidFill>
                <a:effectLst>
                  <a:outerShdw blurRad="38100" dist="19050" dir="2700000" algn="tl" rotWithShape="0">
                    <a:schemeClr val="dk1">
                      <a:alpha val="40000"/>
                    </a:schemeClr>
                  </a:outerShdw>
                </a:effectLst>
              </a:rPr>
              <a:t>(abandoned) tydens hierdie insidente.</a:t>
            </a:r>
          </a:p>
        </p:txBody>
      </p:sp>
      <p:sp>
        <p:nvSpPr>
          <p:cNvPr id="6" name="Rectangle 5"/>
          <p:cNvSpPr/>
          <p:nvPr/>
        </p:nvSpPr>
        <p:spPr>
          <a:xfrm>
            <a:off x="381000" y="4833257"/>
            <a:ext cx="5127171" cy="1883229"/>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f-ZA" sz="2800" dirty="0">
                <a:ln w="0"/>
                <a:solidFill>
                  <a:schemeClr val="tx1"/>
                </a:solidFill>
                <a:effectLst>
                  <a:outerShdw blurRad="38100" dist="19050" dir="2700000" algn="tl" rotWithShape="0">
                    <a:schemeClr val="dk1">
                      <a:alpha val="40000"/>
                    </a:schemeClr>
                  </a:outerShdw>
                </a:effectLst>
              </a:rPr>
              <a:t>Donker word herhaal: Beklemtoon dat hierdie pyn (donkerte) van kleintyd tot volwassenheid by jou bly.</a:t>
            </a:r>
          </a:p>
        </p:txBody>
      </p:sp>
      <p:cxnSp>
        <p:nvCxnSpPr>
          <p:cNvPr id="8" name="Straight Arrow Connector 7"/>
          <p:cNvCxnSpPr/>
          <p:nvPr/>
        </p:nvCxnSpPr>
        <p:spPr>
          <a:xfrm flipV="1">
            <a:off x="5007429" y="1665514"/>
            <a:ext cx="816428" cy="108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5148943" y="3472543"/>
            <a:ext cx="674914" cy="5116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2286000" y="3984172"/>
            <a:ext cx="141514" cy="849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7323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bg/>
                                          </p:spTgt>
                                        </p:tgtEl>
                                        <p:attrNameLst>
                                          <p:attrName>style.visibility</p:attrName>
                                        </p:attrNameLst>
                                      </p:cBhvr>
                                      <p:to>
                                        <p:strVal val="visible"/>
                                      </p:to>
                                    </p:set>
                                    <p:animEffect transition="in" filter="fade">
                                      <p:cBhvr>
                                        <p:cTn id="49" dur="1000"/>
                                        <p:tgtEl>
                                          <p:spTgt spid="4">
                                            <p:bg/>
                                          </p:spTgt>
                                        </p:tgtEl>
                                      </p:cBhvr>
                                    </p:animEffect>
                                    <p:anim calcmode="lin" valueType="num">
                                      <p:cBhvr>
                                        <p:cTn id="50" dur="1000" fill="hold"/>
                                        <p:tgtEl>
                                          <p:spTgt spid="4">
                                            <p:bg/>
                                          </p:spTgt>
                                        </p:tgtEl>
                                        <p:attrNameLst>
                                          <p:attrName>ppt_x</p:attrName>
                                        </p:attrNameLst>
                                      </p:cBhvr>
                                      <p:tavLst>
                                        <p:tav tm="0">
                                          <p:val>
                                            <p:strVal val="#ppt_x"/>
                                          </p:val>
                                        </p:tav>
                                        <p:tav tm="100000">
                                          <p:val>
                                            <p:strVal val="#ppt_x"/>
                                          </p:val>
                                        </p:tav>
                                      </p:tavLst>
                                    </p:anim>
                                    <p:anim calcmode="lin" valueType="num">
                                      <p:cBhvr>
                                        <p:cTn id="51"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0" end="0"/>
                                            </p:txEl>
                                          </p:spTgt>
                                        </p:tgtEl>
                                        <p:attrNameLst>
                                          <p:attrName>style.visibility</p:attrName>
                                        </p:attrNameLst>
                                      </p:cBhvr>
                                      <p:to>
                                        <p:strVal val="visible"/>
                                      </p:to>
                                    </p:set>
                                    <p:animEffect transition="in" filter="fade">
                                      <p:cBhvr>
                                        <p:cTn id="56" dur="1000"/>
                                        <p:tgtEl>
                                          <p:spTgt spid="4">
                                            <p:txEl>
                                              <p:pRg st="0" end="0"/>
                                            </p:txEl>
                                          </p:spTgt>
                                        </p:tgtEl>
                                      </p:cBhvr>
                                    </p:animEffect>
                                    <p:anim calcmode="lin" valueType="num">
                                      <p:cBhvr>
                                        <p:cTn id="5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5"/>
                                        </p:tgtEl>
                                        <p:attrNameLst>
                                          <p:attrName>style.visibility</p:attrName>
                                        </p:attrNameLst>
                                      </p:cBhvr>
                                      <p:to>
                                        <p:strVal val="visible"/>
                                      </p:to>
                                    </p:set>
                                    <p:animEffect transition="in" filter="fade">
                                      <p:cBhvr>
                                        <p:cTn id="63" dur="1000"/>
                                        <p:tgtEl>
                                          <p:spTgt spid="5"/>
                                        </p:tgtEl>
                                      </p:cBhvr>
                                    </p:animEffect>
                                    <p:anim calcmode="lin" valueType="num">
                                      <p:cBhvr>
                                        <p:cTn id="64" dur="1000" fill="hold"/>
                                        <p:tgtEl>
                                          <p:spTgt spid="5"/>
                                        </p:tgtEl>
                                        <p:attrNameLst>
                                          <p:attrName>ppt_x</p:attrName>
                                        </p:attrNameLst>
                                      </p:cBhvr>
                                      <p:tavLst>
                                        <p:tav tm="0">
                                          <p:val>
                                            <p:strVal val="#ppt_x"/>
                                          </p:val>
                                        </p:tav>
                                        <p:tav tm="100000">
                                          <p:val>
                                            <p:strVal val="#ppt_x"/>
                                          </p:val>
                                        </p:tav>
                                      </p:tavLst>
                                    </p:anim>
                                    <p:anim calcmode="lin" valueType="num">
                                      <p:cBhvr>
                                        <p:cTn id="6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6"/>
                                        </p:tgtEl>
                                        <p:attrNameLst>
                                          <p:attrName>style.visibility</p:attrName>
                                        </p:attrNameLst>
                                      </p:cBhvr>
                                      <p:to>
                                        <p:strVal val="visible"/>
                                      </p:to>
                                    </p:set>
                                    <p:animEffect transition="in" filter="fade">
                                      <p:cBhvr>
                                        <p:cTn id="70" dur="1000"/>
                                        <p:tgtEl>
                                          <p:spTgt spid="6"/>
                                        </p:tgtEl>
                                      </p:cBhvr>
                                    </p:animEffect>
                                    <p:anim calcmode="lin" valueType="num">
                                      <p:cBhvr>
                                        <p:cTn id="71" dur="1000" fill="hold"/>
                                        <p:tgtEl>
                                          <p:spTgt spid="6"/>
                                        </p:tgtEl>
                                        <p:attrNameLst>
                                          <p:attrName>ppt_x</p:attrName>
                                        </p:attrNameLst>
                                      </p:cBhvr>
                                      <p:tavLst>
                                        <p:tav tm="0">
                                          <p:val>
                                            <p:strVal val="#ppt_x"/>
                                          </p:val>
                                        </p:tav>
                                        <p:tav tm="100000">
                                          <p:val>
                                            <p:strVal val="#ppt_x"/>
                                          </p:val>
                                        </p:tav>
                                      </p:tavLst>
                                    </p:anim>
                                    <p:anim calcmode="lin" valueType="num">
                                      <p:cBhvr>
                                        <p:cTn id="7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animBg="1"/>
      <p:bldP spid="5" grpId="0"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388</TotalTime>
  <Words>730</Words>
  <Application>Microsoft Office PowerPoint</Application>
  <PresentationFormat>Widescreen</PresentationFormat>
  <Paragraphs>65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Martha</vt:lpstr>
      <vt:lpstr>OPSOMMING:</vt:lpstr>
      <vt:lpstr>Vrye Vers: Punktuasie ontbreek</vt:lpstr>
      <vt:lpstr>Vrye Vers: Punktuasie ontbreek</vt:lpstr>
      <vt:lpstr>Vrye Vers: Punktuasie ontbreek</vt:lpstr>
      <vt:lpstr>Vrye Vers: Punktuasie ontbreek</vt:lpstr>
      <vt:lpstr>Enjambement: Dui op pa wat ma onophoudelik mishandel het. </vt:lpstr>
      <vt:lpstr>Enjambement: Dui op pa wat ma onophoudelik mishandel het. </vt:lpstr>
      <vt:lpstr>Huishoudelike geweld het ’n negatiewe invloed op kinders.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Martha</dc:title>
  <dc:creator>User</dc:creator>
  <cp:lastModifiedBy>Hubert Krynauw</cp:lastModifiedBy>
  <cp:revision>36</cp:revision>
  <dcterms:created xsi:type="dcterms:W3CDTF">2019-08-01T19:02:46Z</dcterms:created>
  <dcterms:modified xsi:type="dcterms:W3CDTF">2019-08-06T15:24:39Z</dcterms:modified>
</cp:coreProperties>
</file>