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9" r:id="rId2"/>
    <p:sldId id="263"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5" autoAdjust="0"/>
    <p:restoredTop sz="94725" autoAdjust="0"/>
  </p:normalViewPr>
  <p:slideViewPr>
    <p:cSldViewPr>
      <p:cViewPr varScale="1">
        <p:scale>
          <a:sx n="38" d="100"/>
          <a:sy n="38" d="100"/>
        </p:scale>
        <p:origin x="-45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221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7CAAD59-D24D-4D17-A18A-948507DC0F2D}" type="datetimeFigureOut">
              <a:rPr lang="en-US"/>
              <a:pPr>
                <a:defRPr/>
              </a:pPr>
              <a:t>2/16/2012</a:t>
            </a:fld>
            <a:endParaRPr lang="en-Z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DAA0540-9F78-4394-810C-BDF3A2B7F3C9}" type="slidenum">
              <a:rPr lang="en-ZA"/>
              <a:pPr>
                <a:defRPr/>
              </a:pPr>
              <a:t>‹#›</a:t>
            </a:fld>
            <a:endParaRPr lang="en-Z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4484224-5BA8-4D2C-BB42-171BA70FB978}" type="datetimeFigureOut">
              <a:rPr lang="en-US"/>
              <a:pPr>
                <a:defRPr/>
              </a:pPr>
              <a:t>2/16/2012</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AD5555E-4E42-4664-AA19-5A7B8CA710F3}" type="slidenum">
              <a:rPr lang="en-ZA"/>
              <a:pPr>
                <a:defRPr/>
              </a:pPr>
              <a:t>‹#›</a:t>
            </a:fld>
            <a:endParaRPr lang="en-ZA"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Footer Placeholder 4"/>
          <p:cNvSpPr>
            <a:spLocks noGrp="1"/>
          </p:cNvSpPr>
          <p:nvPr>
            <p:ph type="ftr" sz="quarter" idx="10"/>
          </p:nvPr>
        </p:nvSpPr>
        <p:spPr/>
        <p:txBody>
          <a:bodyPr/>
          <a:lstStyle>
            <a:lvl1pPr>
              <a:defRPr/>
            </a:lvl1pPr>
          </a:lstStyle>
          <a:p>
            <a:pPr>
              <a:defRPr/>
            </a:pPr>
            <a:endParaRPr lang="en-ZA" dirty="0"/>
          </a:p>
        </p:txBody>
      </p:sp>
      <p:sp>
        <p:nvSpPr>
          <p:cNvPr id="5" name="Slide Number Placeholder 5"/>
          <p:cNvSpPr>
            <a:spLocks noGrp="1"/>
          </p:cNvSpPr>
          <p:nvPr>
            <p:ph type="sldNum" sz="quarter" idx="11"/>
          </p:nvPr>
        </p:nvSpPr>
        <p:spPr/>
        <p:txBody>
          <a:bodyPr/>
          <a:lstStyle>
            <a:lvl1pPr>
              <a:defRPr/>
            </a:lvl1pPr>
          </a:lstStyle>
          <a:p>
            <a:pPr>
              <a:defRPr/>
            </a:pPr>
            <a:fld id="{EDBED194-4249-4345-A793-9A52F5A75F97}" type="slidenum">
              <a:rPr lang="en-ZA"/>
              <a:pPr>
                <a:defRPr/>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8" descr="Untitled-1.gif"/>
          <p:cNvPicPr>
            <a:picLocks noChangeAspect="1"/>
          </p:cNvPicPr>
          <p:nvPr userDrawn="1"/>
        </p:nvPicPr>
        <p:blipFill>
          <a:blip r:embed="rId3"/>
          <a:srcRect/>
          <a:stretch>
            <a:fillRect/>
          </a:stretch>
        </p:blipFill>
        <p:spPr bwMode="auto">
          <a:xfrm>
            <a:off x="6410325" y="5610225"/>
            <a:ext cx="2733675" cy="124777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5" name="Date Placeholder 3"/>
          <p:cNvSpPr>
            <a:spLocks noGrp="1"/>
          </p:cNvSpPr>
          <p:nvPr>
            <p:ph type="dt" sz="half" idx="10"/>
          </p:nvPr>
        </p:nvSpPr>
        <p:spPr/>
        <p:txBody>
          <a:bodyPr/>
          <a:lstStyle>
            <a:lvl1pPr>
              <a:defRPr/>
            </a:lvl1pPr>
          </a:lstStyle>
          <a:p>
            <a:pPr>
              <a:defRPr/>
            </a:pPr>
            <a:fld id="{A458A759-D4AB-465D-B55D-80A444A51516}" type="datetime1">
              <a:rPr lang="en-US"/>
              <a:pPr>
                <a:defRPr/>
              </a:pPr>
              <a:t>2/16/2012</a:t>
            </a:fld>
            <a:endParaRPr lang="en-ZA" dirty="0"/>
          </a:p>
        </p:txBody>
      </p:sp>
      <p:sp>
        <p:nvSpPr>
          <p:cNvPr id="6" name="Footer Placeholder 4"/>
          <p:cNvSpPr>
            <a:spLocks noGrp="1"/>
          </p:cNvSpPr>
          <p:nvPr>
            <p:ph type="ftr" sz="quarter" idx="11"/>
          </p:nvPr>
        </p:nvSpPr>
        <p:spPr/>
        <p:txBody>
          <a:bodyPr/>
          <a:lstStyle>
            <a:lvl1pPr>
              <a:defRPr/>
            </a:lvl1pPr>
          </a:lstStyle>
          <a:p>
            <a:pPr>
              <a:defRPr/>
            </a:pP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8DECDAD3-DC45-4573-BC05-082E35293CE1}" type="slidenum">
              <a:rPr lang="en-ZA"/>
              <a:pPr>
                <a:defRPr/>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pic>
        <p:nvPicPr>
          <p:cNvPr id="1026" name="Picture 11" descr="Untitled-1.gif"/>
          <p:cNvPicPr>
            <a:picLocks noChangeAspect="1"/>
          </p:cNvPicPr>
          <p:nvPr userDrawn="1"/>
        </p:nvPicPr>
        <p:blipFill>
          <a:blip r:embed="rId5"/>
          <a:srcRect/>
          <a:stretch>
            <a:fillRect/>
          </a:stretch>
        </p:blipFill>
        <p:spPr bwMode="auto">
          <a:xfrm>
            <a:off x="6410325" y="5610225"/>
            <a:ext cx="2733675" cy="1247775"/>
          </a:xfrm>
          <a:prstGeom prst="rect">
            <a:avLst/>
          </a:prstGeom>
          <a:noFill/>
          <a:ln w="9525">
            <a:noFill/>
            <a:miter lim="800000"/>
            <a:headEnd/>
            <a:tailEnd/>
          </a:ln>
        </p:spPr>
      </p:pic>
      <p:pic>
        <p:nvPicPr>
          <p:cNvPr id="1027" name="Picture 10" descr="basic-education.gif"/>
          <p:cNvPicPr>
            <a:picLocks noChangeAspect="1"/>
          </p:cNvPicPr>
          <p:nvPr userDrawn="1"/>
        </p:nvPicPr>
        <p:blipFill>
          <a:blip r:embed="rId6"/>
          <a:srcRect/>
          <a:stretch>
            <a:fillRect/>
          </a:stretch>
        </p:blipFill>
        <p:spPr bwMode="auto">
          <a:xfrm>
            <a:off x="0" y="5924550"/>
            <a:ext cx="2590800" cy="933450"/>
          </a:xfrm>
          <a:prstGeom prst="rect">
            <a:avLst/>
          </a:prstGeom>
          <a:noFill/>
          <a:ln w="9525">
            <a:noFill/>
            <a:miter lim="800000"/>
            <a:headEnd/>
            <a:tailEnd/>
          </a:ln>
        </p:spPr>
      </p:pic>
      <p:sp>
        <p:nvSpPr>
          <p:cNvPr id="102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102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FAA016A-93BF-485C-927A-0789442EC1A4}" type="datetime1">
              <a:rPr lang="en-US"/>
              <a:pPr>
                <a:defRPr/>
              </a:pPr>
              <a:t>2/16/2012</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534AB16-0462-4BE4-B8AD-B77A6A1A8E07}"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emf"/><Relationship Id="rId1" Type="http://schemas.openxmlformats.org/officeDocument/2006/relationships/slideLayout" Target="../slideLayouts/slideLayout1.xml"/><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285720" y="1071563"/>
            <a:ext cx="8643998" cy="1500187"/>
          </a:xfrm>
        </p:spPr>
        <p:txBody>
          <a:bodyPr/>
          <a:lstStyle/>
          <a:p>
            <a:pPr eaLnBrk="1" hangingPunct="1"/>
            <a:r>
              <a:rPr lang="en-US" dirty="0" smtClean="0"/>
              <a:t>KURRIKULUM- EN ASSESSERINGS-</a:t>
            </a:r>
            <a:br>
              <a:rPr lang="en-US" dirty="0" smtClean="0"/>
            </a:br>
            <a:r>
              <a:rPr lang="en-US" dirty="0" smtClean="0"/>
              <a:t>BELEIDSVERKLARING</a:t>
            </a:r>
          </a:p>
        </p:txBody>
      </p:sp>
      <p:sp>
        <p:nvSpPr>
          <p:cNvPr id="3" name="Subtitle 2"/>
          <p:cNvSpPr>
            <a:spLocks noGrp="1"/>
          </p:cNvSpPr>
          <p:nvPr>
            <p:ph type="subTitle" idx="1"/>
          </p:nvPr>
        </p:nvSpPr>
        <p:spPr>
          <a:xfrm>
            <a:off x="928688" y="3068638"/>
            <a:ext cx="7143750" cy="3003550"/>
          </a:xfrm>
        </p:spPr>
        <p:txBody>
          <a:bodyPr rtlCol="0">
            <a:normAutofit fontScale="55000" lnSpcReduction="20000"/>
          </a:bodyPr>
          <a:lstStyle/>
          <a:p>
            <a:pPr eaLnBrk="1" fontAlgn="auto" hangingPunct="1">
              <a:spcAft>
                <a:spcPts val="0"/>
              </a:spcAft>
              <a:buFont typeface="Arial" pitchFamily="34" charset="0"/>
              <a:buNone/>
              <a:defRPr/>
            </a:pPr>
            <a:r>
              <a:rPr lang="en-US" sz="3800" dirty="0" smtClean="0">
                <a:solidFill>
                  <a:schemeClr val="tx1"/>
                </a:solidFill>
              </a:rPr>
              <a:t>NASIONALE ORIËNTERINGSWERKSWINKEL</a:t>
            </a:r>
          </a:p>
          <a:p>
            <a:pPr eaLnBrk="1" fontAlgn="auto" hangingPunct="1">
              <a:spcAft>
                <a:spcPts val="0"/>
              </a:spcAft>
              <a:buFont typeface="Arial" pitchFamily="34" charset="0"/>
              <a:buNone/>
              <a:defRPr/>
            </a:pPr>
            <a:r>
              <a:rPr lang="en-US" sz="3800" dirty="0" smtClean="0">
                <a:solidFill>
                  <a:schemeClr val="tx1"/>
                </a:solidFill>
              </a:rPr>
              <a:t>VIR</a:t>
            </a:r>
          </a:p>
          <a:p>
            <a:pPr eaLnBrk="1" fontAlgn="auto" hangingPunct="1">
              <a:spcAft>
                <a:spcPts val="0"/>
              </a:spcAft>
              <a:buFont typeface="Arial" pitchFamily="34" charset="0"/>
              <a:buNone/>
              <a:defRPr/>
            </a:pPr>
            <a:r>
              <a:rPr lang="en-US" sz="3800" dirty="0" smtClean="0">
                <a:solidFill>
                  <a:schemeClr val="tx1"/>
                </a:solidFill>
              </a:rPr>
              <a:t>TALE</a:t>
            </a:r>
          </a:p>
          <a:p>
            <a:pPr eaLnBrk="1" fontAlgn="auto" hangingPunct="1">
              <a:spcAft>
                <a:spcPts val="0"/>
              </a:spcAft>
              <a:defRPr/>
            </a:pPr>
            <a:endParaRPr lang="en-US" sz="3800" dirty="0" smtClean="0">
              <a:solidFill>
                <a:schemeClr val="tx1"/>
              </a:solidFill>
            </a:endParaRPr>
          </a:p>
          <a:p>
            <a:pPr eaLnBrk="1" fontAlgn="auto" hangingPunct="1">
              <a:spcAft>
                <a:spcPts val="0"/>
              </a:spcAft>
              <a:defRPr/>
            </a:pPr>
            <a:r>
              <a:rPr lang="en-US" sz="3800" dirty="0" smtClean="0">
                <a:solidFill>
                  <a:schemeClr val="tx1"/>
                </a:solidFill>
              </a:rPr>
              <a:t>Metodologie</a:t>
            </a:r>
          </a:p>
          <a:p>
            <a:pPr eaLnBrk="1" fontAlgn="auto" hangingPunct="1">
              <a:spcAft>
                <a:spcPts val="0"/>
              </a:spcAft>
              <a:defRPr/>
            </a:pPr>
            <a:r>
              <a:rPr lang="en-US" sz="3800" dirty="0" err="1" smtClean="0">
                <a:solidFill>
                  <a:schemeClr val="tx1"/>
                </a:solidFill>
              </a:rPr>
              <a:t>Sessie</a:t>
            </a:r>
            <a:r>
              <a:rPr lang="en-US" sz="3800" dirty="0" smtClean="0">
                <a:solidFill>
                  <a:schemeClr val="tx1"/>
                </a:solidFill>
              </a:rPr>
              <a:t> 3.3: Inhoud: </a:t>
            </a:r>
            <a:r>
              <a:rPr lang="en-US" sz="3800" dirty="0" err="1" smtClean="0">
                <a:solidFill>
                  <a:schemeClr val="tx1"/>
                </a:solidFill>
              </a:rPr>
              <a:t>Skryf</a:t>
            </a:r>
            <a:r>
              <a:rPr lang="en-US" sz="3800" dirty="0" smtClean="0">
                <a:solidFill>
                  <a:schemeClr val="tx1"/>
                </a:solidFill>
              </a:rPr>
              <a:t> en </a:t>
            </a:r>
            <a:r>
              <a:rPr lang="en-US" sz="3800" dirty="0" err="1" smtClean="0">
                <a:solidFill>
                  <a:schemeClr val="tx1"/>
                </a:solidFill>
              </a:rPr>
              <a:t>aanbied</a:t>
            </a:r>
            <a:endParaRPr lang="en-US" sz="3800" dirty="0" smtClean="0">
              <a:solidFill>
                <a:schemeClr val="tx1"/>
              </a:solidFill>
            </a:endParaRPr>
          </a:p>
          <a:p>
            <a:pPr eaLnBrk="1" fontAlgn="auto" hangingPunct="1">
              <a:spcAft>
                <a:spcPts val="0"/>
              </a:spcAft>
              <a:buFont typeface="Arial" pitchFamily="34" charset="0"/>
              <a:buNone/>
              <a:defRPr/>
            </a:pPr>
            <a:endParaRPr lang="en-US" sz="3800" dirty="0" smtClean="0">
              <a:solidFill>
                <a:schemeClr val="tx1"/>
              </a:solidFill>
            </a:endParaRPr>
          </a:p>
          <a:p>
            <a:pPr eaLnBrk="1" fontAlgn="auto" hangingPunct="1">
              <a:spcAft>
                <a:spcPts val="0"/>
              </a:spcAft>
              <a:buFont typeface="Arial" pitchFamily="34" charset="0"/>
              <a:buNone/>
              <a:defRPr/>
            </a:pPr>
            <a:r>
              <a:rPr lang="en-US" sz="3800" dirty="0" smtClean="0">
                <a:solidFill>
                  <a:schemeClr val="tx1"/>
                </a:solidFill>
              </a:rPr>
              <a:t>GRAAD 11</a:t>
            </a:r>
          </a:p>
          <a:p>
            <a:pPr eaLnBrk="1" fontAlgn="auto" hangingPunct="1">
              <a:spcAft>
                <a:spcPts val="0"/>
              </a:spcAft>
              <a:buFont typeface="Arial" pitchFamily="34" charset="0"/>
              <a:buNone/>
              <a:defRPr/>
            </a:pPr>
            <a:r>
              <a:rPr lang="en-US" sz="3800" dirty="0" smtClean="0">
                <a:solidFill>
                  <a:schemeClr val="tx1"/>
                </a:solidFill>
              </a:rPr>
              <a:t> 2012</a:t>
            </a:r>
          </a:p>
          <a:p>
            <a:pPr eaLnBrk="1" fontAlgn="auto" hangingPunct="1">
              <a:spcAft>
                <a:spcPts val="0"/>
              </a:spcAft>
              <a:buFont typeface="Arial" pitchFamily="34" charset="0"/>
              <a:buNone/>
              <a:defRPr/>
            </a:pPr>
            <a:endParaRPr lang="en-US" dirty="0"/>
          </a:p>
        </p:txBody>
      </p:sp>
      <p:sp>
        <p:nvSpPr>
          <p:cNvPr id="5" name="Slide Number Placeholder 4"/>
          <p:cNvSpPr>
            <a:spLocks noGrp="1"/>
          </p:cNvSpPr>
          <p:nvPr>
            <p:ph type="sldNum" sz="quarter" idx="12"/>
          </p:nvPr>
        </p:nvSpPr>
        <p:spPr/>
        <p:txBody>
          <a:bodyPr/>
          <a:lstStyle/>
          <a:p>
            <a:pPr>
              <a:defRPr/>
            </a:pPr>
            <a:fld id="{BA31E00B-A9AC-40C4-B31F-5C6DA9957495}" type="slidenum">
              <a:rPr lang="en-ZA"/>
              <a:pPr>
                <a:defRPr/>
              </a:pPr>
              <a:t>1</a:t>
            </a:fld>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228600" y="1981200"/>
            <a:ext cx="8915400" cy="4724400"/>
          </a:xfrm>
        </p:spPr>
        <p:txBody>
          <a:bodyPr/>
          <a:lstStyle/>
          <a:p>
            <a:pPr>
              <a:spcBef>
                <a:spcPts val="600"/>
              </a:spcBef>
              <a:spcAft>
                <a:spcPts val="600"/>
              </a:spcAft>
              <a:buFontTx/>
              <a:buNone/>
            </a:pPr>
            <a:r>
              <a:rPr lang="en-ZA" sz="2800" b="1" smtClean="0"/>
              <a:t>   Vandag voel ek kwaad, hartseer en bang ook. Ek moet dit met iemand deel. </a:t>
            </a:r>
            <a:endParaRPr lang="en-ZA" sz="2800" smtClean="0"/>
          </a:p>
          <a:p>
            <a:pPr>
              <a:spcBef>
                <a:spcPts val="600"/>
              </a:spcBef>
              <a:spcAft>
                <a:spcPts val="600"/>
              </a:spcAft>
              <a:buFontTx/>
              <a:buNone/>
            </a:pPr>
            <a:endParaRPr lang="en-ZA" sz="2800" smtClean="0"/>
          </a:p>
          <a:p>
            <a:pPr>
              <a:spcBef>
                <a:spcPts val="600"/>
              </a:spcBef>
              <a:spcAft>
                <a:spcPts val="600"/>
              </a:spcAft>
              <a:buFontTx/>
              <a:buNone/>
            </a:pPr>
            <a:r>
              <a:rPr lang="en-ZA" sz="2800" b="1" smtClean="0"/>
              <a:t>   Verlede Saterdagoggend is oom Tom vir </a:t>
            </a:r>
            <a:r>
              <a:rPr lang="en-ZA" altLang="en-US" sz="2800" b="1" smtClean="0"/>
              <a:t>‘</a:t>
            </a:r>
            <a:r>
              <a:rPr lang="en-ZA" sz="2800" b="1" smtClean="0"/>
              <a:t>n selfoon en </a:t>
            </a:r>
            <a:r>
              <a:rPr lang="en-ZA" altLang="en-US" sz="2800" b="1" smtClean="0"/>
              <a:t>‘</a:t>
            </a:r>
            <a:r>
              <a:rPr lang="en-ZA" sz="2800" b="1" smtClean="0"/>
              <a:t>n leë beursie doodgeskiet.</a:t>
            </a:r>
            <a:endParaRPr lang="en-ZA" sz="2800" smtClean="0"/>
          </a:p>
          <a:p>
            <a:pPr>
              <a:spcBef>
                <a:spcPts val="600"/>
              </a:spcBef>
              <a:spcAft>
                <a:spcPts val="600"/>
              </a:spcAft>
              <a:buFontTx/>
              <a:buNone/>
            </a:pPr>
            <a:r>
              <a:rPr lang="en-ZA" sz="2800" b="1" smtClean="0"/>
              <a:t>    Hy en sy vrou, tant Lilly, is al vir jare ons bure in die meenthuiskompleks.</a:t>
            </a:r>
            <a:endParaRPr lang="en-ZA" sz="2800" smtClean="0"/>
          </a:p>
          <a:p>
            <a:pPr>
              <a:spcBef>
                <a:spcPts val="600"/>
              </a:spcBef>
              <a:spcAft>
                <a:spcPts val="600"/>
              </a:spcAft>
              <a:buFontTx/>
              <a:buNone/>
            </a:pPr>
            <a:r>
              <a:rPr lang="en-ZA" sz="2800" b="1" smtClean="0"/>
              <a:t>    Hulle was nie in staat daartoe om </a:t>
            </a:r>
            <a:r>
              <a:rPr lang="en-ZA" altLang="en-US" sz="2800" b="1" smtClean="0"/>
              <a:t>‘</a:t>
            </a:r>
            <a:r>
              <a:rPr lang="en-ZA" sz="2800" b="1" smtClean="0"/>
              <a:t>n vlieg kwaad aan te doen nie!</a:t>
            </a:r>
            <a:endParaRPr lang="en-ZA" sz="2800" smtClean="0"/>
          </a:p>
          <a:p>
            <a:pPr eaLnBrk="1" hangingPunct="1">
              <a:lnSpc>
                <a:spcPct val="90000"/>
              </a:lnSpc>
              <a:buFontTx/>
              <a:buNone/>
            </a:pPr>
            <a:endParaRPr lang="en-US" sz="2800" smtClean="0">
              <a:latin typeface="Bradley Hand ITC TT-Bold" charset="0"/>
            </a:endParaRPr>
          </a:p>
        </p:txBody>
      </p:sp>
      <p:sp>
        <p:nvSpPr>
          <p:cNvPr id="16388" name="Rectangle 4"/>
          <p:cNvSpPr>
            <a:spLocks noGrp="1" noChangeArrowheads="1"/>
          </p:cNvSpPr>
          <p:nvPr>
            <p:ph type="title"/>
          </p:nvPr>
        </p:nvSpPr>
        <p:spPr>
          <a:xfrm>
            <a:off x="1295400" y="1295400"/>
            <a:ext cx="7239000" cy="762000"/>
          </a:xfrm>
        </p:spPr>
        <p:txBody>
          <a:bodyPr/>
          <a:lstStyle/>
          <a:p>
            <a:pPr algn="l" eaLnBrk="1" hangingPunct="1"/>
            <a:r>
              <a:rPr lang="en-US" sz="4000" b="1" smtClean="0"/>
              <a:t>ŉ Kosbare lewe geneem</a:t>
            </a:r>
          </a:p>
        </p:txBody>
      </p:sp>
      <p:pic>
        <p:nvPicPr>
          <p:cNvPr id="16401" name="Picture 17" descr="MCj01051920000[1]"/>
          <p:cNvPicPr>
            <a:picLocks noChangeAspect="1" noChangeArrowheads="1"/>
          </p:cNvPicPr>
          <p:nvPr/>
        </p:nvPicPr>
        <p:blipFill>
          <a:blip r:embed="rId2"/>
          <a:srcRect/>
          <a:stretch>
            <a:fillRect/>
          </a:stretch>
        </p:blipFill>
        <p:spPr bwMode="auto">
          <a:xfrm>
            <a:off x="304800" y="0"/>
            <a:ext cx="1828800" cy="1387475"/>
          </a:xfrm>
          <a:prstGeom prst="rect">
            <a:avLst/>
          </a:prstGeom>
          <a:noFill/>
          <a:ln w="9525">
            <a:noFill/>
            <a:miter lim="800000"/>
            <a:headEnd/>
            <a:tailEnd/>
          </a:ln>
        </p:spPr>
      </p:pic>
      <p:sp>
        <p:nvSpPr>
          <p:cNvPr id="10" name="Rectangle 2"/>
          <p:cNvSpPr txBox="1">
            <a:spLocks noChangeArrowheads="1"/>
          </p:cNvSpPr>
          <p:nvPr/>
        </p:nvSpPr>
        <p:spPr bwMode="auto">
          <a:xfrm>
            <a:off x="1752600" y="228600"/>
            <a:ext cx="6781800" cy="1143000"/>
          </a:xfrm>
          <a:prstGeom prst="rect">
            <a:avLst/>
          </a:prstGeom>
          <a:solidFill>
            <a:schemeClr val="accent1"/>
          </a:solidFill>
          <a:ln>
            <a:solidFill>
              <a:schemeClr val="accent1"/>
            </a:solidFill>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nchor="ctr"/>
          <a:lstStyle/>
          <a:p>
            <a:pPr>
              <a:defRPr/>
            </a:pPr>
            <a:r>
              <a:rPr lang="en-US" sz="2800" kern="0" dirty="0" err="1">
                <a:solidFill>
                  <a:schemeClr val="tx2"/>
                </a:solidFill>
                <a:latin typeface="+mj-lt"/>
                <a:ea typeface="+mj-ea"/>
                <a:cs typeface="+mj-cs"/>
              </a:rPr>
              <a:t>Uitmuntend</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verdienstelik</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beduidend</a:t>
            </a:r>
            <a:r>
              <a:rPr lang="en-US" sz="2800" kern="0" dirty="0">
                <a:solidFill>
                  <a:schemeClr val="tx2"/>
                </a:solidFill>
                <a:latin typeface="+mj-lt"/>
                <a:ea typeface="+mj-ea"/>
                <a:cs typeface="+mj-cs"/>
              </a:rPr>
              <a:t>/</a:t>
            </a:r>
            <a:br>
              <a:rPr lang="en-US" sz="2800" kern="0" dirty="0">
                <a:solidFill>
                  <a:schemeClr val="tx2"/>
                </a:solidFill>
                <a:latin typeface="+mj-lt"/>
                <a:ea typeface="+mj-ea"/>
                <a:cs typeface="+mj-cs"/>
              </a:rPr>
            </a:br>
            <a:r>
              <a:rPr lang="en-US" sz="2800" kern="0" dirty="0" err="1">
                <a:solidFill>
                  <a:schemeClr val="tx2"/>
                </a:solidFill>
                <a:latin typeface="+mj-lt"/>
                <a:ea typeface="+mj-ea"/>
                <a:cs typeface="+mj-cs"/>
              </a:rPr>
              <a:t>voldoende</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matig</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basies</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ontoereikend</a:t>
            </a:r>
            <a:endParaRPr lang="en-US" sz="2800" kern="0" dirty="0">
              <a:solidFill>
                <a:schemeClr val="tx2"/>
              </a:solidFill>
              <a:latin typeface="+mj-lt"/>
              <a:ea typeface="+mj-ea"/>
              <a:cs typeface="+mj-cs"/>
            </a:endParaRPr>
          </a:p>
        </p:txBody>
      </p:sp>
      <p:sp>
        <p:nvSpPr>
          <p:cNvPr id="6" name="Footer Placeholder 3"/>
          <p:cNvSpPr txBox="1">
            <a:spLocks/>
          </p:cNvSpPr>
          <p:nvPr/>
        </p:nvSpPr>
        <p:spPr>
          <a:xfrm>
            <a:off x="2857488" y="6357958"/>
            <a:ext cx="3929062" cy="365125"/>
          </a:xfrm>
          <a:prstGeom prst="rect">
            <a:avLst/>
          </a:prstGeom>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KABV ORIëNTERINGSWERKSWINKEL </a:t>
            </a:r>
            <a:r>
              <a:rPr kumimoji="0" lang="en-ZA" sz="1200" b="0" i="0" u="none" strike="noStrike" kern="1200" cap="none" spc="0" normalizeH="0" baseline="0" noProof="0" dirty="0" err="1" smtClean="0">
                <a:ln>
                  <a:noFill/>
                </a:ln>
                <a:solidFill>
                  <a:srgbClr val="898989"/>
                </a:solidFill>
                <a:effectLst/>
                <a:uLnTx/>
                <a:uFillTx/>
                <a:latin typeface="+mn-lt"/>
                <a:ea typeface="ＭＳ Ｐゴシック" pitchFamily="34" charset="-128"/>
                <a:cs typeface="+mn-cs"/>
              </a:rPr>
              <a:t>vir</a:t>
            </a: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 GRAAD 11 in  2012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16401"/>
                                        </p:tgtEl>
                                        <p:attrNameLst>
                                          <p:attrName>style.visibility</p:attrName>
                                        </p:attrNameLst>
                                      </p:cBhvr>
                                      <p:to>
                                        <p:strVal val="visible"/>
                                      </p:to>
                                    </p:set>
                                    <p:animEffect transition="in" filter="wipe(down)">
                                      <p:cBhvr>
                                        <p:cTn id="23" dur="500"/>
                                        <p:tgtEl>
                                          <p:spTgt spid="16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2057400" y="1447800"/>
            <a:ext cx="6934200" cy="5410200"/>
          </a:xfrm>
        </p:spPr>
        <p:txBody>
          <a:bodyPr/>
          <a:lstStyle/>
          <a:p>
            <a:pPr>
              <a:spcBef>
                <a:spcPts val="600"/>
              </a:spcBef>
              <a:spcAft>
                <a:spcPts val="600"/>
              </a:spcAft>
              <a:buFontTx/>
              <a:buNone/>
            </a:pPr>
            <a:r>
              <a:rPr lang="en-ZA" sz="2800" b="1" dirty="0" smtClean="0"/>
              <a:t>	</a:t>
            </a:r>
            <a:r>
              <a:rPr lang="en-ZA" sz="2500" b="1" dirty="0" err="1" smtClean="0"/>
              <a:t>Nie</a:t>
            </a:r>
            <a:r>
              <a:rPr lang="en-ZA" sz="2500" b="1" dirty="0" smtClean="0"/>
              <a:t> </a:t>
            </a:r>
            <a:r>
              <a:rPr lang="en-ZA" sz="2500" b="1" dirty="0" err="1" smtClean="0"/>
              <a:t>eers</a:t>
            </a:r>
            <a:r>
              <a:rPr lang="en-ZA" sz="2500" b="1" dirty="0" smtClean="0"/>
              <a:t> die </a:t>
            </a:r>
            <a:r>
              <a:rPr lang="en-ZA" sz="2500" b="1" dirty="0" err="1" smtClean="0"/>
              <a:t>dubbele</a:t>
            </a:r>
            <a:r>
              <a:rPr lang="en-ZA" sz="2500" b="1" dirty="0" smtClean="0"/>
              <a:t> </a:t>
            </a:r>
            <a:r>
              <a:rPr lang="en-ZA" sz="2500" b="1" dirty="0" err="1" smtClean="0"/>
              <a:t>geëlektrifiseerde</a:t>
            </a:r>
            <a:r>
              <a:rPr lang="en-ZA" sz="2500" b="1" dirty="0" smtClean="0"/>
              <a:t> </a:t>
            </a:r>
            <a:r>
              <a:rPr lang="en-ZA" sz="2500" b="1" dirty="0" err="1" smtClean="0"/>
              <a:t>heining</a:t>
            </a:r>
            <a:r>
              <a:rPr lang="en-ZA" sz="2500" b="1" dirty="0" smtClean="0"/>
              <a:t> of </a:t>
            </a:r>
            <a:r>
              <a:rPr lang="en-ZA" sz="2500" b="1" dirty="0" err="1" smtClean="0"/>
              <a:t>diefwering</a:t>
            </a:r>
            <a:r>
              <a:rPr lang="en-ZA" sz="2500" b="1" dirty="0" smtClean="0"/>
              <a:t> of die </a:t>
            </a:r>
            <a:r>
              <a:rPr lang="en-ZA" sz="2500" b="1" dirty="0" err="1" smtClean="0"/>
              <a:t>alarmstelsel</a:t>
            </a:r>
            <a:r>
              <a:rPr lang="en-ZA" sz="2500" b="1" dirty="0" smtClean="0"/>
              <a:t> </a:t>
            </a:r>
            <a:r>
              <a:rPr lang="en-ZA" sz="2500" b="1" dirty="0" err="1" smtClean="0"/>
              <a:t>kon</a:t>
            </a:r>
            <a:r>
              <a:rPr lang="en-ZA" sz="2500" b="1" dirty="0" smtClean="0"/>
              <a:t> die </a:t>
            </a:r>
            <a:r>
              <a:rPr lang="en-ZA" sz="2500" b="1" dirty="0" err="1" smtClean="0"/>
              <a:t>inbrekers</a:t>
            </a:r>
            <a:r>
              <a:rPr lang="en-ZA" sz="2500" b="1" dirty="0" smtClean="0"/>
              <a:t> </a:t>
            </a:r>
            <a:r>
              <a:rPr lang="en-ZA" sz="2500" b="1" dirty="0" err="1" smtClean="0"/>
              <a:t>keer</a:t>
            </a:r>
            <a:r>
              <a:rPr lang="en-ZA" sz="2500" b="1" dirty="0" smtClean="0"/>
              <a:t> </a:t>
            </a:r>
            <a:r>
              <a:rPr lang="en-ZA" sz="2500" b="1" dirty="0" err="1" smtClean="0"/>
              <a:t>nie</a:t>
            </a:r>
            <a:r>
              <a:rPr lang="en-ZA" sz="2500" b="1" dirty="0" smtClean="0"/>
              <a:t>. </a:t>
            </a:r>
            <a:r>
              <a:rPr lang="en-ZA" sz="2500" b="1" dirty="0" err="1" smtClean="0"/>
              <a:t>Tant</a:t>
            </a:r>
            <a:r>
              <a:rPr lang="en-ZA" sz="2500" b="1" dirty="0" smtClean="0"/>
              <a:t> Lilly </a:t>
            </a:r>
            <a:r>
              <a:rPr lang="en-ZA" sz="2500" b="1" dirty="0" err="1" smtClean="0"/>
              <a:t>sê</a:t>
            </a:r>
            <a:r>
              <a:rPr lang="en-ZA" sz="2500" b="1" dirty="0" smtClean="0"/>
              <a:t> </a:t>
            </a:r>
            <a:r>
              <a:rPr lang="en-ZA" sz="2500" b="1" dirty="0" err="1" smtClean="0"/>
              <a:t>dat</a:t>
            </a:r>
            <a:r>
              <a:rPr lang="en-ZA" sz="2500" b="1" dirty="0" smtClean="0"/>
              <a:t> </a:t>
            </a:r>
            <a:r>
              <a:rPr lang="en-ZA" sz="2500" b="1" dirty="0" err="1" smtClean="0"/>
              <a:t>hulle</a:t>
            </a:r>
            <a:r>
              <a:rPr lang="en-ZA" sz="2500" b="1" dirty="0" smtClean="0"/>
              <a:t> by die </a:t>
            </a:r>
            <a:r>
              <a:rPr lang="en-ZA" sz="2500" b="1" dirty="0" err="1" smtClean="0"/>
              <a:t>kamervenster</a:t>
            </a:r>
            <a:r>
              <a:rPr lang="en-ZA" sz="2500" b="1" dirty="0" smtClean="0"/>
              <a:t> </a:t>
            </a:r>
            <a:r>
              <a:rPr lang="en-ZA" sz="2500" b="1" dirty="0" err="1" smtClean="0"/>
              <a:t>ingeklim</a:t>
            </a:r>
            <a:r>
              <a:rPr lang="en-ZA" sz="2500" b="1" dirty="0" smtClean="0"/>
              <a:t> het. </a:t>
            </a:r>
            <a:r>
              <a:rPr lang="en-ZA" sz="2500" b="1" dirty="0" err="1" smtClean="0"/>
              <a:t>Oom</a:t>
            </a:r>
            <a:r>
              <a:rPr lang="en-ZA" sz="2500" b="1" dirty="0" smtClean="0"/>
              <a:t> Tom het </a:t>
            </a:r>
            <a:r>
              <a:rPr lang="en-ZA" sz="2500" b="1" dirty="0" err="1" smtClean="0"/>
              <a:t>instinktief</a:t>
            </a:r>
            <a:r>
              <a:rPr lang="en-ZA" sz="2500" b="1" dirty="0" smtClean="0"/>
              <a:t> </a:t>
            </a:r>
            <a:r>
              <a:rPr lang="en-ZA" sz="2500" b="1" dirty="0" err="1" smtClean="0"/>
              <a:t>gehandel</a:t>
            </a:r>
            <a:r>
              <a:rPr lang="en-ZA" sz="2500" b="1" dirty="0" smtClean="0"/>
              <a:t> toe </a:t>
            </a:r>
            <a:r>
              <a:rPr lang="en-ZA" sz="2500" b="1" dirty="0" err="1" smtClean="0"/>
              <a:t>hy</a:t>
            </a:r>
            <a:r>
              <a:rPr lang="en-ZA" sz="2500" b="1" dirty="0" smtClean="0"/>
              <a:t> die </a:t>
            </a:r>
            <a:r>
              <a:rPr lang="en-ZA" sz="2500" b="1" dirty="0" err="1" smtClean="0"/>
              <a:t>inbreker</a:t>
            </a:r>
            <a:r>
              <a:rPr lang="en-ZA" sz="2500" b="1" dirty="0" smtClean="0"/>
              <a:t> </a:t>
            </a:r>
            <a:r>
              <a:rPr lang="en-ZA" sz="2500" b="1" dirty="0" err="1" smtClean="0"/>
              <a:t>aangeval</a:t>
            </a:r>
            <a:r>
              <a:rPr lang="en-ZA" sz="2500" b="1" dirty="0" smtClean="0"/>
              <a:t> het. </a:t>
            </a:r>
            <a:r>
              <a:rPr lang="en-ZA" sz="2500" b="1" dirty="0" err="1" smtClean="0"/>
              <a:t>Hy</a:t>
            </a:r>
            <a:r>
              <a:rPr lang="en-ZA" sz="2500" b="1" dirty="0" smtClean="0"/>
              <a:t> is </a:t>
            </a:r>
            <a:r>
              <a:rPr lang="en-ZA" sz="2500" b="1" dirty="0" err="1" smtClean="0"/>
              <a:t>doodgeskiet</a:t>
            </a:r>
            <a:r>
              <a:rPr lang="en-ZA" sz="2500" b="1" dirty="0" smtClean="0"/>
              <a:t> . . .</a:t>
            </a:r>
            <a:endParaRPr lang="en-ZA" sz="2500" smtClean="0"/>
          </a:p>
          <a:p>
            <a:pPr>
              <a:spcBef>
                <a:spcPts val="600"/>
              </a:spcBef>
              <a:spcAft>
                <a:spcPts val="600"/>
              </a:spcAft>
              <a:buFontTx/>
              <a:buNone/>
            </a:pPr>
            <a:endParaRPr lang="en-ZA" sz="2500" b="1" smtClean="0"/>
          </a:p>
          <a:p>
            <a:pPr>
              <a:spcBef>
                <a:spcPts val="600"/>
              </a:spcBef>
              <a:spcAft>
                <a:spcPts val="600"/>
              </a:spcAft>
              <a:buFontTx/>
              <a:buNone/>
            </a:pPr>
            <a:r>
              <a:rPr lang="en-ZA" sz="2500" b="1" dirty="0" smtClean="0"/>
              <a:t>	My pa was </a:t>
            </a:r>
            <a:r>
              <a:rPr lang="en-ZA" sz="2500" b="1" dirty="0" err="1" smtClean="0"/>
              <a:t>feitlik</a:t>
            </a:r>
            <a:r>
              <a:rPr lang="en-ZA" sz="2500" b="1" dirty="0" smtClean="0"/>
              <a:t> </a:t>
            </a:r>
            <a:r>
              <a:rPr lang="en-ZA" sz="2500" b="1" dirty="0" err="1" smtClean="0"/>
              <a:t>onmiddellik</a:t>
            </a:r>
            <a:r>
              <a:rPr lang="en-ZA" sz="2500" b="1" dirty="0" smtClean="0"/>
              <a:t> </a:t>
            </a:r>
            <a:r>
              <a:rPr lang="en-ZA" sz="2500" b="1" dirty="0" err="1" smtClean="0"/>
              <a:t>na</a:t>
            </a:r>
            <a:r>
              <a:rPr lang="en-ZA" sz="2500" b="1" dirty="0" smtClean="0"/>
              <a:t> die </a:t>
            </a:r>
            <a:r>
              <a:rPr lang="en-ZA" sz="2500" b="1" dirty="0" err="1" smtClean="0"/>
              <a:t>skoot</a:t>
            </a:r>
            <a:r>
              <a:rPr lang="en-ZA" sz="2500" b="1" dirty="0" smtClean="0"/>
              <a:t> </a:t>
            </a:r>
            <a:r>
              <a:rPr lang="en-ZA" sz="2500" b="1" dirty="0" err="1" smtClean="0"/>
              <a:t>geklap</a:t>
            </a:r>
            <a:r>
              <a:rPr lang="en-ZA" sz="2500" b="1" dirty="0" smtClean="0"/>
              <a:t> het by </a:t>
            </a:r>
            <a:r>
              <a:rPr lang="en-ZA" sz="2500" b="1" dirty="0" err="1" smtClean="0"/>
              <a:t>hulle</a:t>
            </a:r>
            <a:r>
              <a:rPr lang="en-ZA" sz="2500" b="1" dirty="0" smtClean="0"/>
              <a:t>, </a:t>
            </a:r>
            <a:r>
              <a:rPr lang="en-ZA" sz="2500" b="1" dirty="0" err="1" smtClean="0"/>
              <a:t>maar</a:t>
            </a:r>
            <a:r>
              <a:rPr lang="en-ZA" sz="2500" b="1" dirty="0" smtClean="0"/>
              <a:t> </a:t>
            </a:r>
            <a:r>
              <a:rPr lang="en-ZA" sz="2500" b="1" dirty="0" err="1" smtClean="0"/>
              <a:t>dit</a:t>
            </a:r>
            <a:r>
              <a:rPr lang="en-ZA" sz="2500" b="1" dirty="0" smtClean="0"/>
              <a:t> was </a:t>
            </a:r>
            <a:r>
              <a:rPr lang="en-ZA" sz="2500" b="1" dirty="0" err="1" smtClean="0"/>
              <a:t>te</a:t>
            </a:r>
            <a:r>
              <a:rPr lang="en-ZA" sz="2500" b="1" dirty="0" smtClean="0"/>
              <a:t> </a:t>
            </a:r>
            <a:r>
              <a:rPr lang="en-ZA" sz="2500" b="1" dirty="0" err="1" smtClean="0"/>
              <a:t>laat</a:t>
            </a:r>
            <a:r>
              <a:rPr lang="en-ZA" sz="2500" b="1" dirty="0" smtClean="0"/>
              <a:t>. </a:t>
            </a:r>
            <a:r>
              <a:rPr lang="en-ZA" sz="2500" b="1" dirty="0" err="1" smtClean="0"/>
              <a:t>Tant</a:t>
            </a:r>
            <a:r>
              <a:rPr lang="en-ZA" sz="2500" b="1" dirty="0" smtClean="0"/>
              <a:t> Lilly het in </a:t>
            </a:r>
            <a:r>
              <a:rPr lang="en-ZA" altLang="en-US" sz="2500" b="1" dirty="0" smtClean="0"/>
              <a:t>‘</a:t>
            </a:r>
            <a:r>
              <a:rPr lang="en-ZA" sz="2500" b="1" dirty="0" smtClean="0"/>
              <a:t>n </a:t>
            </a:r>
            <a:r>
              <a:rPr lang="en-ZA" sz="2500" b="1" dirty="0" err="1" smtClean="0"/>
              <a:t>hangkas</a:t>
            </a:r>
            <a:r>
              <a:rPr lang="en-ZA" sz="2500" b="1" dirty="0" smtClean="0"/>
              <a:t> </a:t>
            </a:r>
            <a:r>
              <a:rPr lang="en-ZA" sz="2500" b="1" dirty="0" err="1" smtClean="0"/>
              <a:t>weggekruip</a:t>
            </a:r>
            <a:r>
              <a:rPr lang="en-ZA" sz="2500" b="1" dirty="0" smtClean="0"/>
              <a:t> en die </a:t>
            </a:r>
            <a:r>
              <a:rPr lang="en-ZA" sz="2500" b="1" dirty="0" err="1" smtClean="0"/>
              <a:t>inbrekers</a:t>
            </a:r>
            <a:r>
              <a:rPr lang="en-ZA" sz="2500" b="1" dirty="0" smtClean="0"/>
              <a:t> is </a:t>
            </a:r>
            <a:r>
              <a:rPr lang="en-ZA" sz="2500" b="1" dirty="0" err="1" smtClean="0"/>
              <a:t>weg</a:t>
            </a:r>
            <a:r>
              <a:rPr lang="en-ZA" sz="2500" b="1" dirty="0" smtClean="0"/>
              <a:t> met </a:t>
            </a:r>
            <a:r>
              <a:rPr lang="en-ZA" sz="2500" b="1" dirty="0" err="1" smtClean="0"/>
              <a:t>slegs</a:t>
            </a:r>
            <a:r>
              <a:rPr lang="en-ZA" sz="2500" b="1" dirty="0" smtClean="0"/>
              <a:t> </a:t>
            </a:r>
            <a:r>
              <a:rPr lang="en-ZA" altLang="en-US" sz="2500" b="1" dirty="0" smtClean="0"/>
              <a:t>‘</a:t>
            </a:r>
            <a:r>
              <a:rPr lang="en-ZA" sz="2500" b="1" dirty="0" smtClean="0"/>
              <a:t>n </a:t>
            </a:r>
            <a:r>
              <a:rPr lang="en-ZA" sz="2500" b="1" dirty="0" err="1" smtClean="0"/>
              <a:t>selfoon</a:t>
            </a:r>
            <a:r>
              <a:rPr lang="en-ZA" sz="2500" b="1" dirty="0" smtClean="0"/>
              <a:t> en </a:t>
            </a:r>
            <a:r>
              <a:rPr lang="en-ZA" altLang="en-US" sz="2500" b="1" dirty="0" smtClean="0"/>
              <a:t>‘</a:t>
            </a:r>
            <a:r>
              <a:rPr lang="en-ZA" sz="2500" b="1" dirty="0" smtClean="0"/>
              <a:t>n </a:t>
            </a:r>
            <a:r>
              <a:rPr lang="en-ZA" sz="2500" b="1" dirty="0" err="1" smtClean="0"/>
              <a:t>beursie</a:t>
            </a:r>
            <a:r>
              <a:rPr lang="en-ZA" sz="2500" b="1" dirty="0" smtClean="0"/>
              <a:t>!</a:t>
            </a:r>
            <a:endParaRPr lang="en-ZA" sz="2500" dirty="0" smtClean="0"/>
          </a:p>
          <a:p>
            <a:pPr eaLnBrk="1" hangingPunct="1">
              <a:buFontTx/>
              <a:buNone/>
            </a:pPr>
            <a:endParaRPr lang="en-US" dirty="0" smtClean="0">
              <a:latin typeface="Bradley Hand ITC TT-Bold" charset="0"/>
            </a:endParaRPr>
          </a:p>
        </p:txBody>
      </p:sp>
      <p:pic>
        <p:nvPicPr>
          <p:cNvPr id="10245" name="Picture 5" descr="MCj01051920000[1]"/>
          <p:cNvPicPr>
            <a:picLocks noChangeAspect="1" noChangeArrowheads="1"/>
          </p:cNvPicPr>
          <p:nvPr/>
        </p:nvPicPr>
        <p:blipFill>
          <a:blip r:embed="rId2"/>
          <a:srcRect/>
          <a:stretch>
            <a:fillRect/>
          </a:stretch>
        </p:blipFill>
        <p:spPr bwMode="auto">
          <a:xfrm>
            <a:off x="304800" y="0"/>
            <a:ext cx="1828800" cy="1387475"/>
          </a:xfrm>
          <a:prstGeom prst="rect">
            <a:avLst/>
          </a:prstGeom>
          <a:noFill/>
          <a:ln w="9525">
            <a:noFill/>
            <a:miter lim="800000"/>
            <a:headEnd/>
            <a:tailEnd/>
          </a:ln>
        </p:spPr>
      </p:pic>
      <p:sp>
        <p:nvSpPr>
          <p:cNvPr id="8" name="Rectangle 2"/>
          <p:cNvSpPr txBox="1">
            <a:spLocks noChangeArrowheads="1"/>
          </p:cNvSpPr>
          <p:nvPr/>
        </p:nvSpPr>
        <p:spPr bwMode="auto">
          <a:xfrm>
            <a:off x="1752600" y="228600"/>
            <a:ext cx="6781800" cy="1143000"/>
          </a:xfrm>
          <a:prstGeom prst="rect">
            <a:avLst/>
          </a:prstGeom>
          <a:solidFill>
            <a:schemeClr val="accent1"/>
          </a:solidFill>
          <a:ln>
            <a:solidFill>
              <a:schemeClr val="accent1"/>
            </a:solidFill>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nchor="ctr"/>
          <a:lstStyle/>
          <a:p>
            <a:pPr>
              <a:defRPr/>
            </a:pPr>
            <a:r>
              <a:rPr lang="en-US" sz="2800" kern="0" dirty="0" err="1">
                <a:solidFill>
                  <a:schemeClr val="tx2"/>
                </a:solidFill>
                <a:latin typeface="+mj-lt"/>
                <a:ea typeface="+mj-ea"/>
                <a:cs typeface="+mj-cs"/>
              </a:rPr>
              <a:t>Uitmuntend</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verdienstelik</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beduidend</a:t>
            </a:r>
            <a:r>
              <a:rPr lang="en-US" sz="2800" kern="0" dirty="0">
                <a:solidFill>
                  <a:schemeClr val="tx2"/>
                </a:solidFill>
                <a:latin typeface="+mj-lt"/>
                <a:ea typeface="+mj-ea"/>
                <a:cs typeface="+mj-cs"/>
              </a:rPr>
              <a:t>/</a:t>
            </a:r>
            <a:br>
              <a:rPr lang="en-US" sz="2800" kern="0" dirty="0">
                <a:solidFill>
                  <a:schemeClr val="tx2"/>
                </a:solidFill>
                <a:latin typeface="+mj-lt"/>
                <a:ea typeface="+mj-ea"/>
                <a:cs typeface="+mj-cs"/>
              </a:rPr>
            </a:br>
            <a:r>
              <a:rPr lang="en-US" sz="2800" kern="0" dirty="0" err="1">
                <a:solidFill>
                  <a:schemeClr val="tx2"/>
                </a:solidFill>
                <a:latin typeface="+mj-lt"/>
                <a:ea typeface="+mj-ea"/>
                <a:cs typeface="+mj-cs"/>
              </a:rPr>
              <a:t>voldoende</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matig</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basies</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ontoereikend</a:t>
            </a:r>
            <a:endParaRPr lang="en-US" sz="2800" kern="0" dirty="0">
              <a:solidFill>
                <a:schemeClr val="tx2"/>
              </a:solidFill>
              <a:latin typeface="+mj-lt"/>
              <a:ea typeface="+mj-ea"/>
              <a:cs typeface="+mj-cs"/>
            </a:endParaRPr>
          </a:p>
        </p:txBody>
      </p:sp>
      <p:pic>
        <p:nvPicPr>
          <p:cNvPr id="10244" name="Picture 9" descr="E:\animated clip art\education\man with cast and crutches.gif"/>
          <p:cNvPicPr>
            <a:picLocks noChangeAspect="1" noChangeArrowheads="1" noCrop="1"/>
          </p:cNvPicPr>
          <p:nvPr/>
        </p:nvPicPr>
        <p:blipFill>
          <a:blip r:embed="rId3"/>
          <a:srcRect/>
          <a:stretch>
            <a:fillRect/>
          </a:stretch>
        </p:blipFill>
        <p:spPr bwMode="auto">
          <a:xfrm>
            <a:off x="142844" y="1500174"/>
            <a:ext cx="1809847" cy="2606683"/>
          </a:xfrm>
          <a:prstGeom prst="rect">
            <a:avLst/>
          </a:prstGeom>
          <a:noFill/>
          <a:ln w="9525">
            <a:noFill/>
            <a:miter lim="800000"/>
            <a:headEnd/>
            <a:tailEnd/>
          </a:ln>
        </p:spPr>
      </p:pic>
      <p:sp>
        <p:nvSpPr>
          <p:cNvPr id="6" name="Footer Placeholder 3"/>
          <p:cNvSpPr txBox="1">
            <a:spLocks/>
          </p:cNvSpPr>
          <p:nvPr/>
        </p:nvSpPr>
        <p:spPr>
          <a:xfrm>
            <a:off x="2857488" y="6357958"/>
            <a:ext cx="3929062" cy="365125"/>
          </a:xfrm>
          <a:prstGeom prst="rect">
            <a:avLst/>
          </a:prstGeom>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KABV ORIëNTERINGSWERKSWINKEL </a:t>
            </a:r>
            <a:r>
              <a:rPr kumimoji="0" lang="en-ZA" sz="1200" b="0" i="0" u="none" strike="noStrike" kern="1200" cap="none" spc="0" normalizeH="0" baseline="0" noProof="0" dirty="0" err="1" smtClean="0">
                <a:ln>
                  <a:noFill/>
                </a:ln>
                <a:solidFill>
                  <a:srgbClr val="898989"/>
                </a:solidFill>
                <a:effectLst/>
                <a:uLnTx/>
                <a:uFillTx/>
                <a:latin typeface="+mn-lt"/>
                <a:ea typeface="ＭＳ Ｐゴシック" pitchFamily="34" charset="-128"/>
                <a:cs typeface="+mn-cs"/>
              </a:rPr>
              <a:t>vir</a:t>
            </a: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 GRAAD 11 in  2012</a:t>
            </a:r>
          </a:p>
        </p:txBody>
      </p:sp>
      <p:pic>
        <p:nvPicPr>
          <p:cNvPr id="7" name="Picture 10" descr="j0287625"/>
          <p:cNvPicPr>
            <a:picLocks noChangeAspect="1" noChangeArrowheads="1"/>
          </p:cNvPicPr>
          <p:nvPr/>
        </p:nvPicPr>
        <p:blipFill>
          <a:blip r:embed="rId4"/>
          <a:srcRect/>
          <a:stretch>
            <a:fillRect/>
          </a:stretch>
        </p:blipFill>
        <p:spPr bwMode="auto">
          <a:xfrm>
            <a:off x="0" y="4071942"/>
            <a:ext cx="2357454" cy="183509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wipe(down)">
                                      <p:cBhvr>
                                        <p:cTn id="7" dur="500"/>
                                        <p:tgtEl>
                                          <p:spTgt spid="102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nodeType="clickEffect">
                                  <p:stCondLst>
                                    <p:cond delay="0"/>
                                  </p:stCondLst>
                                  <p:childTnLst>
                                    <p:set>
                                      <p:cBhvr>
                                        <p:cTn id="11" dur="1" fill="hold">
                                          <p:stCondLst>
                                            <p:cond delay="0"/>
                                          </p:stCondLst>
                                        </p:cTn>
                                        <p:tgtEl>
                                          <p:spTgt spid="10245"/>
                                        </p:tgtEl>
                                        <p:attrNameLst>
                                          <p:attrName>style.visibility</p:attrName>
                                        </p:attrNameLst>
                                      </p:cBhvr>
                                      <p:to>
                                        <p:strVal val="visible"/>
                                      </p:to>
                                    </p:set>
                                    <p:anim calcmode="lin" valueType="num">
                                      <p:cBhvr additive="base">
                                        <p:cTn id="12" dur="500" fill="hold"/>
                                        <p:tgtEl>
                                          <p:spTgt spid="10245"/>
                                        </p:tgtEl>
                                        <p:attrNameLst>
                                          <p:attrName>ppt_x</p:attrName>
                                        </p:attrNameLst>
                                      </p:cBhvr>
                                      <p:tavLst>
                                        <p:tav tm="0">
                                          <p:val>
                                            <p:strVal val="#ppt_x"/>
                                          </p:val>
                                        </p:tav>
                                        <p:tav tm="100000">
                                          <p:val>
                                            <p:strVal val="#ppt_x"/>
                                          </p:val>
                                        </p:tav>
                                      </p:tavLst>
                                    </p:anim>
                                    <p:anim calcmode="lin" valueType="num">
                                      <p:cBhvr additive="base">
                                        <p:cTn id="13" dur="500" fill="hold"/>
                                        <p:tgtEl>
                                          <p:spTgt spid="1024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2362200" y="1752600"/>
            <a:ext cx="6400800" cy="5105400"/>
          </a:xfrm>
        </p:spPr>
        <p:txBody>
          <a:bodyPr/>
          <a:lstStyle/>
          <a:p>
            <a:pPr>
              <a:spcBef>
                <a:spcPts val="600"/>
              </a:spcBef>
              <a:spcAft>
                <a:spcPts val="600"/>
              </a:spcAft>
              <a:buFontTx/>
              <a:buNone/>
            </a:pPr>
            <a:r>
              <a:rPr lang="en-ZA" sz="2800" b="1" smtClean="0"/>
              <a:t>	Ek voel so hartseer oor oom Tom se dood en is veral jammer vir tant Lilly. Maar ek is ook kwaad vir mense wat ons menseregte en privaatheid so skend! Was dit nou nodig om </a:t>
            </a:r>
            <a:r>
              <a:rPr lang="en-ZA" altLang="en-US" sz="2800" b="1" smtClean="0"/>
              <a:t>‘</a:t>
            </a:r>
            <a:r>
              <a:rPr lang="en-ZA" sz="2800" b="1" smtClean="0"/>
              <a:t>n lewe te neem? Dis vreeslik dat party mense geen respek vir LEWE het nie. </a:t>
            </a:r>
            <a:r>
              <a:rPr lang="en-ZA" altLang="en-US" sz="2800" b="1" smtClean="0"/>
              <a:t>‘</a:t>
            </a:r>
            <a:r>
              <a:rPr lang="en-ZA" sz="2800" b="1" smtClean="0"/>
              <a:t>n Mens kan nie help om te wonder wie die volgende gaan wees nie.</a:t>
            </a:r>
            <a:endParaRPr lang="en-ZA" sz="2800" smtClean="0"/>
          </a:p>
          <a:p>
            <a:pPr>
              <a:spcBef>
                <a:spcPts val="600"/>
              </a:spcBef>
              <a:spcAft>
                <a:spcPts val="600"/>
              </a:spcAft>
              <a:buFontTx/>
              <a:buNone/>
            </a:pPr>
            <a:endParaRPr lang="en-US" smtClean="0">
              <a:latin typeface="Bradley Hand ITC TT-Bold" charset="0"/>
            </a:endParaRPr>
          </a:p>
        </p:txBody>
      </p:sp>
      <p:pic>
        <p:nvPicPr>
          <p:cNvPr id="10245" name="Picture 5" descr="MCj01051920000[1]"/>
          <p:cNvPicPr>
            <a:picLocks noChangeAspect="1" noChangeArrowheads="1"/>
          </p:cNvPicPr>
          <p:nvPr/>
        </p:nvPicPr>
        <p:blipFill>
          <a:blip r:embed="rId2"/>
          <a:srcRect/>
          <a:stretch>
            <a:fillRect/>
          </a:stretch>
        </p:blipFill>
        <p:spPr bwMode="auto">
          <a:xfrm>
            <a:off x="304800" y="0"/>
            <a:ext cx="1828800" cy="1387475"/>
          </a:xfrm>
          <a:prstGeom prst="rect">
            <a:avLst/>
          </a:prstGeom>
          <a:noFill/>
          <a:ln w="9525">
            <a:noFill/>
            <a:miter lim="800000"/>
            <a:headEnd/>
            <a:tailEnd/>
          </a:ln>
        </p:spPr>
      </p:pic>
      <p:sp>
        <p:nvSpPr>
          <p:cNvPr id="9" name="Rectangle 2"/>
          <p:cNvSpPr txBox="1">
            <a:spLocks noChangeArrowheads="1"/>
          </p:cNvSpPr>
          <p:nvPr/>
        </p:nvSpPr>
        <p:spPr bwMode="auto">
          <a:xfrm>
            <a:off x="1752600" y="228600"/>
            <a:ext cx="6781800" cy="1143000"/>
          </a:xfrm>
          <a:prstGeom prst="rect">
            <a:avLst/>
          </a:prstGeom>
          <a:solidFill>
            <a:schemeClr val="accent1"/>
          </a:solidFill>
          <a:ln>
            <a:solidFill>
              <a:schemeClr val="accent1"/>
            </a:solidFill>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nchor="ctr"/>
          <a:lstStyle/>
          <a:p>
            <a:pPr>
              <a:defRPr/>
            </a:pPr>
            <a:r>
              <a:rPr lang="en-US" sz="2800" kern="0" dirty="0" err="1">
                <a:solidFill>
                  <a:schemeClr val="tx2"/>
                </a:solidFill>
                <a:latin typeface="+mj-lt"/>
                <a:ea typeface="+mj-ea"/>
                <a:cs typeface="+mj-cs"/>
              </a:rPr>
              <a:t>Uitmuntend</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verdienstelik</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beduidend</a:t>
            </a:r>
            <a:r>
              <a:rPr lang="en-US" sz="2800" kern="0" dirty="0">
                <a:solidFill>
                  <a:schemeClr val="tx2"/>
                </a:solidFill>
                <a:latin typeface="+mj-lt"/>
                <a:ea typeface="+mj-ea"/>
                <a:cs typeface="+mj-cs"/>
              </a:rPr>
              <a:t>/</a:t>
            </a:r>
            <a:br>
              <a:rPr lang="en-US" sz="2800" kern="0" dirty="0">
                <a:solidFill>
                  <a:schemeClr val="tx2"/>
                </a:solidFill>
                <a:latin typeface="+mj-lt"/>
                <a:ea typeface="+mj-ea"/>
                <a:cs typeface="+mj-cs"/>
              </a:rPr>
            </a:br>
            <a:r>
              <a:rPr lang="en-US" sz="2800" kern="0" dirty="0" err="1">
                <a:solidFill>
                  <a:schemeClr val="tx2"/>
                </a:solidFill>
                <a:latin typeface="+mj-lt"/>
                <a:ea typeface="+mj-ea"/>
                <a:cs typeface="+mj-cs"/>
              </a:rPr>
              <a:t>voldoende</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matig</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basies</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ontoereikend</a:t>
            </a:r>
            <a:endParaRPr lang="en-US" sz="2800" kern="0" dirty="0">
              <a:solidFill>
                <a:schemeClr val="tx2"/>
              </a:solidFill>
              <a:latin typeface="+mj-lt"/>
              <a:ea typeface="+mj-ea"/>
              <a:cs typeface="+mj-cs"/>
            </a:endParaRPr>
          </a:p>
        </p:txBody>
      </p:sp>
      <p:pic>
        <p:nvPicPr>
          <p:cNvPr id="11268" name="Picture 2" descr="E:\animated clip art\people\Granny.gif"/>
          <p:cNvPicPr>
            <a:picLocks noChangeAspect="1" noChangeArrowheads="1" noCrop="1"/>
          </p:cNvPicPr>
          <p:nvPr/>
        </p:nvPicPr>
        <p:blipFill>
          <a:blip r:embed="rId3"/>
          <a:srcRect/>
          <a:stretch>
            <a:fillRect/>
          </a:stretch>
        </p:blipFill>
        <p:spPr bwMode="auto">
          <a:xfrm>
            <a:off x="0" y="3211513"/>
            <a:ext cx="2590800" cy="3646487"/>
          </a:xfrm>
          <a:prstGeom prst="rect">
            <a:avLst/>
          </a:prstGeom>
          <a:noFill/>
          <a:ln w="9525">
            <a:noFill/>
            <a:miter lim="800000"/>
            <a:headEnd/>
            <a:tailEnd/>
          </a:ln>
        </p:spPr>
      </p:pic>
      <p:sp>
        <p:nvSpPr>
          <p:cNvPr id="6" name="Footer Placeholder 3"/>
          <p:cNvSpPr txBox="1">
            <a:spLocks/>
          </p:cNvSpPr>
          <p:nvPr/>
        </p:nvSpPr>
        <p:spPr>
          <a:xfrm>
            <a:off x="2857488" y="6357958"/>
            <a:ext cx="3929062" cy="365125"/>
          </a:xfrm>
          <a:prstGeom prst="rect">
            <a:avLst/>
          </a:prstGeom>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KABV ORIëNTERINGSWERKSWINKEL </a:t>
            </a:r>
            <a:r>
              <a:rPr kumimoji="0" lang="en-ZA" sz="1200" b="0" i="0" u="none" strike="noStrike" kern="1200" cap="none" spc="0" normalizeH="0" baseline="0" noProof="0" dirty="0" err="1" smtClean="0">
                <a:ln>
                  <a:noFill/>
                </a:ln>
                <a:solidFill>
                  <a:srgbClr val="898989"/>
                </a:solidFill>
                <a:effectLst/>
                <a:uLnTx/>
                <a:uFillTx/>
                <a:latin typeface="+mn-lt"/>
                <a:ea typeface="ＭＳ Ｐゴシック" pitchFamily="34" charset="-128"/>
                <a:cs typeface="+mn-cs"/>
              </a:rPr>
              <a:t>vir</a:t>
            </a: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 GRAAD 11 in  2012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wipe(down)">
                                      <p:cBhvr>
                                        <p:cTn id="7" dur="500"/>
                                        <p:tgtEl>
                                          <p:spTgt spid="102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nodeType="clickEffect">
                                  <p:stCondLst>
                                    <p:cond delay="0"/>
                                  </p:stCondLst>
                                  <p:childTnLst>
                                    <p:set>
                                      <p:cBhvr>
                                        <p:cTn id="11" dur="1" fill="hold">
                                          <p:stCondLst>
                                            <p:cond delay="0"/>
                                          </p:stCondLst>
                                        </p:cTn>
                                        <p:tgtEl>
                                          <p:spTgt spid="10245"/>
                                        </p:tgtEl>
                                        <p:attrNameLst>
                                          <p:attrName>style.visibility</p:attrName>
                                        </p:attrNameLst>
                                      </p:cBhvr>
                                      <p:to>
                                        <p:strVal val="visible"/>
                                      </p:to>
                                    </p:set>
                                    <p:anim calcmode="lin" valueType="num">
                                      <p:cBhvr additive="base">
                                        <p:cTn id="12" dur="500" fill="hold"/>
                                        <p:tgtEl>
                                          <p:spTgt spid="10245"/>
                                        </p:tgtEl>
                                        <p:attrNameLst>
                                          <p:attrName>ppt_x</p:attrName>
                                        </p:attrNameLst>
                                      </p:cBhvr>
                                      <p:tavLst>
                                        <p:tav tm="0">
                                          <p:val>
                                            <p:strVal val="#ppt_x"/>
                                          </p:val>
                                        </p:tav>
                                        <p:tav tm="100000">
                                          <p:val>
                                            <p:strVal val="#ppt_x"/>
                                          </p:val>
                                        </p:tav>
                                      </p:tavLst>
                                    </p:anim>
                                    <p:anim calcmode="lin" valueType="num">
                                      <p:cBhvr additive="base">
                                        <p:cTn id="13" dur="500" fill="hold"/>
                                        <p:tgtEl>
                                          <p:spTgt spid="1024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81000" y="1676400"/>
            <a:ext cx="8610600" cy="1447800"/>
          </a:xfrm>
        </p:spPr>
        <p:txBody>
          <a:bodyPr/>
          <a:lstStyle/>
          <a:p>
            <a:pPr>
              <a:spcBef>
                <a:spcPts val="600"/>
              </a:spcBef>
              <a:spcAft>
                <a:spcPts val="600"/>
              </a:spcAft>
              <a:buFontTx/>
              <a:buNone/>
            </a:pPr>
            <a:r>
              <a:rPr lang="en-ZA" sz="2800" b="1" smtClean="0"/>
              <a:t>	Jammer oor die swaarmoedigheid, maar net om hierdie gebeure neer te skryf, is alreeds </a:t>
            </a:r>
            <a:r>
              <a:rPr lang="en-ZA" altLang="en-US" sz="2800" b="1" smtClean="0"/>
              <a:t>‘</a:t>
            </a:r>
            <a:r>
              <a:rPr lang="en-ZA" sz="2800" b="1" smtClean="0"/>
              <a:t>n soort terapie. </a:t>
            </a:r>
            <a:endParaRPr lang="en-ZA" sz="2800" smtClean="0"/>
          </a:p>
          <a:p>
            <a:pPr>
              <a:spcBef>
                <a:spcPts val="600"/>
              </a:spcBef>
              <a:spcAft>
                <a:spcPts val="600"/>
              </a:spcAft>
              <a:buFontTx/>
              <a:buNone/>
            </a:pPr>
            <a:endParaRPr lang="en-US" smtClean="0">
              <a:latin typeface="Bradley Hand ITC TT-Bold" charset="0"/>
            </a:endParaRPr>
          </a:p>
        </p:txBody>
      </p:sp>
      <p:pic>
        <p:nvPicPr>
          <p:cNvPr id="10245" name="Picture 5" descr="MCj01051920000[1]"/>
          <p:cNvPicPr>
            <a:picLocks noChangeAspect="1" noChangeArrowheads="1"/>
          </p:cNvPicPr>
          <p:nvPr/>
        </p:nvPicPr>
        <p:blipFill>
          <a:blip r:embed="rId2"/>
          <a:srcRect/>
          <a:stretch>
            <a:fillRect/>
          </a:stretch>
        </p:blipFill>
        <p:spPr bwMode="auto">
          <a:xfrm>
            <a:off x="304800" y="0"/>
            <a:ext cx="1828800" cy="1387475"/>
          </a:xfrm>
          <a:prstGeom prst="rect">
            <a:avLst/>
          </a:prstGeom>
          <a:noFill/>
          <a:ln w="9525">
            <a:noFill/>
            <a:miter lim="800000"/>
            <a:headEnd/>
            <a:tailEnd/>
          </a:ln>
        </p:spPr>
      </p:pic>
      <p:sp>
        <p:nvSpPr>
          <p:cNvPr id="10" name="Rectangle 2"/>
          <p:cNvSpPr txBox="1">
            <a:spLocks noChangeArrowheads="1"/>
          </p:cNvSpPr>
          <p:nvPr/>
        </p:nvSpPr>
        <p:spPr bwMode="auto">
          <a:xfrm>
            <a:off x="1752600" y="228600"/>
            <a:ext cx="6781800" cy="1143000"/>
          </a:xfrm>
          <a:prstGeom prst="rect">
            <a:avLst/>
          </a:prstGeom>
          <a:solidFill>
            <a:schemeClr val="accent1"/>
          </a:solidFill>
          <a:ln>
            <a:solidFill>
              <a:schemeClr val="accent1"/>
            </a:solidFill>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nchor="ctr"/>
          <a:lstStyle/>
          <a:p>
            <a:pPr>
              <a:defRPr/>
            </a:pPr>
            <a:r>
              <a:rPr lang="en-US" sz="2800" kern="0" dirty="0" err="1">
                <a:solidFill>
                  <a:schemeClr val="tx2"/>
                </a:solidFill>
                <a:latin typeface="+mj-lt"/>
                <a:ea typeface="+mj-ea"/>
                <a:cs typeface="+mj-cs"/>
              </a:rPr>
              <a:t>Uitmuntend</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verdienstelik</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beduidend</a:t>
            </a:r>
            <a:r>
              <a:rPr lang="en-US" sz="2800" kern="0" dirty="0">
                <a:solidFill>
                  <a:schemeClr val="tx2"/>
                </a:solidFill>
                <a:latin typeface="+mj-lt"/>
                <a:ea typeface="+mj-ea"/>
                <a:cs typeface="+mj-cs"/>
              </a:rPr>
              <a:t>/</a:t>
            </a:r>
            <a:br>
              <a:rPr lang="en-US" sz="2800" kern="0" dirty="0">
                <a:solidFill>
                  <a:schemeClr val="tx2"/>
                </a:solidFill>
                <a:latin typeface="+mj-lt"/>
                <a:ea typeface="+mj-ea"/>
                <a:cs typeface="+mj-cs"/>
              </a:rPr>
            </a:br>
            <a:r>
              <a:rPr lang="en-US" sz="2800" kern="0" dirty="0" err="1">
                <a:solidFill>
                  <a:schemeClr val="tx2"/>
                </a:solidFill>
                <a:latin typeface="+mj-lt"/>
                <a:ea typeface="+mj-ea"/>
                <a:cs typeface="+mj-cs"/>
              </a:rPr>
              <a:t>voldoende</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matig</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basies</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ontoereikend</a:t>
            </a:r>
            <a:endParaRPr lang="en-US" sz="2800" kern="0" dirty="0">
              <a:solidFill>
                <a:schemeClr val="tx2"/>
              </a:solidFill>
              <a:latin typeface="+mj-lt"/>
              <a:ea typeface="+mj-ea"/>
              <a:cs typeface="+mj-cs"/>
            </a:endParaRPr>
          </a:p>
        </p:txBody>
      </p:sp>
      <p:pic>
        <p:nvPicPr>
          <p:cNvPr id="12292" name="Picture 2" descr="E:\animated clip art\people\Granny.gif"/>
          <p:cNvPicPr>
            <a:picLocks noChangeAspect="1" noChangeArrowheads="1" noCrop="1"/>
          </p:cNvPicPr>
          <p:nvPr/>
        </p:nvPicPr>
        <p:blipFill>
          <a:blip r:embed="rId3"/>
          <a:srcRect/>
          <a:stretch>
            <a:fillRect/>
          </a:stretch>
        </p:blipFill>
        <p:spPr bwMode="auto">
          <a:xfrm>
            <a:off x="3071802" y="2857496"/>
            <a:ext cx="3268663" cy="3330575"/>
          </a:xfrm>
          <a:prstGeom prst="rect">
            <a:avLst/>
          </a:prstGeom>
          <a:noFill/>
          <a:ln w="9525">
            <a:noFill/>
            <a:miter lim="800000"/>
            <a:headEnd/>
            <a:tailEnd/>
          </a:ln>
        </p:spPr>
      </p:pic>
      <p:sp>
        <p:nvSpPr>
          <p:cNvPr id="6" name="Footer Placeholder 3"/>
          <p:cNvSpPr txBox="1">
            <a:spLocks/>
          </p:cNvSpPr>
          <p:nvPr/>
        </p:nvSpPr>
        <p:spPr>
          <a:xfrm>
            <a:off x="2857488" y="6357958"/>
            <a:ext cx="3929062" cy="365125"/>
          </a:xfrm>
          <a:prstGeom prst="rect">
            <a:avLst/>
          </a:prstGeom>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KABV ORIëNTERINGSWERKSWINKEL </a:t>
            </a:r>
            <a:r>
              <a:rPr kumimoji="0" lang="en-ZA" sz="1200" b="0" i="0" u="none" strike="noStrike" kern="1200" cap="none" spc="0" normalizeH="0" baseline="0" noProof="0" dirty="0" err="1" smtClean="0">
                <a:ln>
                  <a:noFill/>
                </a:ln>
                <a:solidFill>
                  <a:srgbClr val="898989"/>
                </a:solidFill>
                <a:effectLst/>
                <a:uLnTx/>
                <a:uFillTx/>
                <a:latin typeface="+mn-lt"/>
                <a:ea typeface="ＭＳ Ｐゴシック" pitchFamily="34" charset="-128"/>
                <a:cs typeface="+mn-cs"/>
              </a:rPr>
              <a:t>vir</a:t>
            </a: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 GRAAD 11 in  2012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wipe(down)">
                                      <p:cBhvr>
                                        <p:cTn id="7" dur="500"/>
                                        <p:tgtEl>
                                          <p:spTgt spid="102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nodeType="clickEffect">
                                  <p:stCondLst>
                                    <p:cond delay="0"/>
                                  </p:stCondLst>
                                  <p:childTnLst>
                                    <p:set>
                                      <p:cBhvr>
                                        <p:cTn id="11" dur="1" fill="hold">
                                          <p:stCondLst>
                                            <p:cond delay="0"/>
                                          </p:stCondLst>
                                        </p:cTn>
                                        <p:tgtEl>
                                          <p:spTgt spid="10245"/>
                                        </p:tgtEl>
                                        <p:attrNameLst>
                                          <p:attrName>style.visibility</p:attrName>
                                        </p:attrNameLst>
                                      </p:cBhvr>
                                      <p:to>
                                        <p:strVal val="visible"/>
                                      </p:to>
                                    </p:set>
                                    <p:anim calcmode="lin" valueType="num">
                                      <p:cBhvr additive="base">
                                        <p:cTn id="12" dur="500" fill="hold"/>
                                        <p:tgtEl>
                                          <p:spTgt spid="10245"/>
                                        </p:tgtEl>
                                        <p:attrNameLst>
                                          <p:attrName>ppt_x</p:attrName>
                                        </p:attrNameLst>
                                      </p:cBhvr>
                                      <p:tavLst>
                                        <p:tav tm="0">
                                          <p:val>
                                            <p:strVal val="#ppt_x"/>
                                          </p:val>
                                        </p:tav>
                                        <p:tav tm="100000">
                                          <p:val>
                                            <p:strVal val="#ppt_x"/>
                                          </p:val>
                                        </p:tav>
                                      </p:tavLst>
                                    </p:anim>
                                    <p:anim calcmode="lin" valueType="num">
                                      <p:cBhvr additive="base">
                                        <p:cTn id="13" dur="500" fill="hold"/>
                                        <p:tgtEl>
                                          <p:spTgt spid="1024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1600200" y="304800"/>
            <a:ext cx="7086600" cy="1470025"/>
          </a:xfrm>
        </p:spPr>
        <p:txBody>
          <a:bodyPr/>
          <a:lstStyle/>
          <a:p>
            <a:pPr eaLnBrk="1" hangingPunct="1"/>
            <a:r>
              <a:rPr lang="en-US" sz="6000" i="1" smtClean="0">
                <a:effectLst>
                  <a:outerShdw blurRad="38100" dist="38100" dir="2700000" algn="tl">
                    <a:srgbClr val="C0C0C0"/>
                  </a:outerShdw>
                </a:effectLst>
                <a:latin typeface="Bodoni SvtyTwo OS ITC TT-Book" charset="0"/>
              </a:rPr>
              <a:t>Om op te som:</a:t>
            </a:r>
          </a:p>
        </p:txBody>
      </p:sp>
      <p:pic>
        <p:nvPicPr>
          <p:cNvPr id="13314" name="Picture 5" descr="writing"/>
          <p:cNvPicPr>
            <a:picLocks noChangeAspect="1" noChangeArrowheads="1"/>
          </p:cNvPicPr>
          <p:nvPr/>
        </p:nvPicPr>
        <p:blipFill>
          <a:blip r:embed="rId2"/>
          <a:srcRect/>
          <a:stretch>
            <a:fillRect/>
          </a:stretch>
        </p:blipFill>
        <p:spPr bwMode="auto">
          <a:xfrm>
            <a:off x="7375525" y="4610100"/>
            <a:ext cx="1768475" cy="2247900"/>
          </a:xfrm>
          <a:prstGeom prst="rect">
            <a:avLst/>
          </a:prstGeom>
          <a:noFill/>
          <a:ln w="9525">
            <a:noFill/>
            <a:miter lim="800000"/>
            <a:headEnd/>
            <a:tailEnd/>
          </a:ln>
        </p:spPr>
      </p:pic>
      <p:pic>
        <p:nvPicPr>
          <p:cNvPr id="13315" name="Picture 4" descr="hamburger_helper"/>
          <p:cNvPicPr>
            <a:picLocks noChangeAspect="1" noChangeArrowheads="1"/>
          </p:cNvPicPr>
          <p:nvPr/>
        </p:nvPicPr>
        <p:blipFill>
          <a:blip r:embed="rId3"/>
          <a:srcRect/>
          <a:stretch>
            <a:fillRect/>
          </a:stretch>
        </p:blipFill>
        <p:spPr bwMode="auto">
          <a:xfrm>
            <a:off x="0" y="0"/>
            <a:ext cx="1905000" cy="2251075"/>
          </a:xfrm>
          <a:prstGeom prst="rect">
            <a:avLst/>
          </a:prstGeom>
          <a:noFill/>
          <a:ln w="9525">
            <a:noFill/>
            <a:miter lim="800000"/>
            <a:headEnd/>
            <a:tailEnd/>
          </a:ln>
        </p:spPr>
      </p:pic>
      <p:sp>
        <p:nvSpPr>
          <p:cNvPr id="8" name="Rectangle 2"/>
          <p:cNvSpPr txBox="1">
            <a:spLocks noChangeArrowheads="1"/>
          </p:cNvSpPr>
          <p:nvPr/>
        </p:nvSpPr>
        <p:spPr bwMode="auto">
          <a:xfrm>
            <a:off x="609600" y="1828800"/>
            <a:ext cx="7772400" cy="3733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nchor="ctr"/>
          <a:lstStyle/>
          <a:p>
            <a:pPr>
              <a:buFont typeface="Arial" pitchFamily="34" charset="0"/>
              <a:buChar char="•"/>
            </a:pPr>
            <a:r>
              <a:rPr lang="en-US" sz="3600" b="0" i="1">
                <a:solidFill>
                  <a:schemeClr val="tx2"/>
                </a:solidFill>
                <a:effectLst>
                  <a:outerShdw blurRad="38100" dist="38100" dir="2700000" algn="tl">
                    <a:srgbClr val="C0C0C0"/>
                  </a:outerShdw>
                </a:effectLst>
                <a:latin typeface="Bodoni SvtyTwo OS ITC TT-Book" charset="0"/>
              </a:rPr>
              <a:t>  </a:t>
            </a:r>
            <a:r>
              <a:rPr lang="en-US" sz="3600">
                <a:solidFill>
                  <a:schemeClr val="tx2"/>
                </a:solidFill>
                <a:effectLst>
                  <a:outerShdw blurRad="38100" dist="38100" dir="2700000" algn="tl">
                    <a:srgbClr val="C0C0C0"/>
                  </a:outerShdw>
                </a:effectLst>
                <a:latin typeface="Bodoni SvtyTwo OS ITC TT-Book" charset="0"/>
              </a:rPr>
              <a:t>Dit is </a:t>
            </a:r>
            <a:r>
              <a:rPr lang="en-US" sz="6000">
                <a:solidFill>
                  <a:schemeClr val="tx2"/>
                </a:solidFill>
                <a:effectLst>
                  <a:outerShdw blurRad="38100" dist="38100" dir="2700000" algn="tl">
                    <a:srgbClr val="C0C0C0"/>
                  </a:outerShdw>
                </a:effectLst>
                <a:latin typeface="Bodoni SvtyTwo OS ITC TT-Book" charset="0"/>
              </a:rPr>
              <a:t>baie belangrik </a:t>
            </a:r>
          </a:p>
          <a:p>
            <a:pPr algn="ctr"/>
            <a:r>
              <a:rPr lang="en-US" sz="3600">
                <a:solidFill>
                  <a:schemeClr val="tx2"/>
                </a:solidFill>
                <a:effectLst>
                  <a:outerShdw blurRad="38100" dist="38100" dir="2700000" algn="tl">
                    <a:srgbClr val="C0C0C0"/>
                  </a:outerShdw>
                </a:effectLst>
                <a:latin typeface="Bodoni SvtyTwo OS ITC TT-Book" charset="0"/>
              </a:rPr>
              <a:t> om die skryfproses te onderrig  </a:t>
            </a:r>
          </a:p>
          <a:p>
            <a:pPr algn="ctr"/>
            <a:r>
              <a:rPr lang="en-US" sz="3600">
                <a:solidFill>
                  <a:schemeClr val="tx2"/>
                </a:solidFill>
                <a:effectLst>
                  <a:outerShdw blurRad="38100" dist="38100" dir="2700000" algn="tl">
                    <a:srgbClr val="C0C0C0"/>
                  </a:outerShdw>
                </a:effectLst>
                <a:latin typeface="Bodoni SvtyTwo OS ITC TT-Book" charset="0"/>
              </a:rPr>
              <a:t>  en leerders te lei om die stappe   </a:t>
            </a:r>
          </a:p>
          <a:p>
            <a:r>
              <a:rPr lang="en-US" sz="3600">
                <a:solidFill>
                  <a:schemeClr val="tx2"/>
                </a:solidFill>
                <a:effectLst>
                  <a:outerShdw blurRad="38100" dist="38100" dir="2700000" algn="tl">
                    <a:srgbClr val="C0C0C0"/>
                  </a:outerShdw>
                </a:effectLst>
                <a:latin typeface="Bodoni SvtyTwo OS ITC TT-Book" charset="0"/>
              </a:rPr>
              <a:t>   	van skryf te volg om</a:t>
            </a:r>
            <a:r>
              <a:rPr lang="en-US" sz="3600">
                <a:solidFill>
                  <a:schemeClr val="tx2"/>
                </a:solidFill>
                <a:effectLst>
                  <a:outerShdw blurRad="38100" dist="38100" dir="2700000" algn="tl">
                    <a:srgbClr val="C0C0C0"/>
                  </a:outerShdw>
                </a:effectLst>
                <a:latin typeface="Comic Sans MS" pitchFamily="66" charset="0"/>
              </a:rPr>
              <a:t>ŉ goeie </a:t>
            </a:r>
          </a:p>
          <a:p>
            <a:r>
              <a:rPr lang="en-US" sz="3600">
                <a:solidFill>
                  <a:schemeClr val="tx2"/>
                </a:solidFill>
                <a:effectLst>
                  <a:outerShdw blurRad="38100" dist="38100" dir="2700000" algn="tl">
                    <a:srgbClr val="C0C0C0"/>
                  </a:outerShdw>
                </a:effectLst>
                <a:latin typeface="Comic Sans MS" pitchFamily="66" charset="0"/>
              </a:rPr>
              <a:t>   	skryfstuk te verseker en ŉ </a:t>
            </a:r>
          </a:p>
          <a:p>
            <a:r>
              <a:rPr lang="en-US" sz="3600">
                <a:solidFill>
                  <a:schemeClr val="tx2"/>
                </a:solidFill>
                <a:effectLst>
                  <a:outerShdw blurRad="38100" dist="38100" dir="2700000" algn="tl">
                    <a:srgbClr val="C0C0C0"/>
                  </a:outerShdw>
                </a:effectLst>
                <a:latin typeface="Comic Sans MS" pitchFamily="66" charset="0"/>
              </a:rPr>
              <a:t>   	goeie punt te behaal.</a:t>
            </a:r>
            <a:endParaRPr lang="en-US" sz="3600">
              <a:solidFill>
                <a:schemeClr val="tx2"/>
              </a:solidFill>
              <a:effectLst>
                <a:outerShdw blurRad="38100" dist="38100" dir="2700000" algn="tl">
                  <a:srgbClr val="C0C0C0"/>
                </a:outerShdw>
              </a:effectLst>
              <a:latin typeface="Bodoni SvtyTwo OS ITC TT-Book" charset="0"/>
            </a:endParaRPr>
          </a:p>
        </p:txBody>
      </p:sp>
      <p:sp>
        <p:nvSpPr>
          <p:cNvPr id="6" name="Title 1"/>
          <p:cNvSpPr txBox="1">
            <a:spLocks/>
          </p:cNvSpPr>
          <p:nvPr/>
        </p:nvSpPr>
        <p:spPr bwMode="auto">
          <a:xfrm>
            <a:off x="500034" y="0"/>
            <a:ext cx="8229600" cy="92864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Skryf</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en </a:t>
            </a: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aanbied</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ZA"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Footer Placeholder 3"/>
          <p:cNvSpPr txBox="1">
            <a:spLocks/>
          </p:cNvSpPr>
          <p:nvPr/>
        </p:nvSpPr>
        <p:spPr>
          <a:xfrm>
            <a:off x="2857488" y="6357958"/>
            <a:ext cx="3929062" cy="365125"/>
          </a:xfrm>
          <a:prstGeom prst="rect">
            <a:avLst/>
          </a:prstGeom>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KABV ORIëNTERINGSWERKSWINKEL </a:t>
            </a:r>
            <a:r>
              <a:rPr kumimoji="0" lang="en-ZA" sz="1200" b="0" i="0" u="none" strike="noStrike" kern="1200" cap="none" spc="0" normalizeH="0" baseline="0" noProof="0" dirty="0" err="1" smtClean="0">
                <a:ln>
                  <a:noFill/>
                </a:ln>
                <a:solidFill>
                  <a:srgbClr val="898989"/>
                </a:solidFill>
                <a:effectLst/>
                <a:uLnTx/>
                <a:uFillTx/>
                <a:latin typeface="+mn-lt"/>
                <a:ea typeface="ＭＳ Ｐゴシック" pitchFamily="34" charset="-128"/>
                <a:cs typeface="+mn-cs"/>
              </a:rPr>
              <a:t>vir</a:t>
            </a: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 GRAAD 11 in  2012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descr="hamburger_helper"/>
          <p:cNvPicPr>
            <a:picLocks noChangeAspect="1" noChangeArrowheads="1"/>
          </p:cNvPicPr>
          <p:nvPr/>
        </p:nvPicPr>
        <p:blipFill>
          <a:blip r:embed="rId2"/>
          <a:srcRect/>
          <a:stretch>
            <a:fillRect/>
          </a:stretch>
        </p:blipFill>
        <p:spPr bwMode="auto">
          <a:xfrm>
            <a:off x="142844" y="857231"/>
            <a:ext cx="1785950" cy="2110891"/>
          </a:xfrm>
          <a:prstGeom prst="rect">
            <a:avLst/>
          </a:prstGeom>
          <a:noFill/>
          <a:ln w="9525">
            <a:noFill/>
            <a:miter lim="800000"/>
            <a:headEnd/>
            <a:tailEnd/>
          </a:ln>
        </p:spPr>
      </p:pic>
      <p:pic>
        <p:nvPicPr>
          <p:cNvPr id="14338" name="Picture 5" descr="writing"/>
          <p:cNvPicPr>
            <a:picLocks noChangeAspect="1" noChangeArrowheads="1"/>
          </p:cNvPicPr>
          <p:nvPr/>
        </p:nvPicPr>
        <p:blipFill>
          <a:blip r:embed="rId3"/>
          <a:srcRect/>
          <a:stretch>
            <a:fillRect/>
          </a:stretch>
        </p:blipFill>
        <p:spPr bwMode="auto">
          <a:xfrm>
            <a:off x="6477000" y="3810000"/>
            <a:ext cx="2247900" cy="2857500"/>
          </a:xfrm>
          <a:prstGeom prst="rect">
            <a:avLst/>
          </a:prstGeom>
          <a:noFill/>
          <a:ln w="9525">
            <a:noFill/>
            <a:miter lim="800000"/>
            <a:headEnd/>
            <a:tailEnd/>
          </a:ln>
        </p:spPr>
      </p:pic>
      <p:sp>
        <p:nvSpPr>
          <p:cNvPr id="6" name="Title 5"/>
          <p:cNvSpPr>
            <a:spLocks noGrp="1"/>
          </p:cNvSpPr>
          <p:nvPr>
            <p:ph type="ctrTitle"/>
          </p:nvPr>
        </p:nvSpPr>
        <p:spPr/>
        <p:txBody>
          <a:bodyPr/>
          <a:lstStyle/>
          <a:p>
            <a:pPr>
              <a:defRPr/>
            </a:pPr>
            <a:r>
              <a:rPr lang="en-ZA" dirty="0" err="1" smtClean="0">
                <a:ea typeface="+mj-ea"/>
              </a:rPr>
              <a:t>Baie</a:t>
            </a:r>
            <a:r>
              <a:rPr lang="en-ZA" dirty="0" smtClean="0">
                <a:ea typeface="+mj-ea"/>
              </a:rPr>
              <a:t>, </a:t>
            </a:r>
            <a:r>
              <a:rPr lang="en-ZA" dirty="0" err="1" smtClean="0">
                <a:ea typeface="+mj-ea"/>
              </a:rPr>
              <a:t>baie</a:t>
            </a:r>
            <a:r>
              <a:rPr lang="en-ZA" dirty="0" smtClean="0">
                <a:ea typeface="+mj-ea"/>
              </a:rPr>
              <a:t> dankie.</a:t>
            </a:r>
            <a:endParaRPr lang="en-ZA" dirty="0">
              <a:ea typeface="+mj-ea"/>
            </a:endParaRPr>
          </a:p>
        </p:txBody>
      </p:sp>
      <p:sp>
        <p:nvSpPr>
          <p:cNvPr id="5" name="Footer Placeholder 3"/>
          <p:cNvSpPr txBox="1">
            <a:spLocks/>
          </p:cNvSpPr>
          <p:nvPr/>
        </p:nvSpPr>
        <p:spPr>
          <a:xfrm>
            <a:off x="2857488" y="6357958"/>
            <a:ext cx="3929062" cy="365125"/>
          </a:xfrm>
          <a:prstGeom prst="rect">
            <a:avLst/>
          </a:prstGeom>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KABV ORIëNTERINGSWERKSWINKEL </a:t>
            </a:r>
            <a:r>
              <a:rPr kumimoji="0" lang="en-ZA" sz="1200" b="0" i="0" u="none" strike="noStrike" kern="1200" cap="none" spc="0" normalizeH="0" baseline="0" noProof="0" dirty="0" err="1" smtClean="0">
                <a:ln>
                  <a:noFill/>
                </a:ln>
                <a:solidFill>
                  <a:srgbClr val="898989"/>
                </a:solidFill>
                <a:effectLst/>
                <a:uLnTx/>
                <a:uFillTx/>
                <a:latin typeface="+mn-lt"/>
                <a:ea typeface="ＭＳ Ｐゴシック" pitchFamily="34" charset="-128"/>
                <a:cs typeface="+mn-cs"/>
              </a:rPr>
              <a:t>vir</a:t>
            </a: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 GRAAD 11 in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basic-education.gif"/>
          <p:cNvPicPr>
            <a:picLocks noChangeAspect="1"/>
          </p:cNvPicPr>
          <p:nvPr/>
        </p:nvPicPr>
        <p:blipFill>
          <a:blip r:embed="rId2"/>
          <a:srcRect/>
          <a:stretch>
            <a:fillRect/>
          </a:stretch>
        </p:blipFill>
        <p:spPr bwMode="auto">
          <a:xfrm>
            <a:off x="0" y="5924550"/>
            <a:ext cx="2590800" cy="933450"/>
          </a:xfrm>
          <a:prstGeom prst="rect">
            <a:avLst/>
          </a:prstGeom>
          <a:noFill/>
          <a:ln w="9525">
            <a:noFill/>
            <a:miter lim="800000"/>
            <a:headEnd/>
            <a:tailEnd/>
          </a:ln>
        </p:spPr>
      </p:pic>
      <p:sp>
        <p:nvSpPr>
          <p:cNvPr id="5123" name="Title 1"/>
          <p:cNvSpPr>
            <a:spLocks noGrp="1"/>
          </p:cNvSpPr>
          <p:nvPr>
            <p:ph type="title"/>
          </p:nvPr>
        </p:nvSpPr>
        <p:spPr>
          <a:xfrm>
            <a:off x="457200" y="2000239"/>
            <a:ext cx="8229600" cy="1714513"/>
          </a:xfrm>
        </p:spPr>
        <p:txBody>
          <a:bodyPr/>
          <a:lstStyle/>
          <a:p>
            <a:pPr eaLnBrk="1" hangingPunct="1"/>
            <a:r>
              <a:rPr lang="en-US" sz="3600" b="1" dirty="0" err="1" smtClean="0"/>
              <a:t>Skryf</a:t>
            </a:r>
            <a:r>
              <a:rPr lang="en-US" sz="3600" b="1" dirty="0" smtClean="0"/>
              <a:t> en </a:t>
            </a:r>
            <a:r>
              <a:rPr lang="en-US" sz="3600" b="1" dirty="0" err="1" smtClean="0"/>
              <a:t>aanbied</a:t>
            </a:r>
            <a:r>
              <a:rPr lang="en-US" sz="3600" dirty="0" smtClean="0"/>
              <a:t/>
            </a:r>
            <a:br>
              <a:rPr lang="en-US" sz="3600" dirty="0" smtClean="0"/>
            </a:br>
            <a:endParaRPr lang="en-ZA" sz="3600" dirty="0" smtClean="0"/>
          </a:p>
        </p:txBody>
      </p:sp>
      <p:sp>
        <p:nvSpPr>
          <p:cNvPr id="5" name="Slide Number Placeholder 4"/>
          <p:cNvSpPr>
            <a:spLocks noGrp="1"/>
          </p:cNvSpPr>
          <p:nvPr>
            <p:ph type="sldNum" sz="quarter" idx="11"/>
          </p:nvPr>
        </p:nvSpPr>
        <p:spPr/>
        <p:txBody>
          <a:bodyPr/>
          <a:lstStyle/>
          <a:p>
            <a:pPr>
              <a:defRPr/>
            </a:pPr>
            <a:fld id="{3EBA2F55-1AFC-4C2E-ABA5-9D635385DA56}" type="slidenum">
              <a:rPr lang="en-ZA"/>
              <a:pPr>
                <a:defRPr/>
              </a:pPr>
              <a:t>2</a:t>
            </a:fld>
            <a:endParaRPr lang="en-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057400"/>
            <a:ext cx="7772400" cy="1470025"/>
          </a:xfrm>
        </p:spPr>
        <p:txBody>
          <a:bodyPr/>
          <a:lstStyle/>
          <a:p>
            <a:pPr eaLnBrk="1" hangingPunct="1"/>
            <a:r>
              <a:rPr lang="en-US" sz="6000" i="1" smtClean="0">
                <a:effectLst>
                  <a:outerShdw blurRad="38100" dist="38100" dir="2700000" algn="tl">
                    <a:srgbClr val="C0C0C0"/>
                  </a:outerShdw>
                </a:effectLst>
                <a:latin typeface="Bodoni SvtyTwo OS ITC TT-Book" charset="0"/>
              </a:rPr>
              <a:t>Hamburger Helper</a:t>
            </a:r>
          </a:p>
        </p:txBody>
      </p:sp>
      <p:sp>
        <p:nvSpPr>
          <p:cNvPr id="2051" name="Rectangle 3"/>
          <p:cNvSpPr>
            <a:spLocks noGrp="1" noChangeArrowheads="1"/>
          </p:cNvSpPr>
          <p:nvPr>
            <p:ph type="subTitle" idx="1"/>
          </p:nvPr>
        </p:nvSpPr>
        <p:spPr>
          <a:xfrm>
            <a:off x="1371600" y="3276600"/>
            <a:ext cx="6400800" cy="1752600"/>
          </a:xfrm>
        </p:spPr>
        <p:txBody>
          <a:bodyPr/>
          <a:lstStyle/>
          <a:p>
            <a:pPr eaLnBrk="1" hangingPunct="1">
              <a:defRPr/>
            </a:pPr>
            <a:r>
              <a:rPr lang="en-US" sz="4400" i="1" dirty="0" err="1" smtClean="0">
                <a:solidFill>
                  <a:schemeClr val="tx1"/>
                </a:solidFill>
                <a:latin typeface="Bodoni SvtyTwo OS ITC TT-Book" charset="0"/>
                <a:ea typeface="+mn-ea"/>
              </a:rPr>
              <a:t>vir</a:t>
            </a:r>
            <a:r>
              <a:rPr lang="en-US" sz="4400" i="1" dirty="0" smtClean="0">
                <a:solidFill>
                  <a:schemeClr val="tx1"/>
                </a:solidFill>
                <a:latin typeface="Bodoni SvtyTwo OS ITC TT-Book" charset="0"/>
                <a:ea typeface="+mn-ea"/>
              </a:rPr>
              <a:t> </a:t>
            </a:r>
            <a:r>
              <a:rPr lang="en-US" sz="4400" i="1" dirty="0" err="1" smtClean="0">
                <a:solidFill>
                  <a:schemeClr val="tx1"/>
                </a:solidFill>
                <a:latin typeface="Bodoni SvtyTwo OS ITC TT-Book" charset="0"/>
                <a:ea typeface="+mn-ea"/>
              </a:rPr>
              <a:t>opstelle</a:t>
            </a:r>
            <a:endParaRPr lang="en-US" sz="4400" i="1" dirty="0" smtClean="0">
              <a:solidFill>
                <a:schemeClr val="tx1"/>
              </a:solidFill>
              <a:latin typeface="Bodoni SvtyTwo OS ITC TT-Book" charset="0"/>
              <a:ea typeface="+mn-ea"/>
            </a:endParaRPr>
          </a:p>
        </p:txBody>
      </p:sp>
      <p:pic>
        <p:nvPicPr>
          <p:cNvPr id="2" name="Picture 7" descr="hamburger_helper"/>
          <p:cNvPicPr>
            <a:picLocks noChangeAspect="1" noChangeArrowheads="1"/>
          </p:cNvPicPr>
          <p:nvPr/>
        </p:nvPicPr>
        <p:blipFill>
          <a:blip r:embed="rId2"/>
          <a:srcRect/>
          <a:stretch>
            <a:fillRect/>
          </a:stretch>
        </p:blipFill>
        <p:spPr bwMode="auto">
          <a:xfrm>
            <a:off x="0" y="785794"/>
            <a:ext cx="2073275" cy="2667000"/>
          </a:xfrm>
          <a:prstGeom prst="rect">
            <a:avLst/>
          </a:prstGeom>
          <a:noFill/>
          <a:ln w="9525">
            <a:noFill/>
            <a:miter lim="800000"/>
            <a:headEnd/>
            <a:tailEnd/>
          </a:ln>
        </p:spPr>
      </p:pic>
      <p:pic>
        <p:nvPicPr>
          <p:cNvPr id="2052" name="Picture 9" descr="writing"/>
          <p:cNvPicPr>
            <a:picLocks noChangeAspect="1" noChangeArrowheads="1"/>
          </p:cNvPicPr>
          <p:nvPr/>
        </p:nvPicPr>
        <p:blipFill>
          <a:blip r:embed="rId3"/>
          <a:srcRect/>
          <a:stretch>
            <a:fillRect/>
          </a:stretch>
        </p:blipFill>
        <p:spPr bwMode="auto">
          <a:xfrm>
            <a:off x="6477000" y="3810000"/>
            <a:ext cx="2247900" cy="2857500"/>
          </a:xfrm>
          <a:prstGeom prst="rect">
            <a:avLst/>
          </a:prstGeom>
          <a:noFill/>
          <a:ln w="9525">
            <a:noFill/>
            <a:miter lim="800000"/>
            <a:headEnd/>
            <a:tailEnd/>
          </a:ln>
        </p:spPr>
      </p:pic>
      <p:sp>
        <p:nvSpPr>
          <p:cNvPr id="7" name="Title 1"/>
          <p:cNvSpPr txBox="1">
            <a:spLocks/>
          </p:cNvSpPr>
          <p:nvPr/>
        </p:nvSpPr>
        <p:spPr bwMode="auto">
          <a:xfrm>
            <a:off x="500034" y="0"/>
            <a:ext cx="8229600" cy="92864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Skryf</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en </a:t>
            </a: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aanbied</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ZA"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Footer Placeholder 3"/>
          <p:cNvSpPr txBox="1">
            <a:spLocks/>
          </p:cNvSpPr>
          <p:nvPr/>
        </p:nvSpPr>
        <p:spPr>
          <a:xfrm>
            <a:off x="2857488" y="6357958"/>
            <a:ext cx="3929062" cy="365125"/>
          </a:xfrm>
          <a:prstGeom prst="rect">
            <a:avLst/>
          </a:prstGeom>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KABV ORIëNTERINGSWERKSWINKEL </a:t>
            </a:r>
            <a:r>
              <a:rPr kumimoji="0" lang="en-ZA" sz="1200" b="0" i="0" u="none" strike="noStrike" kern="1200" cap="none" spc="0" normalizeH="0" baseline="0" noProof="0" dirty="0" err="1" smtClean="0">
                <a:ln>
                  <a:noFill/>
                </a:ln>
                <a:solidFill>
                  <a:srgbClr val="898989"/>
                </a:solidFill>
                <a:effectLst/>
                <a:uLnTx/>
                <a:uFillTx/>
                <a:latin typeface="+mn-lt"/>
                <a:ea typeface="ＭＳ Ｐゴシック" pitchFamily="34" charset="-128"/>
                <a:cs typeface="+mn-cs"/>
              </a:rPr>
              <a:t>vir</a:t>
            </a: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 GRAAD 11 in  2012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5" descr="writing"/>
          <p:cNvPicPr>
            <a:picLocks noChangeAspect="1" noChangeArrowheads="1"/>
          </p:cNvPicPr>
          <p:nvPr/>
        </p:nvPicPr>
        <p:blipFill>
          <a:blip r:embed="rId2"/>
          <a:srcRect/>
          <a:stretch>
            <a:fillRect/>
          </a:stretch>
        </p:blipFill>
        <p:spPr bwMode="auto">
          <a:xfrm>
            <a:off x="285720" y="857232"/>
            <a:ext cx="1438275" cy="1828800"/>
          </a:xfrm>
          <a:prstGeom prst="rect">
            <a:avLst/>
          </a:prstGeom>
          <a:noFill/>
          <a:ln w="9525">
            <a:noFill/>
            <a:miter lim="800000"/>
            <a:headEnd/>
            <a:tailEnd/>
          </a:ln>
        </p:spPr>
      </p:pic>
      <p:pic>
        <p:nvPicPr>
          <p:cNvPr id="3074" name="Picture 7" descr="ad22HC"/>
          <p:cNvPicPr>
            <a:picLocks noChangeAspect="1" noChangeArrowheads="1"/>
          </p:cNvPicPr>
          <p:nvPr/>
        </p:nvPicPr>
        <p:blipFill>
          <a:blip r:embed="rId3"/>
          <a:srcRect/>
          <a:stretch>
            <a:fillRect/>
          </a:stretch>
        </p:blipFill>
        <p:spPr bwMode="auto">
          <a:xfrm>
            <a:off x="1676400" y="1524000"/>
            <a:ext cx="5067300" cy="5067300"/>
          </a:xfrm>
          <a:prstGeom prst="rect">
            <a:avLst/>
          </a:prstGeom>
          <a:noFill/>
          <a:ln w="9525">
            <a:noFill/>
            <a:miter lim="800000"/>
            <a:headEnd/>
            <a:tailEnd/>
          </a:ln>
        </p:spPr>
      </p:pic>
      <p:pic>
        <p:nvPicPr>
          <p:cNvPr id="3075" name="Picture 5" descr="writing"/>
          <p:cNvPicPr>
            <a:picLocks noChangeAspect="1" noChangeArrowheads="1"/>
          </p:cNvPicPr>
          <p:nvPr/>
        </p:nvPicPr>
        <p:blipFill>
          <a:blip r:embed="rId2"/>
          <a:srcRect/>
          <a:stretch>
            <a:fillRect/>
          </a:stretch>
        </p:blipFill>
        <p:spPr bwMode="auto">
          <a:xfrm>
            <a:off x="7016750" y="4495800"/>
            <a:ext cx="1708150" cy="2171700"/>
          </a:xfrm>
          <a:prstGeom prst="rect">
            <a:avLst/>
          </a:prstGeom>
          <a:noFill/>
          <a:ln w="9525">
            <a:noFill/>
            <a:miter lim="800000"/>
            <a:headEnd/>
            <a:tailEnd/>
          </a:ln>
        </p:spPr>
      </p:pic>
      <p:sp>
        <p:nvSpPr>
          <p:cNvPr id="8" name="Rectangle 2"/>
          <p:cNvSpPr txBox="1">
            <a:spLocks noChangeArrowheads="1"/>
          </p:cNvSpPr>
          <p:nvPr/>
        </p:nvSpPr>
        <p:spPr bwMode="auto">
          <a:xfrm>
            <a:off x="990600" y="228600"/>
            <a:ext cx="7772400" cy="1470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nchor="ctr"/>
          <a:lstStyle/>
          <a:p>
            <a:pPr algn="ctr"/>
            <a:r>
              <a:rPr lang="en-US" sz="5400" b="0" i="1">
                <a:solidFill>
                  <a:schemeClr val="tx2"/>
                </a:solidFill>
                <a:effectLst>
                  <a:outerShdw blurRad="38100" dist="38100" dir="2700000" algn="tl">
                    <a:srgbClr val="C0C0C0"/>
                  </a:outerShdw>
                </a:effectLst>
                <a:latin typeface="Bodoni SvtyTwo OS ITC TT-Book" charset="0"/>
              </a:rPr>
              <a:t/>
            </a:r>
            <a:br>
              <a:rPr lang="en-US" sz="5400" b="0" i="1">
                <a:solidFill>
                  <a:schemeClr val="tx2"/>
                </a:solidFill>
                <a:effectLst>
                  <a:outerShdw blurRad="38100" dist="38100" dir="2700000" algn="tl">
                    <a:srgbClr val="C0C0C0"/>
                  </a:outerShdw>
                </a:effectLst>
                <a:latin typeface="Bodoni SvtyTwo OS ITC TT-Book" charset="0"/>
              </a:rPr>
            </a:br>
            <a:r>
              <a:rPr lang="en-US" sz="5400" b="0" i="1">
                <a:solidFill>
                  <a:schemeClr val="tx2"/>
                </a:solidFill>
                <a:effectLst>
                  <a:outerShdw blurRad="38100" dist="38100" dir="2700000" algn="tl">
                    <a:srgbClr val="C0C0C0"/>
                  </a:outerShdw>
                </a:effectLst>
                <a:latin typeface="Bodoni SvtyTwo OS ITC TT-Book" charset="0"/>
              </a:rPr>
              <a:t>Die vleismeul!</a:t>
            </a:r>
          </a:p>
        </p:txBody>
      </p:sp>
      <p:sp>
        <p:nvSpPr>
          <p:cNvPr id="6" name="Title 1"/>
          <p:cNvSpPr txBox="1">
            <a:spLocks/>
          </p:cNvSpPr>
          <p:nvPr/>
        </p:nvSpPr>
        <p:spPr bwMode="auto">
          <a:xfrm>
            <a:off x="500034" y="0"/>
            <a:ext cx="8229600" cy="92864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Skryf</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en </a:t>
            </a: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aanbied</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ZA"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Footer Placeholder 3"/>
          <p:cNvSpPr txBox="1">
            <a:spLocks/>
          </p:cNvSpPr>
          <p:nvPr/>
        </p:nvSpPr>
        <p:spPr>
          <a:xfrm>
            <a:off x="2857488" y="6357958"/>
            <a:ext cx="3929062" cy="365125"/>
          </a:xfrm>
          <a:prstGeom prst="rect">
            <a:avLst/>
          </a:prstGeom>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KABV ORIëNTERINGSWERKSWINKEL </a:t>
            </a:r>
            <a:r>
              <a:rPr kumimoji="0" lang="en-ZA" sz="1200" b="0" i="0" u="none" strike="noStrike" kern="1200" cap="none" spc="0" normalizeH="0" baseline="0" noProof="0" dirty="0" err="1" smtClean="0">
                <a:ln>
                  <a:noFill/>
                </a:ln>
                <a:solidFill>
                  <a:srgbClr val="898989"/>
                </a:solidFill>
                <a:effectLst/>
                <a:uLnTx/>
                <a:uFillTx/>
                <a:latin typeface="+mn-lt"/>
                <a:ea typeface="ＭＳ Ｐゴシック" pitchFamily="34" charset="-128"/>
                <a:cs typeface="+mn-cs"/>
              </a:rPr>
              <a:t>vir</a:t>
            </a: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 GRAAD 11 in  2012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43174" y="1000108"/>
            <a:ext cx="6096000" cy="1143000"/>
          </a:xfrm>
        </p:spPr>
        <p:txBody>
          <a:bodyPr/>
          <a:lstStyle/>
          <a:p>
            <a:pPr eaLnBrk="1" hangingPunct="1">
              <a:defRPr/>
            </a:pPr>
            <a:r>
              <a:rPr lang="en-US" sz="4000" dirty="0" smtClean="0">
                <a:latin typeface="Rockwell Extra Bold" charset="0"/>
                <a:ea typeface="+mj-ea"/>
              </a:rPr>
              <a:t>Die hamburger </a:t>
            </a:r>
            <a:r>
              <a:rPr lang="en-US" sz="4000" dirty="0" err="1" smtClean="0">
                <a:latin typeface="Rockwell Extra Bold" charset="0"/>
                <a:ea typeface="+mj-ea"/>
              </a:rPr>
              <a:t>metode</a:t>
            </a:r>
            <a:endParaRPr lang="en-US" sz="4000" dirty="0" smtClean="0">
              <a:latin typeface="Rockwell Extra Bold" charset="0"/>
              <a:ea typeface="+mj-ea"/>
            </a:endParaRPr>
          </a:p>
        </p:txBody>
      </p:sp>
      <p:pic>
        <p:nvPicPr>
          <p:cNvPr id="4098" name="Picture 4" descr="hamburger_helper"/>
          <p:cNvPicPr>
            <a:picLocks noChangeAspect="1" noChangeArrowheads="1"/>
          </p:cNvPicPr>
          <p:nvPr/>
        </p:nvPicPr>
        <p:blipFill>
          <a:blip r:embed="rId2"/>
          <a:srcRect/>
          <a:stretch>
            <a:fillRect/>
          </a:stretch>
        </p:blipFill>
        <p:spPr bwMode="auto">
          <a:xfrm>
            <a:off x="0" y="0"/>
            <a:ext cx="2192338" cy="2590800"/>
          </a:xfrm>
          <a:prstGeom prst="rect">
            <a:avLst/>
          </a:prstGeom>
          <a:noFill/>
          <a:ln w="9525">
            <a:noFill/>
            <a:miter lim="800000"/>
            <a:headEnd/>
            <a:tailEnd/>
          </a:ln>
        </p:spPr>
      </p:pic>
      <p:pic>
        <p:nvPicPr>
          <p:cNvPr id="4099" name="Picture 2"/>
          <p:cNvPicPr>
            <a:picLocks noChangeAspect="1" noChangeArrowheads="1"/>
          </p:cNvPicPr>
          <p:nvPr/>
        </p:nvPicPr>
        <p:blipFill>
          <a:blip r:embed="rId3"/>
          <a:srcRect/>
          <a:stretch>
            <a:fillRect/>
          </a:stretch>
        </p:blipFill>
        <p:spPr bwMode="auto">
          <a:xfrm>
            <a:off x="1928794" y="2124710"/>
            <a:ext cx="6286544" cy="4733290"/>
          </a:xfrm>
          <a:prstGeom prst="rect">
            <a:avLst/>
          </a:prstGeom>
          <a:noFill/>
          <a:ln w="9525">
            <a:noFill/>
            <a:miter lim="800000"/>
            <a:headEnd/>
            <a:tailEnd/>
          </a:ln>
        </p:spPr>
      </p:pic>
      <p:pic>
        <p:nvPicPr>
          <p:cNvPr id="4100" name="Picture 9" descr="writing"/>
          <p:cNvPicPr>
            <a:picLocks noChangeAspect="1" noChangeArrowheads="1"/>
          </p:cNvPicPr>
          <p:nvPr/>
        </p:nvPicPr>
        <p:blipFill>
          <a:blip r:embed="rId4"/>
          <a:srcRect/>
          <a:stretch>
            <a:fillRect/>
          </a:stretch>
        </p:blipFill>
        <p:spPr bwMode="auto">
          <a:xfrm>
            <a:off x="7435850" y="5029200"/>
            <a:ext cx="1289050" cy="1638300"/>
          </a:xfrm>
          <a:prstGeom prst="rect">
            <a:avLst/>
          </a:prstGeom>
          <a:noFill/>
          <a:ln w="9525">
            <a:noFill/>
            <a:miter lim="800000"/>
            <a:headEnd/>
            <a:tailEnd/>
          </a:ln>
        </p:spPr>
      </p:pic>
      <p:sp>
        <p:nvSpPr>
          <p:cNvPr id="6" name="Title 1"/>
          <p:cNvSpPr txBox="1">
            <a:spLocks/>
          </p:cNvSpPr>
          <p:nvPr/>
        </p:nvSpPr>
        <p:spPr bwMode="auto">
          <a:xfrm>
            <a:off x="500034" y="0"/>
            <a:ext cx="8229600" cy="92864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Skryf</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en </a:t>
            </a: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aanbied</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ZA" sz="36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5" descr="hamburger1"/>
          <p:cNvPicPr>
            <a:picLocks noChangeAspect="1" noChangeArrowheads="1"/>
          </p:cNvPicPr>
          <p:nvPr/>
        </p:nvPicPr>
        <p:blipFill>
          <a:blip r:embed="rId2"/>
          <a:srcRect/>
          <a:stretch>
            <a:fillRect/>
          </a:stretch>
        </p:blipFill>
        <p:spPr bwMode="auto">
          <a:xfrm>
            <a:off x="1143000" y="1905000"/>
            <a:ext cx="7315200" cy="4648200"/>
          </a:xfrm>
          <a:prstGeom prst="rect">
            <a:avLst/>
          </a:prstGeom>
          <a:noFill/>
          <a:ln w="9525">
            <a:noFill/>
            <a:miter lim="800000"/>
            <a:headEnd/>
            <a:tailEnd/>
          </a:ln>
        </p:spPr>
      </p:pic>
      <p:sp>
        <p:nvSpPr>
          <p:cNvPr id="5122" name="Rectangle 2"/>
          <p:cNvSpPr>
            <a:spLocks noGrp="1" noChangeArrowheads="1"/>
          </p:cNvSpPr>
          <p:nvPr>
            <p:ph type="title"/>
          </p:nvPr>
        </p:nvSpPr>
        <p:spPr>
          <a:xfrm>
            <a:off x="4071934" y="857232"/>
            <a:ext cx="5410200" cy="1143000"/>
          </a:xfrm>
        </p:spPr>
        <p:txBody>
          <a:bodyPr/>
          <a:lstStyle/>
          <a:p>
            <a:pPr eaLnBrk="1" hangingPunct="1">
              <a:defRPr/>
            </a:pPr>
            <a:r>
              <a:rPr lang="en-US" sz="4000" dirty="0" smtClean="0">
                <a:latin typeface="Rockwell Extra Bold" charset="0"/>
                <a:ea typeface="+mj-ea"/>
              </a:rPr>
              <a:t>Die hamburger </a:t>
            </a:r>
            <a:r>
              <a:rPr lang="en-US" sz="4000" dirty="0" err="1" smtClean="0">
                <a:latin typeface="Rockwell Extra Bold" charset="0"/>
                <a:ea typeface="+mj-ea"/>
              </a:rPr>
              <a:t>metode</a:t>
            </a:r>
            <a:endParaRPr lang="en-US" sz="4000" dirty="0" smtClean="0">
              <a:latin typeface="Rockwell Extra Bold" charset="0"/>
              <a:ea typeface="+mj-ea"/>
            </a:endParaRPr>
          </a:p>
        </p:txBody>
      </p:sp>
      <p:grpSp>
        <p:nvGrpSpPr>
          <p:cNvPr id="2" name="Group 11"/>
          <p:cNvGrpSpPr>
            <a:grpSpLocks/>
          </p:cNvGrpSpPr>
          <p:nvPr/>
        </p:nvGrpSpPr>
        <p:grpSpPr bwMode="auto">
          <a:xfrm>
            <a:off x="0" y="2895600"/>
            <a:ext cx="2667000" cy="2209800"/>
            <a:chOff x="0" y="2352"/>
            <a:chExt cx="1680" cy="1392"/>
          </a:xfrm>
        </p:grpSpPr>
        <p:sp>
          <p:nvSpPr>
            <p:cNvPr id="5130" name="AutoShape 10"/>
            <p:cNvSpPr>
              <a:spLocks noChangeArrowheads="1"/>
            </p:cNvSpPr>
            <p:nvPr/>
          </p:nvSpPr>
          <p:spPr bwMode="auto">
            <a:xfrm>
              <a:off x="0" y="2352"/>
              <a:ext cx="1680" cy="1392"/>
            </a:xfrm>
            <a:prstGeom prst="rightArrow">
              <a:avLst>
                <a:gd name="adj1" fmla="val 50000"/>
                <a:gd name="adj2" fmla="val 30172"/>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Arial" charset="0"/>
                <a:ea typeface="ＭＳ Ｐゴシック" charset="0"/>
              </a:endParaRPr>
            </a:p>
          </p:txBody>
        </p:sp>
        <p:sp>
          <p:nvSpPr>
            <p:cNvPr id="5127" name="Text Box 7"/>
            <p:cNvSpPr txBox="1">
              <a:spLocks noChangeArrowheads="1"/>
            </p:cNvSpPr>
            <p:nvPr/>
          </p:nvSpPr>
          <p:spPr bwMode="auto">
            <a:xfrm>
              <a:off x="0" y="2736"/>
              <a:ext cx="1392" cy="9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3200" b="0" dirty="0" err="1">
                  <a:latin typeface="Albertus MT Lt" charset="0"/>
                  <a:ea typeface="ＭＳ Ｐゴシック" charset="0"/>
                </a:rPr>
                <a:t>Liggaam</a:t>
              </a:r>
              <a:r>
                <a:rPr lang="en-US" sz="3200" b="0" dirty="0">
                  <a:latin typeface="Albertus MT Lt" charset="0"/>
                  <a:ea typeface="ＭＳ Ｐゴシック" charset="0"/>
                </a:rPr>
                <a:t> van </a:t>
              </a:r>
              <a:r>
                <a:rPr lang="en-US" sz="3200" b="0" dirty="0" err="1">
                  <a:latin typeface="Albertus MT Lt" charset="0"/>
                  <a:ea typeface="ＭＳ Ｐゴシック" charset="0"/>
                </a:rPr>
                <a:t>jou</a:t>
              </a:r>
              <a:r>
                <a:rPr lang="en-US" sz="3200" b="0" dirty="0">
                  <a:latin typeface="Albertus MT Lt" charset="0"/>
                  <a:ea typeface="ＭＳ Ｐゴシック" charset="0"/>
                </a:rPr>
                <a:t> </a:t>
              </a:r>
              <a:r>
                <a:rPr lang="en-US" sz="3200" b="0" dirty="0" err="1">
                  <a:latin typeface="Albertus MT Lt" charset="0"/>
                  <a:ea typeface="ＭＳ Ｐゴシック" charset="0"/>
                </a:rPr>
                <a:t>opstel</a:t>
              </a:r>
              <a:endParaRPr lang="en-US" sz="3200" b="0" dirty="0">
                <a:latin typeface="Albertus MT Lt" charset="0"/>
                <a:ea typeface="ＭＳ Ｐゴシック" charset="0"/>
              </a:endParaRPr>
            </a:p>
          </p:txBody>
        </p:sp>
      </p:grpSp>
      <p:grpSp>
        <p:nvGrpSpPr>
          <p:cNvPr id="3" name="Group 13"/>
          <p:cNvGrpSpPr>
            <a:grpSpLocks/>
          </p:cNvGrpSpPr>
          <p:nvPr/>
        </p:nvGrpSpPr>
        <p:grpSpPr bwMode="auto">
          <a:xfrm>
            <a:off x="2667000" y="1447800"/>
            <a:ext cx="4724400" cy="1905000"/>
            <a:chOff x="1680" y="912"/>
            <a:chExt cx="2976" cy="1200"/>
          </a:xfrm>
        </p:grpSpPr>
        <p:sp>
          <p:nvSpPr>
            <p:cNvPr id="5126" name="Text Box 6"/>
            <p:cNvSpPr txBox="1">
              <a:spLocks noChangeArrowheads="1"/>
            </p:cNvSpPr>
            <p:nvPr/>
          </p:nvSpPr>
          <p:spPr bwMode="auto">
            <a:xfrm>
              <a:off x="1680" y="1536"/>
              <a:ext cx="2976" cy="5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5400" b="0" dirty="0" err="1">
                  <a:latin typeface="Albertus MT" charset="0"/>
                  <a:ea typeface="ＭＳ Ｐゴシック" charset="0"/>
                </a:rPr>
                <a:t>Opstel</a:t>
              </a:r>
              <a:endParaRPr lang="en-US" sz="5400" b="0" dirty="0">
                <a:latin typeface="Albertus MT" charset="0"/>
                <a:ea typeface="ＭＳ Ｐゴシック" charset="0"/>
              </a:endParaRPr>
            </a:p>
          </p:txBody>
        </p:sp>
        <p:sp>
          <p:nvSpPr>
            <p:cNvPr id="5132" name="AutoShape 12"/>
            <p:cNvSpPr>
              <a:spLocks noChangeArrowheads="1"/>
            </p:cNvSpPr>
            <p:nvPr/>
          </p:nvSpPr>
          <p:spPr bwMode="auto">
            <a:xfrm>
              <a:off x="2784" y="912"/>
              <a:ext cx="864" cy="816"/>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sz="1800">
                <a:latin typeface="Arial" charset="0"/>
                <a:ea typeface="ＭＳ Ｐゴシック" charset="0"/>
              </a:endParaRPr>
            </a:p>
          </p:txBody>
        </p:sp>
      </p:grpSp>
      <p:grpSp>
        <p:nvGrpSpPr>
          <p:cNvPr id="4" name="Group 15"/>
          <p:cNvGrpSpPr>
            <a:grpSpLocks/>
          </p:cNvGrpSpPr>
          <p:nvPr/>
        </p:nvGrpSpPr>
        <p:grpSpPr bwMode="auto">
          <a:xfrm>
            <a:off x="3276600" y="4906963"/>
            <a:ext cx="3581400" cy="1722437"/>
            <a:chOff x="2112" y="3091"/>
            <a:chExt cx="2256" cy="1085"/>
          </a:xfrm>
        </p:grpSpPr>
        <p:sp>
          <p:nvSpPr>
            <p:cNvPr id="5128" name="Text Box 8"/>
            <p:cNvSpPr txBox="1">
              <a:spLocks noChangeArrowheads="1"/>
            </p:cNvSpPr>
            <p:nvPr/>
          </p:nvSpPr>
          <p:spPr bwMode="auto">
            <a:xfrm>
              <a:off x="2112" y="3091"/>
              <a:ext cx="2256" cy="4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3600" b="0" dirty="0">
                  <a:latin typeface="Albertus MT" charset="0"/>
                  <a:ea typeface="ＭＳ Ｐゴシック" charset="0"/>
                </a:rPr>
                <a:t>Slot</a:t>
              </a:r>
            </a:p>
          </p:txBody>
        </p:sp>
        <p:sp>
          <p:nvSpPr>
            <p:cNvPr id="5134" name="AutoShape 14"/>
            <p:cNvSpPr>
              <a:spLocks noChangeArrowheads="1"/>
            </p:cNvSpPr>
            <p:nvPr/>
          </p:nvSpPr>
          <p:spPr bwMode="auto">
            <a:xfrm>
              <a:off x="2544" y="3456"/>
              <a:ext cx="1440" cy="720"/>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defRPr/>
              </a:pPr>
              <a:endParaRPr lang="en-US" sz="1800">
                <a:latin typeface="Arial" charset="0"/>
                <a:ea typeface="ＭＳ Ｐゴシック" charset="0"/>
              </a:endParaRPr>
            </a:p>
          </p:txBody>
        </p:sp>
      </p:grpSp>
      <p:grpSp>
        <p:nvGrpSpPr>
          <p:cNvPr id="5" name="Group 27"/>
          <p:cNvGrpSpPr>
            <a:grpSpLocks/>
          </p:cNvGrpSpPr>
          <p:nvPr/>
        </p:nvGrpSpPr>
        <p:grpSpPr bwMode="auto">
          <a:xfrm>
            <a:off x="6324600" y="2514600"/>
            <a:ext cx="2819400" cy="3505200"/>
            <a:chOff x="4482" y="1599"/>
            <a:chExt cx="1424" cy="2208"/>
          </a:xfrm>
        </p:grpSpPr>
        <p:sp>
          <p:nvSpPr>
            <p:cNvPr id="5136" name="AutoShape 16"/>
            <p:cNvSpPr>
              <a:spLocks noChangeArrowheads="1"/>
            </p:cNvSpPr>
            <p:nvPr/>
          </p:nvSpPr>
          <p:spPr bwMode="auto">
            <a:xfrm>
              <a:off x="4512" y="1599"/>
              <a:ext cx="1248" cy="2208"/>
            </a:xfrm>
            <a:prstGeom prst="flowChartMultidocumen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Arial" charset="0"/>
                <a:ea typeface="ＭＳ Ｐゴシック" charset="0"/>
              </a:endParaRPr>
            </a:p>
          </p:txBody>
        </p:sp>
        <p:sp>
          <p:nvSpPr>
            <p:cNvPr id="5137" name="Text Box 17"/>
            <p:cNvSpPr txBox="1">
              <a:spLocks noChangeArrowheads="1"/>
            </p:cNvSpPr>
            <p:nvPr/>
          </p:nvSpPr>
          <p:spPr bwMode="auto">
            <a:xfrm>
              <a:off x="4482" y="1935"/>
              <a:ext cx="1424" cy="13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800" u="sng"/>
                <a:t>3 Paragrawe</a:t>
              </a:r>
              <a:r>
                <a:rPr lang="en-US" sz="1800"/>
                <a:t/>
              </a:r>
              <a:br>
                <a:rPr lang="en-US" sz="1800"/>
              </a:br>
              <a:r>
                <a:rPr lang="en-US" sz="1800"/>
                <a:t>1) kernsin</a:t>
              </a:r>
              <a:br>
                <a:rPr lang="en-US" sz="1800"/>
              </a:br>
              <a:r>
                <a:rPr lang="en-US" sz="1800"/>
                <a:t>2) hoofidees</a:t>
              </a:r>
            </a:p>
            <a:p>
              <a:r>
                <a:rPr lang="en-US" sz="1800"/>
                <a:t>3) ondersteunende    </a:t>
              </a:r>
            </a:p>
            <a:p>
              <a:r>
                <a:rPr lang="en-US" sz="1800"/>
                <a:t>    idees</a:t>
              </a:r>
            </a:p>
            <a:p>
              <a:endParaRPr lang="en-US" sz="1800">
                <a:solidFill>
                  <a:srgbClr val="FF3300"/>
                </a:solidFill>
              </a:endParaRPr>
            </a:p>
            <a:p>
              <a:pPr>
                <a:spcBef>
                  <a:spcPct val="50000"/>
                </a:spcBef>
              </a:pPr>
              <a:endParaRPr lang="en-US" sz="1800" b="0">
                <a:solidFill>
                  <a:srgbClr val="FF3300"/>
                </a:solidFill>
              </a:endParaRPr>
            </a:p>
          </p:txBody>
        </p:sp>
      </p:grpSp>
      <p:grpSp>
        <p:nvGrpSpPr>
          <p:cNvPr id="7" name="Group 26"/>
          <p:cNvGrpSpPr>
            <a:grpSpLocks/>
          </p:cNvGrpSpPr>
          <p:nvPr/>
        </p:nvGrpSpPr>
        <p:grpSpPr bwMode="auto">
          <a:xfrm>
            <a:off x="152400" y="5029200"/>
            <a:ext cx="3962400" cy="1828800"/>
            <a:chOff x="96" y="3168"/>
            <a:chExt cx="2496" cy="1152"/>
          </a:xfrm>
        </p:grpSpPr>
        <p:sp>
          <p:nvSpPr>
            <p:cNvPr id="5144" name="AutoShape 24"/>
            <p:cNvSpPr>
              <a:spLocks noChangeArrowheads="1"/>
            </p:cNvSpPr>
            <p:nvPr/>
          </p:nvSpPr>
          <p:spPr bwMode="auto">
            <a:xfrm>
              <a:off x="96" y="3168"/>
              <a:ext cx="2496" cy="1152"/>
            </a:xfrm>
            <a:prstGeom prst="horizontalScroll">
              <a:avLst>
                <a:gd name="adj" fmla="val 12500"/>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Arial" charset="0"/>
                <a:ea typeface="ＭＳ Ｐゴシック" charset="0"/>
              </a:endParaRPr>
            </a:p>
          </p:txBody>
        </p:sp>
        <p:sp>
          <p:nvSpPr>
            <p:cNvPr id="5145" name="Text Box 25"/>
            <p:cNvSpPr txBox="1">
              <a:spLocks noChangeArrowheads="1"/>
            </p:cNvSpPr>
            <p:nvPr/>
          </p:nvSpPr>
          <p:spPr bwMode="auto">
            <a:xfrm>
              <a:off x="192" y="3456"/>
              <a:ext cx="2208" cy="7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spcBef>
                  <a:spcPct val="50000"/>
                </a:spcBef>
                <a:defRPr/>
              </a:pPr>
              <a:r>
                <a:rPr lang="en-US" sz="1800" dirty="0" smtClean="0">
                  <a:solidFill>
                    <a:srgbClr val="FF3300"/>
                  </a:solidFill>
                </a:rPr>
                <a:t>      </a:t>
              </a:r>
              <a:r>
                <a:rPr lang="en-US" sz="1800" dirty="0" smtClean="0"/>
                <a:t>Die </a:t>
              </a:r>
              <a:r>
                <a:rPr lang="en-US" sz="1800" dirty="0" err="1" smtClean="0"/>
                <a:t>standpunte</a:t>
              </a:r>
              <a:r>
                <a:rPr lang="en-US" sz="1800" dirty="0" smtClean="0"/>
                <a:t> of </a:t>
              </a:r>
              <a:r>
                <a:rPr lang="en-US" sz="1800" dirty="0" err="1" smtClean="0"/>
                <a:t>stellings</a:t>
              </a:r>
              <a:r>
                <a:rPr lang="en-US" sz="1800" dirty="0" smtClean="0"/>
                <a:t> </a:t>
              </a:r>
              <a:r>
                <a:rPr lang="en-US" sz="1800" dirty="0" err="1" smtClean="0"/>
                <a:t>wat</a:t>
              </a:r>
              <a:r>
                <a:rPr lang="en-US" sz="1800" dirty="0" smtClean="0"/>
                <a:t> </a:t>
              </a:r>
              <a:r>
                <a:rPr lang="en-US" sz="1800" dirty="0" err="1" smtClean="0"/>
                <a:t>jy</a:t>
              </a:r>
              <a:r>
                <a:rPr lang="en-US" sz="1800" dirty="0" smtClean="0"/>
                <a:t> in </a:t>
              </a:r>
              <a:r>
                <a:rPr lang="en-US" sz="1800" dirty="0" err="1" smtClean="0"/>
                <a:t>jou</a:t>
              </a:r>
              <a:r>
                <a:rPr lang="en-US" sz="1800" dirty="0" smtClean="0"/>
                <a:t> </a:t>
              </a:r>
              <a:r>
                <a:rPr lang="en-US" sz="1800" dirty="0" err="1" smtClean="0"/>
                <a:t>liggaam</a:t>
              </a:r>
              <a:r>
                <a:rPr lang="en-US" sz="1800" dirty="0" smtClean="0"/>
                <a:t> </a:t>
              </a:r>
              <a:r>
                <a:rPr lang="en-US" sz="1800" dirty="0" err="1" smtClean="0"/>
                <a:t>genoem</a:t>
              </a:r>
              <a:r>
                <a:rPr lang="en-US" sz="1800" dirty="0" smtClean="0"/>
                <a:t> het, word </a:t>
              </a:r>
              <a:r>
                <a:rPr lang="en-US" sz="1800" dirty="0" err="1" smtClean="0"/>
                <a:t>saamgevat</a:t>
              </a:r>
              <a:r>
                <a:rPr lang="en-US" sz="1800" dirty="0" smtClean="0"/>
                <a:t> in </a:t>
              </a:r>
              <a:r>
                <a:rPr lang="en-US" sz="1800" dirty="0" err="1" smtClean="0"/>
                <a:t>jou</a:t>
              </a:r>
              <a:r>
                <a:rPr lang="en-US" sz="1800" dirty="0" smtClean="0"/>
                <a:t> slot.</a:t>
              </a:r>
            </a:p>
          </p:txBody>
        </p:sp>
      </p:grpSp>
      <p:sp>
        <p:nvSpPr>
          <p:cNvPr id="22" name="Title 1"/>
          <p:cNvSpPr txBox="1">
            <a:spLocks/>
          </p:cNvSpPr>
          <p:nvPr/>
        </p:nvSpPr>
        <p:spPr bwMode="auto">
          <a:xfrm>
            <a:off x="500034" y="0"/>
            <a:ext cx="8229600" cy="92864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Skryf</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en </a:t>
            </a: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aanbied</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ZA" sz="3600" b="0" i="0" u="none" strike="noStrike" kern="1200" cap="none" spc="0" normalizeH="0" baseline="0" noProof="0" dirty="0" smtClean="0">
              <a:ln>
                <a:noFill/>
              </a:ln>
              <a:solidFill>
                <a:schemeClr val="tx1"/>
              </a:solidFill>
              <a:effectLst/>
              <a:uLnTx/>
              <a:uFillTx/>
              <a:latin typeface="+mj-lt"/>
              <a:ea typeface="+mj-ea"/>
              <a:cs typeface="+mj-cs"/>
            </a:endParaRPr>
          </a:p>
        </p:txBody>
      </p:sp>
      <p:grpSp>
        <p:nvGrpSpPr>
          <p:cNvPr id="23" name="Group 22"/>
          <p:cNvGrpSpPr>
            <a:grpSpLocks/>
          </p:cNvGrpSpPr>
          <p:nvPr/>
        </p:nvGrpSpPr>
        <p:grpSpPr bwMode="auto">
          <a:xfrm>
            <a:off x="0" y="228600"/>
            <a:ext cx="4038600" cy="3048000"/>
            <a:chOff x="0" y="144"/>
            <a:chExt cx="2544" cy="1920"/>
          </a:xfrm>
        </p:grpSpPr>
        <p:sp>
          <p:nvSpPr>
            <p:cNvPr id="24" name="AutoShape 19"/>
            <p:cNvSpPr>
              <a:spLocks noChangeArrowheads="1"/>
            </p:cNvSpPr>
            <p:nvPr/>
          </p:nvSpPr>
          <p:spPr bwMode="auto">
            <a:xfrm>
              <a:off x="0" y="144"/>
              <a:ext cx="2544" cy="1920"/>
            </a:xfrm>
            <a:prstGeom prst="flowChartMagneticTape">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Arial" charset="0"/>
                <a:ea typeface="ＭＳ Ｐゴシック" charset="0"/>
              </a:endParaRPr>
            </a:p>
          </p:txBody>
        </p:sp>
        <p:sp>
          <p:nvSpPr>
            <p:cNvPr id="25" name="Text Box 20"/>
            <p:cNvSpPr txBox="1">
              <a:spLocks noChangeArrowheads="1"/>
            </p:cNvSpPr>
            <p:nvPr/>
          </p:nvSpPr>
          <p:spPr bwMode="auto">
            <a:xfrm>
              <a:off x="303" y="352"/>
              <a:ext cx="2097" cy="12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342900" indent="-342900">
                <a:spcBef>
                  <a:spcPct val="50000"/>
                </a:spcBef>
                <a:buFontTx/>
                <a:buAutoNum type="arabicParenR"/>
              </a:pPr>
              <a:r>
                <a:rPr lang="en-US" sz="1800">
                  <a:latin typeface="Comic Sans MS" pitchFamily="66" charset="0"/>
                </a:rPr>
                <a:t>Inleiding: ŉ Breë stelling oor die onderwerp</a:t>
              </a:r>
              <a:endParaRPr lang="en-US" sz="1800"/>
            </a:p>
            <a:p>
              <a:pPr marL="342900" indent="-342900">
                <a:spcBef>
                  <a:spcPct val="50000"/>
                </a:spcBef>
                <a:buFontTx/>
                <a:buAutoNum type="arabicParenR"/>
              </a:pPr>
              <a:r>
                <a:rPr lang="en-US" sz="1800"/>
                <a:t>Liggaam: Dit wat jy wil bewys/sê</a:t>
              </a:r>
            </a:p>
            <a:p>
              <a:pPr marL="342900" indent="-342900">
                <a:spcBef>
                  <a:spcPct val="50000"/>
                </a:spcBef>
                <a:buFontTx/>
                <a:buAutoNum type="arabicParenR"/>
              </a:pPr>
              <a:r>
                <a:rPr lang="en-US" sz="1800"/>
                <a:t>Die slot – vervat wat in liggaam beskryf is.</a:t>
              </a:r>
              <a:endParaRPr lang="en-US" sz="1800">
                <a:solidFill>
                  <a:srgbClr val="FF0000"/>
                </a:solidFill>
              </a:endParaRPr>
            </a:p>
          </p:txBody>
        </p:sp>
      </p:grpSp>
      <p:sp>
        <p:nvSpPr>
          <p:cNvPr id="26" name="Footer Placeholder 3"/>
          <p:cNvSpPr txBox="1">
            <a:spLocks/>
          </p:cNvSpPr>
          <p:nvPr/>
        </p:nvSpPr>
        <p:spPr>
          <a:xfrm>
            <a:off x="2857488" y="6357958"/>
            <a:ext cx="3929062" cy="365125"/>
          </a:xfrm>
          <a:prstGeom prst="rect">
            <a:avLst/>
          </a:prstGeom>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KABV ORIëNTERINGSWERKSWINKEL </a:t>
            </a:r>
            <a:r>
              <a:rPr kumimoji="0" lang="en-ZA" sz="1200" b="0" i="0" u="none" strike="noStrike" kern="1200" cap="none" spc="0" normalizeH="0" baseline="0" noProof="0" dirty="0" err="1" smtClean="0">
                <a:ln>
                  <a:noFill/>
                </a:ln>
                <a:solidFill>
                  <a:srgbClr val="898989"/>
                </a:solidFill>
                <a:effectLst/>
                <a:uLnTx/>
                <a:uFillTx/>
                <a:latin typeface="+mn-lt"/>
                <a:ea typeface="ＭＳ Ｐゴシック" pitchFamily="34" charset="-128"/>
                <a:cs typeface="+mn-cs"/>
              </a:rPr>
              <a:t>vir</a:t>
            </a: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 GRAAD 11 in  2012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up)">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2"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heel(4)">
                                      <p:cBhvr>
                                        <p:cTn id="35"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3810000" y="2438400"/>
            <a:ext cx="4953000" cy="4114800"/>
          </a:xfrm>
        </p:spPr>
        <p:txBody>
          <a:bodyPr/>
          <a:lstStyle/>
          <a:p>
            <a:pPr eaLnBrk="1" hangingPunct="1">
              <a:buFontTx/>
              <a:buNone/>
              <a:defRPr/>
            </a:pPr>
            <a:r>
              <a:rPr lang="en-US" dirty="0" smtClean="0">
                <a:latin typeface="+mj-lt"/>
                <a:ea typeface="+mn-ea"/>
              </a:rPr>
              <a:t>   </a:t>
            </a:r>
            <a:r>
              <a:rPr lang="en-US" sz="2800" dirty="0" err="1" smtClean="0">
                <a:latin typeface="+mj-lt"/>
                <a:ea typeface="+mn-ea"/>
              </a:rPr>
              <a:t>Vandag</a:t>
            </a:r>
            <a:r>
              <a:rPr lang="en-US" sz="2800" dirty="0" smtClean="0">
                <a:latin typeface="+mj-lt"/>
                <a:ea typeface="+mn-ea"/>
              </a:rPr>
              <a:t> is </a:t>
            </a:r>
            <a:r>
              <a:rPr lang="en-US" sz="2800" dirty="0" err="1" smtClean="0">
                <a:latin typeface="+mj-lt"/>
                <a:ea typeface="+mn-ea"/>
              </a:rPr>
              <a:t>ek</a:t>
            </a:r>
            <a:r>
              <a:rPr lang="en-US" sz="2800" dirty="0" smtClean="0">
                <a:latin typeface="+mj-lt"/>
                <a:ea typeface="+mn-ea"/>
              </a:rPr>
              <a:t> </a:t>
            </a:r>
            <a:r>
              <a:rPr lang="en-US" sz="2800" dirty="0" err="1" smtClean="0">
                <a:latin typeface="+mj-lt"/>
                <a:ea typeface="+mn-ea"/>
              </a:rPr>
              <a:t>baie</a:t>
            </a:r>
            <a:r>
              <a:rPr lang="en-US" sz="2800" dirty="0" smtClean="0">
                <a:latin typeface="+mj-lt"/>
                <a:ea typeface="+mn-ea"/>
              </a:rPr>
              <a:t> </a:t>
            </a:r>
            <a:r>
              <a:rPr lang="en-US" sz="2800" dirty="0" err="1" smtClean="0">
                <a:latin typeface="+mj-lt"/>
                <a:ea typeface="+mn-ea"/>
              </a:rPr>
              <a:t>bly</a:t>
            </a:r>
            <a:endParaRPr lang="en-US" sz="2800" dirty="0" smtClean="0">
              <a:latin typeface="+mj-lt"/>
              <a:ea typeface="+mn-ea"/>
            </a:endParaRPr>
          </a:p>
          <a:p>
            <a:pPr eaLnBrk="1" hangingPunct="1">
              <a:buFontTx/>
              <a:buNone/>
              <a:defRPr/>
            </a:pPr>
            <a:r>
              <a:rPr lang="en-US" sz="2800" dirty="0" smtClean="0">
                <a:latin typeface="+mj-lt"/>
                <a:ea typeface="+mn-ea"/>
              </a:rPr>
              <a:t>	</a:t>
            </a:r>
            <a:r>
              <a:rPr lang="en-US" sz="2800" dirty="0" err="1" smtClean="0">
                <a:latin typeface="+mj-lt"/>
                <a:ea typeface="+mn-ea"/>
              </a:rPr>
              <a:t>dat</a:t>
            </a:r>
            <a:r>
              <a:rPr lang="en-US" sz="2800" dirty="0" smtClean="0">
                <a:latin typeface="+mj-lt"/>
                <a:ea typeface="+mn-ea"/>
              </a:rPr>
              <a:t> </a:t>
            </a:r>
            <a:r>
              <a:rPr lang="en-US" sz="2800" dirty="0" err="1" smtClean="0">
                <a:latin typeface="+mj-lt"/>
                <a:ea typeface="+mn-ea"/>
              </a:rPr>
              <a:t>ek</a:t>
            </a:r>
            <a:r>
              <a:rPr lang="en-US" sz="2800" dirty="0" smtClean="0">
                <a:latin typeface="+mj-lt"/>
                <a:ea typeface="+mn-ea"/>
              </a:rPr>
              <a:t> </a:t>
            </a:r>
            <a:r>
              <a:rPr lang="en-US" sz="2800" dirty="0" err="1" smtClean="0">
                <a:latin typeface="+mj-lt"/>
                <a:ea typeface="+mn-ea"/>
              </a:rPr>
              <a:t>dit</a:t>
            </a:r>
            <a:r>
              <a:rPr lang="en-US" sz="2800" dirty="0" smtClean="0">
                <a:latin typeface="+mj-lt"/>
                <a:ea typeface="+mn-ea"/>
              </a:rPr>
              <a:t> met </a:t>
            </a:r>
            <a:r>
              <a:rPr lang="en-US" sz="2800" dirty="0" err="1" smtClean="0">
                <a:latin typeface="+mj-lt"/>
                <a:ea typeface="+mn-ea"/>
              </a:rPr>
              <a:t>julle</a:t>
            </a:r>
            <a:r>
              <a:rPr lang="en-US" sz="2800" dirty="0" smtClean="0">
                <a:latin typeface="+mj-lt"/>
                <a:ea typeface="+mn-ea"/>
              </a:rPr>
              <a:t> </a:t>
            </a:r>
            <a:r>
              <a:rPr lang="en-US" sz="2800" dirty="0" err="1" smtClean="0">
                <a:latin typeface="+mj-lt"/>
                <a:ea typeface="+mn-ea"/>
              </a:rPr>
              <a:t>kan</a:t>
            </a:r>
            <a:r>
              <a:rPr lang="en-US" sz="2800" dirty="0" smtClean="0">
                <a:latin typeface="+mj-lt"/>
                <a:ea typeface="+mn-ea"/>
              </a:rPr>
              <a:t> </a:t>
            </a:r>
            <a:r>
              <a:rPr lang="en-US" sz="2800" dirty="0" err="1" smtClean="0">
                <a:latin typeface="+mj-lt"/>
                <a:ea typeface="+mn-ea"/>
              </a:rPr>
              <a:t>deel</a:t>
            </a:r>
            <a:r>
              <a:rPr lang="en-US" sz="2800" dirty="0" smtClean="0">
                <a:latin typeface="+mj-lt"/>
                <a:ea typeface="+mn-ea"/>
              </a:rPr>
              <a:t>, want </a:t>
            </a:r>
            <a:r>
              <a:rPr lang="en-US" sz="2800" dirty="0" err="1" smtClean="0">
                <a:latin typeface="+mj-lt"/>
                <a:ea typeface="+mn-ea"/>
              </a:rPr>
              <a:t>wie</a:t>
            </a:r>
            <a:r>
              <a:rPr lang="en-US" sz="2800" dirty="0" smtClean="0">
                <a:latin typeface="+mj-lt"/>
                <a:ea typeface="+mn-ea"/>
              </a:rPr>
              <a:t> </a:t>
            </a:r>
            <a:r>
              <a:rPr lang="en-US" sz="2800" dirty="0" err="1" smtClean="0">
                <a:latin typeface="+mj-lt"/>
                <a:ea typeface="+mn-ea"/>
              </a:rPr>
              <a:t>weet</a:t>
            </a:r>
            <a:r>
              <a:rPr lang="en-US" sz="2800" dirty="0" smtClean="0">
                <a:latin typeface="+mj-lt"/>
                <a:ea typeface="+mn-ea"/>
              </a:rPr>
              <a:t> </a:t>
            </a:r>
            <a:r>
              <a:rPr lang="en-US" sz="2800" dirty="0" err="1" smtClean="0">
                <a:latin typeface="+mj-lt"/>
                <a:ea typeface="+mn-ea"/>
              </a:rPr>
              <a:t>waar</a:t>
            </a:r>
            <a:r>
              <a:rPr lang="en-US" sz="2800" dirty="0" smtClean="0">
                <a:latin typeface="+mj-lt"/>
                <a:ea typeface="+mn-ea"/>
              </a:rPr>
              <a:t> </a:t>
            </a:r>
            <a:r>
              <a:rPr lang="en-US" sz="2800" dirty="0" err="1" smtClean="0">
                <a:latin typeface="+mj-lt"/>
                <a:ea typeface="+mn-ea"/>
              </a:rPr>
              <a:t>sou</a:t>
            </a:r>
            <a:r>
              <a:rPr lang="en-US" sz="2800" dirty="0" smtClean="0">
                <a:latin typeface="+mj-lt"/>
                <a:ea typeface="+mn-ea"/>
              </a:rPr>
              <a:t> </a:t>
            </a:r>
            <a:r>
              <a:rPr lang="en-US" sz="2800" dirty="0" err="1" smtClean="0">
                <a:latin typeface="+mj-lt"/>
                <a:ea typeface="+mn-ea"/>
              </a:rPr>
              <a:t>ons</a:t>
            </a:r>
            <a:r>
              <a:rPr lang="en-US" sz="2800" dirty="0" smtClean="0">
                <a:latin typeface="+mj-lt"/>
                <a:ea typeface="+mn-ea"/>
              </a:rPr>
              <a:t> </a:t>
            </a:r>
            <a:r>
              <a:rPr lang="en-US" sz="2800" dirty="0" err="1" smtClean="0">
                <a:latin typeface="+mj-lt"/>
                <a:ea typeface="+mn-ea"/>
              </a:rPr>
              <a:t>vandag</a:t>
            </a:r>
            <a:r>
              <a:rPr lang="en-US" sz="2800" dirty="0" smtClean="0">
                <a:latin typeface="+mj-lt"/>
                <a:ea typeface="+mn-ea"/>
              </a:rPr>
              <a:t> </a:t>
            </a:r>
            <a:r>
              <a:rPr lang="en-US" sz="2800" dirty="0" err="1" smtClean="0">
                <a:latin typeface="+mj-lt"/>
                <a:ea typeface="+mn-ea"/>
              </a:rPr>
              <a:t>daarsonder</a:t>
            </a:r>
            <a:endParaRPr lang="en-US" sz="2800" dirty="0" smtClean="0">
              <a:latin typeface="+mj-lt"/>
              <a:ea typeface="+mn-ea"/>
            </a:endParaRPr>
          </a:p>
          <a:p>
            <a:pPr eaLnBrk="1" hangingPunct="1">
              <a:buFontTx/>
              <a:buNone/>
              <a:defRPr/>
            </a:pPr>
            <a:r>
              <a:rPr lang="en-US" sz="2800" dirty="0" smtClean="0">
                <a:latin typeface="+mj-lt"/>
                <a:ea typeface="+mn-ea"/>
              </a:rPr>
              <a:t>	</a:t>
            </a:r>
            <a:r>
              <a:rPr lang="en-US" sz="2800" dirty="0" err="1" smtClean="0">
                <a:latin typeface="+mj-lt"/>
                <a:ea typeface="+mn-ea"/>
              </a:rPr>
              <a:t>gewees</a:t>
            </a:r>
            <a:r>
              <a:rPr lang="en-US" sz="2800" dirty="0" smtClean="0">
                <a:latin typeface="+mj-lt"/>
                <a:ea typeface="+mn-ea"/>
              </a:rPr>
              <a:t> het met </a:t>
            </a:r>
            <a:r>
              <a:rPr lang="en-US" sz="2800" dirty="0" err="1" smtClean="0">
                <a:latin typeface="+mj-lt"/>
                <a:ea typeface="+mn-ea"/>
              </a:rPr>
              <a:t>daardie</a:t>
            </a:r>
            <a:endParaRPr lang="en-US" sz="2800" dirty="0" smtClean="0">
              <a:latin typeface="+mj-lt"/>
              <a:ea typeface="+mn-ea"/>
            </a:endParaRPr>
          </a:p>
          <a:p>
            <a:pPr eaLnBrk="1" hangingPunct="1">
              <a:buFontTx/>
              <a:buNone/>
              <a:defRPr/>
            </a:pPr>
            <a:r>
              <a:rPr lang="en-US" sz="2800" dirty="0" smtClean="0">
                <a:latin typeface="+mj-lt"/>
                <a:ea typeface="+mn-ea"/>
              </a:rPr>
              <a:t>	</a:t>
            </a:r>
            <a:r>
              <a:rPr lang="en-US" sz="2800" dirty="0" err="1" smtClean="0">
                <a:latin typeface="+mj-lt"/>
                <a:ea typeface="+mn-ea"/>
              </a:rPr>
              <a:t>manne</a:t>
            </a:r>
            <a:r>
              <a:rPr lang="en-US" sz="2800" dirty="0" smtClean="0">
                <a:latin typeface="+mj-lt"/>
                <a:ea typeface="+mn-ea"/>
              </a:rPr>
              <a:t> en </a:t>
            </a:r>
            <a:r>
              <a:rPr lang="en-US" sz="2800" dirty="0" err="1" smtClean="0">
                <a:latin typeface="+mj-lt"/>
                <a:ea typeface="+mn-ea"/>
              </a:rPr>
              <a:t>vroue</a:t>
            </a:r>
            <a:r>
              <a:rPr lang="en-US" sz="2800" dirty="0" smtClean="0">
                <a:latin typeface="+mj-lt"/>
                <a:ea typeface="+mn-ea"/>
              </a:rPr>
              <a:t> </a:t>
            </a:r>
            <a:r>
              <a:rPr lang="en-US" sz="2800" dirty="0" err="1" smtClean="0">
                <a:latin typeface="+mj-lt"/>
                <a:ea typeface="+mn-ea"/>
              </a:rPr>
              <a:t>wat</a:t>
            </a:r>
            <a:r>
              <a:rPr lang="en-US" sz="2800" dirty="0" smtClean="0">
                <a:latin typeface="+mj-lt"/>
                <a:ea typeface="+mn-ea"/>
              </a:rPr>
              <a:t> </a:t>
            </a:r>
            <a:r>
              <a:rPr lang="en-US" sz="2800" dirty="0" err="1" smtClean="0">
                <a:latin typeface="+mj-lt"/>
                <a:ea typeface="+mn-ea"/>
              </a:rPr>
              <a:t>vir</a:t>
            </a:r>
            <a:r>
              <a:rPr lang="en-US" sz="2800" dirty="0" smtClean="0">
                <a:latin typeface="+mj-lt"/>
                <a:ea typeface="+mn-ea"/>
              </a:rPr>
              <a:t> die </a:t>
            </a:r>
            <a:r>
              <a:rPr lang="en-US" sz="2800" dirty="0" err="1" smtClean="0">
                <a:latin typeface="+mj-lt"/>
                <a:ea typeface="+mn-ea"/>
              </a:rPr>
              <a:t>inwoners</a:t>
            </a:r>
            <a:r>
              <a:rPr lang="en-US" sz="2800" dirty="0" smtClean="0">
                <a:latin typeface="+mj-lt"/>
                <a:ea typeface="+mn-ea"/>
              </a:rPr>
              <a:t> van die land se </a:t>
            </a:r>
            <a:r>
              <a:rPr lang="en-US" sz="2800" dirty="0" err="1" smtClean="0">
                <a:latin typeface="+mj-lt"/>
                <a:ea typeface="+mn-ea"/>
              </a:rPr>
              <a:t>veiligheid</a:t>
            </a:r>
            <a:r>
              <a:rPr lang="en-US" sz="2800" dirty="0" smtClean="0">
                <a:latin typeface="+mj-lt"/>
                <a:ea typeface="+mn-ea"/>
              </a:rPr>
              <a:t> </a:t>
            </a:r>
            <a:r>
              <a:rPr lang="en-US" sz="2800" dirty="0" err="1" smtClean="0">
                <a:latin typeface="+mj-lt"/>
                <a:ea typeface="+mn-ea"/>
              </a:rPr>
              <a:t>sorg</a:t>
            </a:r>
            <a:r>
              <a:rPr lang="en-US" sz="2800" dirty="0" smtClean="0">
                <a:latin typeface="+mj-lt"/>
                <a:ea typeface="+mn-ea"/>
              </a:rPr>
              <a:t>.</a:t>
            </a:r>
          </a:p>
        </p:txBody>
      </p:sp>
      <p:sp>
        <p:nvSpPr>
          <p:cNvPr id="6146" name="Rectangle 6"/>
          <p:cNvSpPr>
            <a:spLocks noChangeArrowheads="1"/>
          </p:cNvSpPr>
          <p:nvPr/>
        </p:nvSpPr>
        <p:spPr bwMode="auto">
          <a:xfrm>
            <a:off x="3643306" y="1928802"/>
            <a:ext cx="5334000" cy="523875"/>
          </a:xfrm>
          <a:prstGeom prst="rect">
            <a:avLst/>
          </a:prstGeom>
          <a:noFill/>
          <a:ln w="9525">
            <a:noFill/>
            <a:miter lim="800000"/>
            <a:headEnd/>
            <a:tailEnd/>
          </a:ln>
        </p:spPr>
        <p:txBody>
          <a:bodyPr>
            <a:spAutoFit/>
          </a:bodyPr>
          <a:lstStyle/>
          <a:p>
            <a:r>
              <a:rPr lang="en-US" sz="2800" dirty="0"/>
              <a:t>ŉ </a:t>
            </a:r>
            <a:r>
              <a:rPr lang="en-US" sz="2800" dirty="0" err="1"/>
              <a:t>Kosbare</a:t>
            </a:r>
            <a:r>
              <a:rPr lang="en-US" sz="2800" dirty="0"/>
              <a:t> </a:t>
            </a:r>
            <a:r>
              <a:rPr lang="en-US" sz="2800" dirty="0" err="1"/>
              <a:t>lewe</a:t>
            </a:r>
            <a:r>
              <a:rPr lang="en-US" sz="2800" dirty="0"/>
              <a:t> </a:t>
            </a:r>
            <a:r>
              <a:rPr lang="en-US" sz="2800" dirty="0" err="1"/>
              <a:t>geneem</a:t>
            </a:r>
            <a:endParaRPr lang="en-ZA" sz="2800" dirty="0"/>
          </a:p>
        </p:txBody>
      </p:sp>
      <p:sp>
        <p:nvSpPr>
          <p:cNvPr id="9" name="Rectangle 2"/>
          <p:cNvSpPr txBox="1">
            <a:spLocks noChangeArrowheads="1"/>
          </p:cNvSpPr>
          <p:nvPr/>
        </p:nvSpPr>
        <p:spPr bwMode="auto">
          <a:xfrm>
            <a:off x="1785918" y="857232"/>
            <a:ext cx="5643602" cy="1143000"/>
          </a:xfrm>
          <a:prstGeom prst="rect">
            <a:avLst/>
          </a:prstGeom>
          <a:solidFill>
            <a:schemeClr val="accent1"/>
          </a:solidFill>
          <a:ln>
            <a:solidFill>
              <a:schemeClr val="accent1"/>
            </a:solidFill>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nchor="ctr"/>
          <a:lstStyle/>
          <a:p>
            <a:pPr>
              <a:defRPr/>
            </a:pPr>
            <a:r>
              <a:rPr lang="en-US" sz="2400" kern="0" dirty="0" err="1">
                <a:solidFill>
                  <a:schemeClr val="tx2"/>
                </a:solidFill>
                <a:latin typeface="+mj-lt"/>
                <a:ea typeface="+mj-ea"/>
                <a:cs typeface="+mj-cs"/>
              </a:rPr>
              <a:t>Uitmuntend</a:t>
            </a:r>
            <a:r>
              <a:rPr lang="en-US" sz="2400" kern="0" dirty="0">
                <a:solidFill>
                  <a:schemeClr val="tx2"/>
                </a:solidFill>
                <a:latin typeface="+mj-lt"/>
                <a:ea typeface="+mj-ea"/>
                <a:cs typeface="+mj-cs"/>
              </a:rPr>
              <a:t>/</a:t>
            </a:r>
            <a:r>
              <a:rPr lang="en-US" sz="2400" kern="0" dirty="0" err="1">
                <a:solidFill>
                  <a:schemeClr val="tx2"/>
                </a:solidFill>
                <a:latin typeface="+mj-lt"/>
                <a:ea typeface="+mj-ea"/>
                <a:cs typeface="+mj-cs"/>
              </a:rPr>
              <a:t>verdienstelik</a:t>
            </a:r>
            <a:r>
              <a:rPr lang="en-US" sz="2400" kern="0" dirty="0">
                <a:solidFill>
                  <a:schemeClr val="tx2"/>
                </a:solidFill>
                <a:latin typeface="+mj-lt"/>
                <a:ea typeface="+mj-ea"/>
                <a:cs typeface="+mj-cs"/>
              </a:rPr>
              <a:t>/</a:t>
            </a:r>
            <a:r>
              <a:rPr lang="en-US" sz="2400" kern="0" dirty="0" err="1">
                <a:solidFill>
                  <a:schemeClr val="tx2"/>
                </a:solidFill>
                <a:latin typeface="+mj-lt"/>
                <a:ea typeface="+mj-ea"/>
                <a:cs typeface="+mj-cs"/>
              </a:rPr>
              <a:t>beduidend</a:t>
            </a:r>
            <a:r>
              <a:rPr lang="en-US" sz="2400" kern="0" dirty="0">
                <a:solidFill>
                  <a:schemeClr val="tx2"/>
                </a:solidFill>
                <a:latin typeface="+mj-lt"/>
                <a:ea typeface="+mj-ea"/>
                <a:cs typeface="+mj-cs"/>
              </a:rPr>
              <a:t>/</a:t>
            </a:r>
            <a:br>
              <a:rPr lang="en-US" sz="2400" kern="0" dirty="0">
                <a:solidFill>
                  <a:schemeClr val="tx2"/>
                </a:solidFill>
                <a:latin typeface="+mj-lt"/>
                <a:ea typeface="+mj-ea"/>
                <a:cs typeface="+mj-cs"/>
              </a:rPr>
            </a:br>
            <a:r>
              <a:rPr lang="en-US" sz="2400" kern="0" dirty="0" err="1">
                <a:solidFill>
                  <a:schemeClr val="tx2"/>
                </a:solidFill>
                <a:latin typeface="+mj-lt"/>
                <a:ea typeface="+mj-ea"/>
                <a:cs typeface="+mj-cs"/>
              </a:rPr>
              <a:t>voldoende</a:t>
            </a:r>
            <a:r>
              <a:rPr lang="en-US" sz="2400" kern="0" dirty="0">
                <a:solidFill>
                  <a:schemeClr val="tx2"/>
                </a:solidFill>
                <a:latin typeface="+mj-lt"/>
                <a:ea typeface="+mj-ea"/>
                <a:cs typeface="+mj-cs"/>
              </a:rPr>
              <a:t>/</a:t>
            </a:r>
            <a:r>
              <a:rPr lang="en-US" sz="2400" kern="0" dirty="0" err="1">
                <a:solidFill>
                  <a:schemeClr val="tx2"/>
                </a:solidFill>
                <a:latin typeface="+mj-lt"/>
                <a:ea typeface="+mj-ea"/>
                <a:cs typeface="+mj-cs"/>
              </a:rPr>
              <a:t>matig</a:t>
            </a:r>
            <a:r>
              <a:rPr lang="en-US" sz="2400" kern="0" dirty="0">
                <a:solidFill>
                  <a:schemeClr val="tx2"/>
                </a:solidFill>
                <a:latin typeface="+mj-lt"/>
                <a:ea typeface="+mj-ea"/>
                <a:cs typeface="+mj-cs"/>
              </a:rPr>
              <a:t>/</a:t>
            </a:r>
            <a:r>
              <a:rPr lang="en-US" sz="2400" kern="0" dirty="0" err="1">
                <a:solidFill>
                  <a:schemeClr val="tx2"/>
                </a:solidFill>
                <a:latin typeface="+mj-lt"/>
                <a:ea typeface="+mj-ea"/>
                <a:cs typeface="+mj-cs"/>
              </a:rPr>
              <a:t>basies</a:t>
            </a:r>
            <a:r>
              <a:rPr lang="en-US" sz="2400" kern="0" dirty="0">
                <a:solidFill>
                  <a:schemeClr val="tx2"/>
                </a:solidFill>
                <a:latin typeface="+mj-lt"/>
                <a:ea typeface="+mj-ea"/>
                <a:cs typeface="+mj-cs"/>
              </a:rPr>
              <a:t>/</a:t>
            </a:r>
            <a:r>
              <a:rPr lang="en-US" sz="2400" kern="0" dirty="0" err="1">
                <a:solidFill>
                  <a:schemeClr val="tx2"/>
                </a:solidFill>
                <a:latin typeface="+mj-lt"/>
                <a:ea typeface="+mj-ea"/>
                <a:cs typeface="+mj-cs"/>
              </a:rPr>
              <a:t>ontoereikend</a:t>
            </a:r>
            <a:endParaRPr lang="en-US" sz="2400" kern="0" dirty="0">
              <a:solidFill>
                <a:schemeClr val="tx2"/>
              </a:solidFill>
              <a:latin typeface="+mj-lt"/>
              <a:ea typeface="+mj-ea"/>
              <a:cs typeface="+mj-cs"/>
            </a:endParaRPr>
          </a:p>
        </p:txBody>
      </p:sp>
      <p:sp>
        <p:nvSpPr>
          <p:cNvPr id="11" name="Title 1"/>
          <p:cNvSpPr txBox="1">
            <a:spLocks/>
          </p:cNvSpPr>
          <p:nvPr/>
        </p:nvSpPr>
        <p:spPr bwMode="auto">
          <a:xfrm>
            <a:off x="500034" y="0"/>
            <a:ext cx="8229600" cy="92864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Skryf</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en </a:t>
            </a: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aanbied</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a:r>
            <a:br>
              <a:rPr kumimoji="0" lang="en-US" sz="3600" b="0" i="0" u="none" strike="noStrike" kern="1200" cap="none" spc="0" normalizeH="0" baseline="0" noProof="0" dirty="0" smtClean="0">
                <a:ln>
                  <a:noFill/>
                </a:ln>
                <a:solidFill>
                  <a:schemeClr val="tx1"/>
                </a:solidFill>
                <a:effectLst/>
                <a:uLnTx/>
                <a:uFillTx/>
                <a:latin typeface="+mj-lt"/>
                <a:ea typeface="+mj-ea"/>
                <a:cs typeface="+mj-cs"/>
              </a:rPr>
            </a:br>
            <a:endParaRPr kumimoji="0" lang="en-ZA"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Footer Placeholder 3"/>
          <p:cNvSpPr txBox="1">
            <a:spLocks/>
          </p:cNvSpPr>
          <p:nvPr/>
        </p:nvSpPr>
        <p:spPr>
          <a:xfrm>
            <a:off x="2857488" y="6357958"/>
            <a:ext cx="3929062" cy="365125"/>
          </a:xfrm>
          <a:prstGeom prst="rect">
            <a:avLst/>
          </a:prstGeom>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KABV ORIëNTERINGSWERKSWINKEL </a:t>
            </a:r>
            <a:r>
              <a:rPr kumimoji="0" lang="en-ZA" sz="1200" b="0" i="0" u="none" strike="noStrike" kern="1200" cap="none" spc="0" normalizeH="0" baseline="0" noProof="0" dirty="0" err="1" smtClean="0">
                <a:ln>
                  <a:noFill/>
                </a:ln>
                <a:solidFill>
                  <a:srgbClr val="898989"/>
                </a:solidFill>
                <a:effectLst/>
                <a:uLnTx/>
                <a:uFillTx/>
                <a:latin typeface="+mn-lt"/>
                <a:ea typeface="ＭＳ Ｐゴシック" pitchFamily="34" charset="-128"/>
                <a:cs typeface="+mn-cs"/>
              </a:rPr>
              <a:t>vir</a:t>
            </a: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 GRAAD 11 in  2012</a:t>
            </a:r>
          </a:p>
        </p:txBody>
      </p:sp>
      <p:sp>
        <p:nvSpPr>
          <p:cNvPr id="10" name="AutoShape 5"/>
          <p:cNvSpPr>
            <a:spLocks noChangeArrowheads="1"/>
          </p:cNvSpPr>
          <p:nvPr/>
        </p:nvSpPr>
        <p:spPr bwMode="auto">
          <a:xfrm>
            <a:off x="1214414" y="1381108"/>
            <a:ext cx="6643734" cy="5476892"/>
          </a:xfrm>
          <a:custGeom>
            <a:avLst/>
            <a:gdLst>
              <a:gd name="T0" fmla="*/ 1187632033 w 21600"/>
              <a:gd name="T1" fmla="*/ 0 h 21600"/>
              <a:gd name="T2" fmla="*/ 347822252 w 21600"/>
              <a:gd name="T3" fmla="*/ 251931029 h 21600"/>
              <a:gd name="T4" fmla="*/ 0 w 21600"/>
              <a:gd name="T5" fmla="*/ 860213333 h 21600"/>
              <a:gd name="T6" fmla="*/ 347822252 w 21600"/>
              <a:gd name="T7" fmla="*/ 1468495638 h 21600"/>
              <a:gd name="T8" fmla="*/ 1187632033 w 21600"/>
              <a:gd name="T9" fmla="*/ 1720426667 h 21600"/>
              <a:gd name="T10" fmla="*/ 2027441815 w 21600"/>
              <a:gd name="T11" fmla="*/ 1468495638 h 21600"/>
              <a:gd name="T12" fmla="*/ 2147483647 w 21600"/>
              <a:gd name="T13" fmla="*/ 860213333 h 21600"/>
              <a:gd name="T14" fmla="*/ 2027441815 w 21600"/>
              <a:gd name="T15" fmla="*/ 251931029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699" y="9117"/>
                  <a:pt x="2699"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chemeClr val="tx1"/>
            </a:solidFill>
            <a:miter lim="800000"/>
            <a:headEnd/>
            <a:tailEnd/>
          </a:ln>
        </p:spPr>
        <p:txBody>
          <a:bodyPr wrap="none" anchor="ctr"/>
          <a:lstStyle/>
          <a:p>
            <a:endParaRPr lang="en-ZA"/>
          </a:p>
        </p:txBody>
      </p:sp>
      <p:sp>
        <p:nvSpPr>
          <p:cNvPr id="14" name="Text Box 6"/>
          <p:cNvSpPr txBox="1">
            <a:spLocks noChangeArrowheads="1"/>
          </p:cNvSpPr>
          <p:nvPr/>
        </p:nvSpPr>
        <p:spPr bwMode="auto">
          <a:xfrm>
            <a:off x="990600" y="4906963"/>
            <a:ext cx="7696200" cy="1200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7200" dirty="0" err="1">
                <a:latin typeface="PortagoITC TT" charset="0"/>
                <a:ea typeface="ＭＳ Ｐゴシック" charset="0"/>
              </a:rPr>
              <a:t>Niksseg</a:t>
            </a:r>
            <a:r>
              <a:rPr lang="en-US" sz="7200" i="1" dirty="0" err="1">
                <a:latin typeface="PortagoITC TT" charset="0"/>
                <a:ea typeface="ＭＳ Ｐゴシック" charset="0"/>
              </a:rPr>
              <a:t>ge</a:t>
            </a:r>
            <a:r>
              <a:rPr lang="en-US" sz="7200" dirty="0" err="1">
                <a:latin typeface="PortagoITC TT" charset="0"/>
                <a:ea typeface="ＭＳ Ｐゴシック" charset="0"/>
              </a:rPr>
              <a:t>nd</a:t>
            </a:r>
            <a:r>
              <a:rPr lang="en-US" sz="7200" dirty="0">
                <a:latin typeface="PortagoITC TT"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1000" fill="hold"/>
                                        <p:tgtEl>
                                          <p:spTgt spid="14"/>
                                        </p:tgtEl>
                                        <p:attrNameLst>
                                          <p:attrName>ppt_w</p:attrName>
                                        </p:attrNameLst>
                                      </p:cBhvr>
                                      <p:tavLst>
                                        <p:tav tm="0">
                                          <p:val>
                                            <p:strVal val="#ppt_w*0.70"/>
                                          </p:val>
                                        </p:tav>
                                        <p:tav tm="100000">
                                          <p:val>
                                            <p:strVal val="#ppt_w"/>
                                          </p:val>
                                        </p:tav>
                                      </p:tavLst>
                                    </p:anim>
                                    <p:anim calcmode="lin" valueType="num">
                                      <p:cBhvr>
                                        <p:cTn id="30" dur="1000" fill="hold"/>
                                        <p:tgtEl>
                                          <p:spTgt spid="14"/>
                                        </p:tgtEl>
                                        <p:attrNameLst>
                                          <p:attrName>ppt_h</p:attrName>
                                        </p:attrNameLst>
                                      </p:cBhvr>
                                      <p:tavLst>
                                        <p:tav tm="0">
                                          <p:val>
                                            <p:strVal val="#ppt_h"/>
                                          </p:val>
                                        </p:tav>
                                        <p:tav tm="100000">
                                          <p:val>
                                            <p:strVal val="#ppt_h"/>
                                          </p:val>
                                        </p:tav>
                                      </p:tavLst>
                                    </p:anim>
                                    <p:animEffect transition="in" filter="fade">
                                      <p:cBhvr>
                                        <p:cTn id="3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276600" y="1371600"/>
            <a:ext cx="5562600" cy="4525963"/>
          </a:xfrm>
        </p:spPr>
        <p:txBody>
          <a:bodyPr/>
          <a:lstStyle/>
          <a:p>
            <a:pPr eaLnBrk="1" hangingPunct="1">
              <a:buFontTx/>
              <a:buNone/>
            </a:pPr>
            <a:r>
              <a:rPr lang="en-US" sz="4000" smtClean="0">
                <a:latin typeface="Bradley Hand ITC TT-Bold" charset="0"/>
              </a:rPr>
              <a:t> 	</a:t>
            </a:r>
            <a:r>
              <a:rPr lang="en-ZA" sz="2400" b="1" smtClean="0"/>
              <a:t>Die man langs die straat was die arme slaagoffer van groot en vris verwaande mans wat met kierries die omie toegetakel het en hom neergevel het teen die grond.</a:t>
            </a:r>
          </a:p>
          <a:p>
            <a:pPr eaLnBrk="1" hangingPunct="1">
              <a:buFontTx/>
              <a:buNone/>
            </a:pPr>
            <a:r>
              <a:rPr lang="en-ZA" sz="2400" b="1" smtClean="0"/>
              <a:t>	</a:t>
            </a:r>
          </a:p>
          <a:p>
            <a:pPr eaLnBrk="1" hangingPunct="1">
              <a:buFontTx/>
              <a:buNone/>
            </a:pPr>
            <a:r>
              <a:rPr lang="en-ZA" sz="2400" b="1" smtClean="0"/>
              <a:t>	Dit was nou vir my ŉ groot skok om te sien dat mense net kuik en verby loop.  Bel die amboelans of ek skree so hard ek kan, maar nee!</a:t>
            </a:r>
            <a:endParaRPr lang="en-US" sz="2400" smtClean="0"/>
          </a:p>
        </p:txBody>
      </p:sp>
      <p:sp>
        <p:nvSpPr>
          <p:cNvPr id="12" name="Rectangle 2"/>
          <p:cNvSpPr txBox="1">
            <a:spLocks noChangeArrowheads="1"/>
          </p:cNvSpPr>
          <p:nvPr/>
        </p:nvSpPr>
        <p:spPr bwMode="auto">
          <a:xfrm>
            <a:off x="1752600" y="228600"/>
            <a:ext cx="6781800" cy="1143000"/>
          </a:xfrm>
          <a:prstGeom prst="rect">
            <a:avLst/>
          </a:prstGeom>
          <a:solidFill>
            <a:schemeClr val="accent1"/>
          </a:solidFill>
          <a:ln>
            <a:solidFill>
              <a:schemeClr val="accent1"/>
            </a:solidFill>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nchor="ctr"/>
          <a:lstStyle/>
          <a:p>
            <a:pPr>
              <a:defRPr/>
            </a:pPr>
            <a:r>
              <a:rPr lang="en-US" sz="2800" kern="0" dirty="0" err="1">
                <a:solidFill>
                  <a:schemeClr val="tx2"/>
                </a:solidFill>
                <a:latin typeface="+mj-lt"/>
                <a:ea typeface="+mj-ea"/>
                <a:cs typeface="+mj-cs"/>
              </a:rPr>
              <a:t>Uitmuntend</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verdienstelik</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beduidend</a:t>
            </a:r>
            <a:r>
              <a:rPr lang="en-US" sz="2800" kern="0" dirty="0">
                <a:solidFill>
                  <a:schemeClr val="tx2"/>
                </a:solidFill>
                <a:latin typeface="+mj-lt"/>
                <a:ea typeface="+mj-ea"/>
                <a:cs typeface="+mj-cs"/>
              </a:rPr>
              <a:t>/</a:t>
            </a:r>
            <a:br>
              <a:rPr lang="en-US" sz="2800" kern="0" dirty="0">
                <a:solidFill>
                  <a:schemeClr val="tx2"/>
                </a:solidFill>
                <a:latin typeface="+mj-lt"/>
                <a:ea typeface="+mj-ea"/>
                <a:cs typeface="+mj-cs"/>
              </a:rPr>
            </a:br>
            <a:r>
              <a:rPr lang="en-US" sz="2800" kern="0" dirty="0" err="1">
                <a:solidFill>
                  <a:schemeClr val="tx2"/>
                </a:solidFill>
                <a:latin typeface="+mj-lt"/>
                <a:ea typeface="+mj-ea"/>
                <a:cs typeface="+mj-cs"/>
              </a:rPr>
              <a:t>voldoende</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matig</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basies</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ontoereikend</a:t>
            </a:r>
            <a:endParaRPr lang="en-US" sz="2800" kern="0" dirty="0">
              <a:solidFill>
                <a:schemeClr val="tx2"/>
              </a:solidFill>
              <a:latin typeface="+mj-lt"/>
              <a:ea typeface="+mj-ea"/>
              <a:cs typeface="+mj-cs"/>
            </a:endParaRPr>
          </a:p>
        </p:txBody>
      </p:sp>
      <p:pic>
        <p:nvPicPr>
          <p:cNvPr id="7173" name="Picture 5" descr="E:\animated clip art\animated animals\DOGS\Dog_walks_man[1].gif"/>
          <p:cNvPicPr>
            <a:picLocks noChangeAspect="1" noChangeArrowheads="1" noCrop="1"/>
          </p:cNvPicPr>
          <p:nvPr/>
        </p:nvPicPr>
        <p:blipFill>
          <a:blip r:embed="rId2"/>
          <a:srcRect/>
          <a:stretch>
            <a:fillRect/>
          </a:stretch>
        </p:blipFill>
        <p:spPr bwMode="auto">
          <a:xfrm>
            <a:off x="0" y="2484438"/>
            <a:ext cx="2692400" cy="4373562"/>
          </a:xfrm>
          <a:prstGeom prst="rect">
            <a:avLst/>
          </a:prstGeom>
          <a:noFill/>
          <a:ln w="9525">
            <a:noFill/>
            <a:miter lim="800000"/>
            <a:headEnd/>
            <a:tailEnd/>
          </a:ln>
        </p:spPr>
      </p:pic>
      <p:sp>
        <p:nvSpPr>
          <p:cNvPr id="7" name="Footer Placeholder 3"/>
          <p:cNvSpPr txBox="1">
            <a:spLocks/>
          </p:cNvSpPr>
          <p:nvPr/>
        </p:nvSpPr>
        <p:spPr>
          <a:xfrm>
            <a:off x="2857488" y="6357958"/>
            <a:ext cx="3929062" cy="365125"/>
          </a:xfrm>
          <a:prstGeom prst="rect">
            <a:avLst/>
          </a:prstGeom>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KABV ORIëNTERINGSWERKSWINKEL </a:t>
            </a:r>
            <a:r>
              <a:rPr kumimoji="0" lang="en-ZA" sz="1200" b="0" i="0" u="none" strike="noStrike" kern="1200" cap="none" spc="0" normalizeH="0" baseline="0" noProof="0" dirty="0" err="1" smtClean="0">
                <a:ln>
                  <a:noFill/>
                </a:ln>
                <a:solidFill>
                  <a:srgbClr val="898989"/>
                </a:solidFill>
                <a:effectLst/>
                <a:uLnTx/>
                <a:uFillTx/>
                <a:latin typeface="+mn-lt"/>
                <a:ea typeface="ＭＳ Ｐゴシック" pitchFamily="34" charset="-128"/>
                <a:cs typeface="+mn-cs"/>
              </a:rPr>
              <a:t>vir</a:t>
            </a: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 GRAAD 11 in  2012</a:t>
            </a:r>
          </a:p>
        </p:txBody>
      </p:sp>
      <p:sp>
        <p:nvSpPr>
          <p:cNvPr id="8" name="AutoShape 8"/>
          <p:cNvSpPr>
            <a:spLocks noChangeArrowheads="1"/>
          </p:cNvSpPr>
          <p:nvPr/>
        </p:nvSpPr>
        <p:spPr bwMode="auto">
          <a:xfrm>
            <a:off x="914400" y="381000"/>
            <a:ext cx="7162800" cy="6096000"/>
          </a:xfrm>
          <a:custGeom>
            <a:avLst/>
            <a:gdLst>
              <a:gd name="T0" fmla="*/ 1187632033 w 21600"/>
              <a:gd name="T1" fmla="*/ 0 h 21600"/>
              <a:gd name="T2" fmla="*/ 347822252 w 21600"/>
              <a:gd name="T3" fmla="*/ 251931029 h 21600"/>
              <a:gd name="T4" fmla="*/ 0 w 21600"/>
              <a:gd name="T5" fmla="*/ 860213333 h 21600"/>
              <a:gd name="T6" fmla="*/ 347822252 w 21600"/>
              <a:gd name="T7" fmla="*/ 1468495638 h 21600"/>
              <a:gd name="T8" fmla="*/ 1187632033 w 21600"/>
              <a:gd name="T9" fmla="*/ 1720426667 h 21600"/>
              <a:gd name="T10" fmla="*/ 2027441815 w 21600"/>
              <a:gd name="T11" fmla="*/ 1468495638 h 21600"/>
              <a:gd name="T12" fmla="*/ 2147483647 w 21600"/>
              <a:gd name="T13" fmla="*/ 860213333 h 21600"/>
              <a:gd name="T14" fmla="*/ 2027441815 w 21600"/>
              <a:gd name="T15" fmla="*/ 251931029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699" y="9117"/>
                  <a:pt x="2699"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chemeClr val="tx1"/>
            </a:solidFill>
            <a:miter lim="800000"/>
            <a:headEnd/>
            <a:tailEnd/>
          </a:ln>
        </p:spPr>
        <p:txBody>
          <a:bodyPr wrap="none" anchor="ctr"/>
          <a:lstStyle/>
          <a:p>
            <a:endParaRPr lang="en-ZA"/>
          </a:p>
        </p:txBody>
      </p:sp>
      <p:sp>
        <p:nvSpPr>
          <p:cNvPr id="9" name="Text Box 6"/>
          <p:cNvSpPr txBox="1">
            <a:spLocks noChangeArrowheads="1"/>
          </p:cNvSpPr>
          <p:nvPr/>
        </p:nvSpPr>
        <p:spPr bwMode="auto">
          <a:xfrm>
            <a:off x="990600" y="4906963"/>
            <a:ext cx="7696200" cy="1200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7200" dirty="0" err="1">
                <a:latin typeface="PortagoITC TT" charset="0"/>
                <a:ea typeface="ＭＳ Ｐゴシック" charset="0"/>
              </a:rPr>
              <a:t>Niksseggend</a:t>
            </a:r>
            <a:r>
              <a:rPr lang="en-US" sz="7200" dirty="0">
                <a:latin typeface="PortagoITC TT"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strVal val="#ppt_w*0.70"/>
                                          </p:val>
                                        </p:tav>
                                        <p:tav tm="100000">
                                          <p:val>
                                            <p:strVal val="#ppt_w"/>
                                          </p:val>
                                        </p:tav>
                                      </p:tavLst>
                                    </p:anim>
                                    <p:anim calcmode="lin" valueType="num">
                                      <p:cBhvr>
                                        <p:cTn id="26" dur="1000" fill="hold"/>
                                        <p:tgtEl>
                                          <p:spTgt spid="9"/>
                                        </p:tgtEl>
                                        <p:attrNameLst>
                                          <p:attrName>ppt_h</p:attrName>
                                        </p:attrNameLst>
                                      </p:cBhvr>
                                      <p:tavLst>
                                        <p:tav tm="0">
                                          <p:val>
                                            <p:strVal val="#ppt_h"/>
                                          </p:val>
                                        </p:tav>
                                        <p:tav tm="100000">
                                          <p:val>
                                            <p:strVal val="#ppt_h"/>
                                          </p:val>
                                        </p:tav>
                                      </p:tavLst>
                                    </p:anim>
                                    <p:animEffect transition="in" filter="fade">
                                      <p:cBhvr>
                                        <p:cTn id="2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581400" y="2027238"/>
            <a:ext cx="5562600" cy="4525962"/>
          </a:xfrm>
        </p:spPr>
        <p:txBody>
          <a:bodyPr/>
          <a:lstStyle/>
          <a:p>
            <a:pPr algn="ctr" eaLnBrk="1" hangingPunct="1">
              <a:buFontTx/>
              <a:buNone/>
              <a:defRPr/>
            </a:pPr>
            <a:endParaRPr lang="en-US" sz="2800" dirty="0" smtClean="0">
              <a:latin typeface="Rockwell Extra Bold" pitchFamily="18" charset="0"/>
              <a:ea typeface="+mn-ea"/>
            </a:endParaRPr>
          </a:p>
          <a:p>
            <a:pPr algn="ctr" eaLnBrk="1" hangingPunct="1">
              <a:buFontTx/>
              <a:buNone/>
              <a:defRPr/>
            </a:pPr>
            <a:endParaRPr lang="en-US" sz="4000" dirty="0" smtClean="0">
              <a:latin typeface="Bradley Hand ITC TT-Bold" charset="0"/>
              <a:ea typeface="+mn-ea"/>
            </a:endParaRPr>
          </a:p>
        </p:txBody>
      </p:sp>
      <p:sp>
        <p:nvSpPr>
          <p:cNvPr id="8199" name="Rectangle 7"/>
          <p:cNvSpPr>
            <a:spLocks noGrp="1" noChangeArrowheads="1"/>
          </p:cNvSpPr>
          <p:nvPr>
            <p:ph type="title"/>
          </p:nvPr>
        </p:nvSpPr>
        <p:spPr>
          <a:xfrm>
            <a:off x="3048000" y="457200"/>
            <a:ext cx="5105400" cy="1143000"/>
          </a:xfrm>
        </p:spPr>
        <p:txBody>
          <a:bodyPr/>
          <a:lstStyle/>
          <a:p>
            <a:pPr eaLnBrk="1" hangingPunct="1">
              <a:defRPr/>
            </a:pPr>
            <a:r>
              <a:rPr lang="en-US" sz="5400" smtClean="0">
                <a:latin typeface="Bradley Hand ITC TT-Bold" charset="0"/>
                <a:ea typeface="+mj-ea"/>
              </a:rPr>
              <a:t>Fluff Or Fact?</a:t>
            </a:r>
          </a:p>
        </p:txBody>
      </p:sp>
      <p:sp>
        <p:nvSpPr>
          <p:cNvPr id="2" name="Rectangle 7"/>
          <p:cNvSpPr>
            <a:spLocks noChangeArrowheads="1"/>
          </p:cNvSpPr>
          <p:nvPr/>
        </p:nvSpPr>
        <p:spPr bwMode="auto">
          <a:xfrm>
            <a:off x="2286000" y="1524000"/>
            <a:ext cx="6324600" cy="5262563"/>
          </a:xfrm>
          <a:prstGeom prst="rect">
            <a:avLst/>
          </a:prstGeom>
          <a:noFill/>
          <a:ln w="9525">
            <a:noFill/>
            <a:miter lim="800000"/>
            <a:headEnd/>
            <a:tailEnd/>
          </a:ln>
        </p:spPr>
        <p:txBody>
          <a:bodyPr>
            <a:spAutoFit/>
          </a:bodyPr>
          <a:lstStyle/>
          <a:p>
            <a:r>
              <a:rPr lang="en-ZA" sz="2800"/>
              <a:t>Was dit nou nodig om </a:t>
            </a:r>
            <a:r>
              <a:rPr lang="en-ZA" altLang="en-US" sz="2800"/>
              <a:t>‘</a:t>
            </a:r>
            <a:r>
              <a:rPr lang="en-ZA" sz="2800"/>
              <a:t>n lewe te neem? Dis vreeslik dat party mense ander kan seermaak sonder om te blik of bloos.</a:t>
            </a:r>
          </a:p>
          <a:p>
            <a:endParaRPr lang="en-ZA" sz="2800"/>
          </a:p>
          <a:p>
            <a:r>
              <a:rPr lang="en-ZA" sz="2800"/>
              <a:t>Genadiglik het die omie nog beweeg toe die ambulans opdaag.</a:t>
            </a:r>
          </a:p>
          <a:p>
            <a:endParaRPr lang="en-ZA" sz="2800"/>
          </a:p>
          <a:p>
            <a:r>
              <a:rPr lang="en-ZA" sz="2800"/>
              <a:t>Hoe vreeslik om te sien dat ons mense so afgetrokke kan wees en nie vir hulle medemens meer omgee nie. </a:t>
            </a:r>
          </a:p>
        </p:txBody>
      </p:sp>
      <p:sp>
        <p:nvSpPr>
          <p:cNvPr id="12" name="Rectangle 2"/>
          <p:cNvSpPr txBox="1">
            <a:spLocks noChangeArrowheads="1"/>
          </p:cNvSpPr>
          <p:nvPr/>
        </p:nvSpPr>
        <p:spPr bwMode="auto">
          <a:xfrm>
            <a:off x="1752600" y="228600"/>
            <a:ext cx="6781800" cy="1143000"/>
          </a:xfrm>
          <a:prstGeom prst="rect">
            <a:avLst/>
          </a:prstGeom>
          <a:solidFill>
            <a:schemeClr val="accent1"/>
          </a:solidFill>
          <a:ln>
            <a:solidFill>
              <a:schemeClr val="accent1"/>
            </a:solidFill>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nchor="ctr"/>
          <a:lstStyle/>
          <a:p>
            <a:pPr>
              <a:defRPr/>
            </a:pPr>
            <a:r>
              <a:rPr lang="en-US" sz="2800" kern="0" dirty="0" err="1">
                <a:solidFill>
                  <a:schemeClr val="tx2"/>
                </a:solidFill>
                <a:latin typeface="+mj-lt"/>
                <a:ea typeface="+mj-ea"/>
                <a:cs typeface="+mj-cs"/>
              </a:rPr>
              <a:t>Uitmuntend</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verdienstelik</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beduidend</a:t>
            </a:r>
            <a:r>
              <a:rPr lang="en-US" sz="2800" kern="0" dirty="0">
                <a:solidFill>
                  <a:schemeClr val="tx2"/>
                </a:solidFill>
                <a:latin typeface="+mj-lt"/>
                <a:ea typeface="+mj-ea"/>
                <a:cs typeface="+mj-cs"/>
              </a:rPr>
              <a:t>/</a:t>
            </a:r>
            <a:br>
              <a:rPr lang="en-US" sz="2800" kern="0" dirty="0">
                <a:solidFill>
                  <a:schemeClr val="tx2"/>
                </a:solidFill>
                <a:latin typeface="+mj-lt"/>
                <a:ea typeface="+mj-ea"/>
                <a:cs typeface="+mj-cs"/>
              </a:rPr>
            </a:br>
            <a:r>
              <a:rPr lang="en-US" sz="2800" kern="0" dirty="0" err="1">
                <a:solidFill>
                  <a:schemeClr val="tx2"/>
                </a:solidFill>
                <a:latin typeface="+mj-lt"/>
                <a:ea typeface="+mj-ea"/>
                <a:cs typeface="+mj-cs"/>
              </a:rPr>
              <a:t>voldoende</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matig</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basies</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ontoereikend</a:t>
            </a:r>
            <a:endParaRPr lang="en-US" sz="2800" kern="0" dirty="0">
              <a:solidFill>
                <a:schemeClr val="tx2"/>
              </a:solidFill>
              <a:latin typeface="+mj-lt"/>
              <a:ea typeface="+mj-ea"/>
              <a:cs typeface="+mj-cs"/>
            </a:endParaRPr>
          </a:p>
        </p:txBody>
      </p:sp>
      <p:pic>
        <p:nvPicPr>
          <p:cNvPr id="3" name="Picture 5" descr="E:\animated clip art\animated animals\DOGS\Dog_walks_man[1].gif"/>
          <p:cNvPicPr>
            <a:picLocks noChangeAspect="1" noChangeArrowheads="1" noCrop="1"/>
          </p:cNvPicPr>
          <p:nvPr/>
        </p:nvPicPr>
        <p:blipFill>
          <a:blip r:embed="rId2"/>
          <a:srcRect/>
          <a:stretch>
            <a:fillRect/>
          </a:stretch>
        </p:blipFill>
        <p:spPr bwMode="auto">
          <a:xfrm>
            <a:off x="0" y="2713038"/>
            <a:ext cx="2228850" cy="4144962"/>
          </a:xfrm>
          <a:prstGeom prst="rect">
            <a:avLst/>
          </a:prstGeom>
          <a:noFill/>
          <a:ln w="9525">
            <a:noFill/>
            <a:miter lim="800000"/>
            <a:headEnd/>
            <a:tailEnd/>
          </a:ln>
        </p:spPr>
      </p:pic>
      <p:sp>
        <p:nvSpPr>
          <p:cNvPr id="9" name="Footer Placeholder 3"/>
          <p:cNvSpPr txBox="1">
            <a:spLocks/>
          </p:cNvSpPr>
          <p:nvPr/>
        </p:nvSpPr>
        <p:spPr>
          <a:xfrm>
            <a:off x="2857488" y="6357958"/>
            <a:ext cx="3929062" cy="365125"/>
          </a:xfrm>
          <a:prstGeom prst="rect">
            <a:avLst/>
          </a:prstGeom>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KABV ORIëNTERINGSWERKSWINKEL </a:t>
            </a:r>
            <a:r>
              <a:rPr kumimoji="0" lang="en-ZA" sz="1200" b="0" i="0" u="none" strike="noStrike" kern="1200" cap="none" spc="0" normalizeH="0" baseline="0" noProof="0" dirty="0" err="1" smtClean="0">
                <a:ln>
                  <a:noFill/>
                </a:ln>
                <a:solidFill>
                  <a:srgbClr val="898989"/>
                </a:solidFill>
                <a:effectLst/>
                <a:uLnTx/>
                <a:uFillTx/>
                <a:latin typeface="+mn-lt"/>
                <a:ea typeface="ＭＳ Ｐゴシック" pitchFamily="34" charset="-128"/>
                <a:cs typeface="+mn-cs"/>
              </a:rPr>
              <a:t>vir</a:t>
            </a:r>
            <a:r>
              <a:rPr kumimoji="0" lang="en-ZA" sz="1200" b="0" i="0" u="none" strike="noStrike" kern="1200" cap="none" spc="0" normalizeH="0" baseline="0" noProof="0" dirty="0" smtClean="0">
                <a:ln>
                  <a:noFill/>
                </a:ln>
                <a:solidFill>
                  <a:srgbClr val="898989"/>
                </a:solidFill>
                <a:effectLst/>
                <a:uLnTx/>
                <a:uFillTx/>
                <a:latin typeface="+mn-lt"/>
                <a:ea typeface="ＭＳ Ｐゴシック" pitchFamily="34" charset="-128"/>
                <a:cs typeface="+mn-cs"/>
              </a:rPr>
              <a:t> GRAAD 11 in  2012</a:t>
            </a:r>
          </a:p>
        </p:txBody>
      </p:sp>
      <p:sp>
        <p:nvSpPr>
          <p:cNvPr id="10" name="AutoShape 8"/>
          <p:cNvSpPr>
            <a:spLocks noChangeArrowheads="1"/>
          </p:cNvSpPr>
          <p:nvPr/>
        </p:nvSpPr>
        <p:spPr bwMode="auto">
          <a:xfrm>
            <a:off x="1371600" y="533400"/>
            <a:ext cx="7162800" cy="6096000"/>
          </a:xfrm>
          <a:custGeom>
            <a:avLst/>
            <a:gdLst>
              <a:gd name="T0" fmla="*/ 1187632033 w 21600"/>
              <a:gd name="T1" fmla="*/ 0 h 21600"/>
              <a:gd name="T2" fmla="*/ 347822252 w 21600"/>
              <a:gd name="T3" fmla="*/ 251931029 h 21600"/>
              <a:gd name="T4" fmla="*/ 0 w 21600"/>
              <a:gd name="T5" fmla="*/ 860213333 h 21600"/>
              <a:gd name="T6" fmla="*/ 347822252 w 21600"/>
              <a:gd name="T7" fmla="*/ 1468495638 h 21600"/>
              <a:gd name="T8" fmla="*/ 1187632033 w 21600"/>
              <a:gd name="T9" fmla="*/ 1720426667 h 21600"/>
              <a:gd name="T10" fmla="*/ 2027441815 w 21600"/>
              <a:gd name="T11" fmla="*/ 1468495638 h 21600"/>
              <a:gd name="T12" fmla="*/ 2147483647 w 21600"/>
              <a:gd name="T13" fmla="*/ 860213333 h 21600"/>
              <a:gd name="T14" fmla="*/ 2027441815 w 21600"/>
              <a:gd name="T15" fmla="*/ 251931029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699" y="9117"/>
                  <a:pt x="2699"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chemeClr val="tx1"/>
            </a:solidFill>
            <a:miter lim="800000"/>
            <a:headEnd/>
            <a:tailEnd/>
          </a:ln>
        </p:spPr>
        <p:txBody>
          <a:bodyPr wrap="none" anchor="ctr"/>
          <a:lstStyle/>
          <a:p>
            <a:endParaRPr lang="en-ZA"/>
          </a:p>
        </p:txBody>
      </p:sp>
      <p:sp>
        <p:nvSpPr>
          <p:cNvPr id="11" name="Text Box 6"/>
          <p:cNvSpPr txBox="1">
            <a:spLocks noChangeArrowheads="1"/>
          </p:cNvSpPr>
          <p:nvPr/>
        </p:nvSpPr>
        <p:spPr bwMode="auto">
          <a:xfrm>
            <a:off x="990600" y="4906963"/>
            <a:ext cx="7696200" cy="1200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7200" dirty="0" err="1">
                <a:latin typeface="PortagoITC TT" charset="0"/>
                <a:ea typeface="ＭＳ Ｐゴシック" charset="0"/>
              </a:rPr>
              <a:t>Niksseggend</a:t>
            </a:r>
            <a:r>
              <a:rPr lang="en-US" sz="7200" dirty="0">
                <a:latin typeface="PortagoITC TT"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strVal val="#ppt_w*0.70"/>
                                          </p:val>
                                        </p:tav>
                                        <p:tav tm="100000">
                                          <p:val>
                                            <p:strVal val="#ppt_w"/>
                                          </p:val>
                                        </p:tav>
                                      </p:tavLst>
                                    </p:anim>
                                    <p:anim calcmode="lin" valueType="num">
                                      <p:cBhvr>
                                        <p:cTn id="14" dur="1000" fill="hold"/>
                                        <p:tgtEl>
                                          <p:spTgt spid="11"/>
                                        </p:tgtEl>
                                        <p:attrNameLst>
                                          <p:attrName>ppt_h</p:attrName>
                                        </p:attrNameLst>
                                      </p:cBhvr>
                                      <p:tavLst>
                                        <p:tav tm="0">
                                          <p:val>
                                            <p:strVal val="#ppt_h"/>
                                          </p:val>
                                        </p:tav>
                                        <p:tav tm="100000">
                                          <p:val>
                                            <p:strVal val="#ppt_h"/>
                                          </p:val>
                                        </p:tav>
                                      </p:tavLst>
                                    </p:anim>
                                    <p:animEffect transition="in" filter="fade">
                                      <p:cBhvr>
                                        <p:cTn id="1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1508</TotalTime>
  <Words>387</Words>
  <Application>Microsoft Office PowerPoint</Application>
  <PresentationFormat>On-screen Show (4:3)</PresentationFormat>
  <Paragraphs>95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KURRIKULUM- EN ASSESSERINGS- BELEIDSVERKLARING</vt:lpstr>
      <vt:lpstr>Skryf en aanbied </vt:lpstr>
      <vt:lpstr>Hamburger Helper</vt:lpstr>
      <vt:lpstr>Slide 4</vt:lpstr>
      <vt:lpstr>Die hamburger metode</vt:lpstr>
      <vt:lpstr>Die hamburger metode</vt:lpstr>
      <vt:lpstr>Slide 7</vt:lpstr>
      <vt:lpstr>Slide 8</vt:lpstr>
      <vt:lpstr>Fluff Or Fact?</vt:lpstr>
      <vt:lpstr>ŉ Kosbare lewe geneem</vt:lpstr>
      <vt:lpstr>Slide 11</vt:lpstr>
      <vt:lpstr>Slide 12</vt:lpstr>
      <vt:lpstr>Slide 13</vt:lpstr>
      <vt:lpstr>Om op te som:</vt:lpstr>
      <vt:lpstr>Baie, baie dankie.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September.p</dc:creator>
  <cp:lastModifiedBy>SylviaSmith</cp:lastModifiedBy>
  <cp:revision>226</cp:revision>
  <dcterms:created xsi:type="dcterms:W3CDTF">2010-01-21T11:25:04Z</dcterms:created>
  <dcterms:modified xsi:type="dcterms:W3CDTF">2012-02-16T11:52:50Z</dcterms:modified>
</cp:coreProperties>
</file>