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FAA62-7A05-41D6-81EB-FD87F8F6A8DD}" type="datetimeFigureOut">
              <a:rPr lang="en-US" smtClean="0"/>
              <a:pPr/>
              <a:t>3/7/2016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84A6B-3F1D-4285-B520-42A2C62D6DB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26686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6BEA-3815-46E6-A73F-1DF58B98B711}" type="datetimeFigureOut">
              <a:rPr lang="en-US" smtClean="0"/>
              <a:pPr/>
              <a:t>3/7/2016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29AE-F7AC-4D63-A5A4-883209AA75F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6BEA-3815-46E6-A73F-1DF58B98B711}" type="datetimeFigureOut">
              <a:rPr lang="en-US" smtClean="0"/>
              <a:pPr/>
              <a:t>3/7/2016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29AE-F7AC-4D63-A5A4-883209AA75F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6BEA-3815-46E6-A73F-1DF58B98B711}" type="datetimeFigureOut">
              <a:rPr lang="en-US" smtClean="0"/>
              <a:pPr/>
              <a:t>3/7/2016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29AE-F7AC-4D63-A5A4-883209AA75F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6BEA-3815-46E6-A73F-1DF58B98B711}" type="datetimeFigureOut">
              <a:rPr lang="en-US" smtClean="0"/>
              <a:pPr/>
              <a:t>3/7/2016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29AE-F7AC-4D63-A5A4-883209AA75F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6BEA-3815-46E6-A73F-1DF58B98B711}" type="datetimeFigureOut">
              <a:rPr lang="en-US" smtClean="0"/>
              <a:pPr/>
              <a:t>3/7/2016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29AE-F7AC-4D63-A5A4-883209AA75F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6BEA-3815-46E6-A73F-1DF58B98B711}" type="datetimeFigureOut">
              <a:rPr lang="en-US" smtClean="0"/>
              <a:pPr/>
              <a:t>3/7/2016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29AE-F7AC-4D63-A5A4-883209AA75F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6BEA-3815-46E6-A73F-1DF58B98B711}" type="datetimeFigureOut">
              <a:rPr lang="en-US" smtClean="0"/>
              <a:pPr/>
              <a:t>3/7/2016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29AE-F7AC-4D63-A5A4-883209AA75F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6BEA-3815-46E6-A73F-1DF58B98B711}" type="datetimeFigureOut">
              <a:rPr lang="en-US" smtClean="0"/>
              <a:pPr/>
              <a:t>3/7/2016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29AE-F7AC-4D63-A5A4-883209AA75F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6BEA-3815-46E6-A73F-1DF58B98B711}" type="datetimeFigureOut">
              <a:rPr lang="en-US" smtClean="0"/>
              <a:pPr/>
              <a:t>3/7/2016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29AE-F7AC-4D63-A5A4-883209AA75F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6BEA-3815-46E6-A73F-1DF58B98B711}" type="datetimeFigureOut">
              <a:rPr lang="en-US" smtClean="0"/>
              <a:pPr/>
              <a:t>3/7/2016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29AE-F7AC-4D63-A5A4-883209AA75F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6BEA-3815-46E6-A73F-1DF58B98B711}" type="datetimeFigureOut">
              <a:rPr lang="en-US" smtClean="0"/>
              <a:pPr/>
              <a:t>3/7/2016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829AE-F7AC-4D63-A5A4-883209AA75F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36BEA-3815-46E6-A73F-1DF58B98B711}" type="datetimeFigureOut">
              <a:rPr lang="en-US" smtClean="0"/>
              <a:pPr/>
              <a:t>3/7/2016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829AE-F7AC-4D63-A5A4-883209AA75F1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b="1" u="sng" dirty="0" smtClean="0"/>
              <a:t>Die </a:t>
            </a:r>
            <a:r>
              <a:rPr lang="en-ZA" b="1" u="sng" dirty="0" err="1" smtClean="0"/>
              <a:t>Kwart-Voor-Sewe-Lelie</a:t>
            </a:r>
            <a:r>
              <a:rPr lang="en-ZA" b="1" u="sng" smtClean="0"/>
              <a:t> (1)</a:t>
            </a:r>
            <a:endParaRPr lang="en-ZA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b="1" dirty="0" err="1" smtClean="0">
                <a:solidFill>
                  <a:schemeClr val="tx1"/>
                </a:solidFill>
              </a:rPr>
              <a:t>Waaroor</a:t>
            </a:r>
            <a:r>
              <a:rPr lang="en-ZA" b="1" dirty="0" smtClean="0">
                <a:solidFill>
                  <a:schemeClr val="tx1"/>
                </a:solidFill>
              </a:rPr>
              <a:t> </a:t>
            </a:r>
            <a:r>
              <a:rPr lang="en-ZA" b="1" dirty="0" err="1" smtClean="0">
                <a:solidFill>
                  <a:schemeClr val="tx1"/>
                </a:solidFill>
              </a:rPr>
              <a:t>handel</a:t>
            </a:r>
            <a:r>
              <a:rPr lang="en-ZA" b="1" dirty="0" smtClean="0">
                <a:solidFill>
                  <a:schemeClr val="tx1"/>
                </a:solidFill>
              </a:rPr>
              <a:t> die </a:t>
            </a:r>
            <a:r>
              <a:rPr lang="en-ZA" b="1" dirty="0" err="1" smtClean="0">
                <a:solidFill>
                  <a:schemeClr val="tx1"/>
                </a:solidFill>
              </a:rPr>
              <a:t>Kwart-voor-sewe-lelie</a:t>
            </a:r>
            <a:r>
              <a:rPr lang="en-ZA" b="1" dirty="0" smtClean="0">
                <a:solidFill>
                  <a:schemeClr val="tx1"/>
                </a:solidFill>
              </a:rPr>
              <a:t>?</a:t>
            </a:r>
            <a:endParaRPr lang="en-Z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124744"/>
            <a:ext cx="8229600" cy="4525963"/>
          </a:xfrm>
        </p:spPr>
        <p:txBody>
          <a:bodyPr/>
          <a:lstStyle/>
          <a:p>
            <a:r>
              <a:rPr lang="en-ZA" dirty="0" smtClean="0"/>
              <a:t>16. </a:t>
            </a:r>
            <a:r>
              <a:rPr lang="en-ZA" dirty="0" err="1"/>
              <a:t>M</a:t>
            </a:r>
            <a:r>
              <a:rPr lang="en-ZA" dirty="0" err="1" smtClean="0"/>
              <a:t>etafoor</a:t>
            </a:r>
            <a:r>
              <a:rPr lang="en-ZA" dirty="0" smtClean="0"/>
              <a:t> – </a:t>
            </a:r>
            <a:r>
              <a:rPr lang="en-ZA" dirty="0" err="1" smtClean="0"/>
              <a:t>een</a:t>
            </a:r>
            <a:r>
              <a:rPr lang="en-ZA" dirty="0" smtClean="0"/>
              <a:t> ding word </a:t>
            </a:r>
            <a:r>
              <a:rPr lang="en-ZA" dirty="0" err="1" smtClean="0"/>
              <a:t>deur</a:t>
            </a:r>
            <a:r>
              <a:rPr lang="en-ZA" dirty="0" smtClean="0"/>
              <a:t> ‘n </a:t>
            </a:r>
            <a:r>
              <a:rPr lang="en-ZA" dirty="0" err="1" smtClean="0"/>
              <a:t>ander</a:t>
            </a:r>
            <a:r>
              <a:rPr lang="en-ZA" dirty="0" smtClean="0"/>
              <a:t> met </a:t>
            </a:r>
            <a:r>
              <a:rPr lang="en-ZA" dirty="0" err="1" smtClean="0"/>
              <a:t>soortgelyke</a:t>
            </a:r>
            <a:r>
              <a:rPr lang="en-ZA" dirty="0" smtClean="0"/>
              <a:t> </a:t>
            </a:r>
            <a:r>
              <a:rPr lang="en-ZA" dirty="0" err="1" smtClean="0"/>
              <a:t>eienskappe</a:t>
            </a:r>
            <a:r>
              <a:rPr lang="en-ZA" dirty="0" smtClean="0"/>
              <a:t> </a:t>
            </a:r>
            <a:r>
              <a:rPr lang="en-ZA" dirty="0" err="1" smtClean="0"/>
              <a:t>vergelyk</a:t>
            </a:r>
            <a:r>
              <a:rPr lang="en-ZA" dirty="0" smtClean="0"/>
              <a:t> </a:t>
            </a:r>
            <a:r>
              <a:rPr lang="en-ZA" dirty="0" err="1" smtClean="0"/>
              <a:t>bv</a:t>
            </a:r>
            <a:r>
              <a:rPr lang="en-ZA" dirty="0" smtClean="0"/>
              <a:t>. Ma se </a:t>
            </a:r>
            <a:r>
              <a:rPr lang="en-ZA" dirty="0" err="1" smtClean="0"/>
              <a:t>kombuismes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‘n </a:t>
            </a:r>
            <a:r>
              <a:rPr lang="en-ZA" dirty="0" err="1" smtClean="0"/>
              <a:t>sekel</a:t>
            </a:r>
            <a:r>
              <a:rPr lang="en-ZA" dirty="0" smtClean="0"/>
              <a:t> is.</a:t>
            </a:r>
          </a:p>
          <a:p>
            <a:r>
              <a:rPr lang="en-ZA" dirty="0" smtClean="0"/>
              <a:t>17. </a:t>
            </a:r>
            <a:r>
              <a:rPr lang="en-ZA" dirty="0" err="1"/>
              <a:t>M</a:t>
            </a:r>
            <a:r>
              <a:rPr lang="en-ZA" dirty="0" err="1" smtClean="0"/>
              <a:t>etonimia</a:t>
            </a:r>
            <a:r>
              <a:rPr lang="en-ZA" dirty="0" smtClean="0"/>
              <a:t> -  net ‘n </a:t>
            </a:r>
            <a:r>
              <a:rPr lang="en-ZA" dirty="0" err="1" smtClean="0"/>
              <a:t>gedeelte</a:t>
            </a:r>
            <a:r>
              <a:rPr lang="en-ZA" dirty="0" smtClean="0"/>
              <a:t> van ‘n </a:t>
            </a:r>
            <a:r>
              <a:rPr lang="en-ZA" dirty="0" err="1" smtClean="0"/>
              <a:t>geheel</a:t>
            </a:r>
            <a:r>
              <a:rPr lang="en-ZA" dirty="0" smtClean="0"/>
              <a:t> word </a:t>
            </a:r>
            <a:r>
              <a:rPr lang="en-ZA" dirty="0" err="1" smtClean="0"/>
              <a:t>genoem</a:t>
            </a:r>
            <a:r>
              <a:rPr lang="en-ZA" dirty="0" smtClean="0"/>
              <a:t>.</a:t>
            </a:r>
          </a:p>
          <a:p>
            <a:r>
              <a:rPr lang="en-ZA" dirty="0" smtClean="0"/>
              <a:t>18. </a:t>
            </a:r>
            <a:r>
              <a:rPr lang="en-ZA" dirty="0" err="1" smtClean="0"/>
              <a:t>Oksimoron</a:t>
            </a:r>
            <a:r>
              <a:rPr lang="en-ZA" dirty="0" smtClean="0"/>
              <a:t> – twee </a:t>
            </a:r>
            <a:r>
              <a:rPr lang="en-ZA" dirty="0" err="1" smtClean="0"/>
              <a:t>teenoorgestelde</a:t>
            </a:r>
            <a:r>
              <a:rPr lang="en-ZA" dirty="0" smtClean="0"/>
              <a:t>  </a:t>
            </a:r>
            <a:r>
              <a:rPr lang="en-ZA" dirty="0" err="1" smtClean="0"/>
              <a:t>begrippe</a:t>
            </a:r>
            <a:r>
              <a:rPr lang="en-ZA" dirty="0" smtClean="0"/>
              <a:t> word met </a:t>
            </a:r>
            <a:r>
              <a:rPr lang="en-ZA" dirty="0" err="1" smtClean="0"/>
              <a:t>mekaar</a:t>
            </a:r>
            <a:r>
              <a:rPr lang="en-ZA" dirty="0" smtClean="0"/>
              <a:t> </a:t>
            </a:r>
            <a:r>
              <a:rPr lang="en-ZA" dirty="0" err="1" smtClean="0"/>
              <a:t>verbind</a:t>
            </a:r>
            <a:r>
              <a:rPr lang="en-ZA" dirty="0" smtClean="0"/>
              <a:t> </a:t>
            </a:r>
            <a:r>
              <a:rPr lang="en-ZA" dirty="0" err="1" smtClean="0"/>
              <a:t>bv</a:t>
            </a:r>
            <a:r>
              <a:rPr lang="en-ZA" dirty="0" smtClean="0"/>
              <a:t> </a:t>
            </a:r>
            <a:r>
              <a:rPr lang="en-ZA" dirty="0" err="1" smtClean="0"/>
              <a:t>ou</a:t>
            </a:r>
            <a:r>
              <a:rPr lang="en-ZA" dirty="0" smtClean="0"/>
              <a:t> </a:t>
            </a:r>
            <a:r>
              <a:rPr lang="en-ZA" dirty="0" err="1" smtClean="0"/>
              <a:t>nuus</a:t>
            </a:r>
            <a:r>
              <a:rPr lang="en-ZA" dirty="0" smtClean="0"/>
              <a:t>. 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19. </a:t>
            </a:r>
            <a:r>
              <a:rPr lang="en-ZA" dirty="0" err="1" smtClean="0"/>
              <a:t>Onderbeklemtoning</a:t>
            </a:r>
            <a:r>
              <a:rPr lang="en-ZA" dirty="0" smtClean="0"/>
              <a:t> – die </a:t>
            </a:r>
            <a:r>
              <a:rPr lang="en-ZA" dirty="0" err="1" smtClean="0"/>
              <a:t>uitdruk</a:t>
            </a:r>
            <a:r>
              <a:rPr lang="en-ZA" dirty="0" smtClean="0"/>
              <a:t> van </a:t>
            </a:r>
            <a:r>
              <a:rPr lang="en-ZA" dirty="0" err="1" smtClean="0"/>
              <a:t>iets</a:t>
            </a:r>
            <a:r>
              <a:rPr lang="en-ZA" dirty="0" smtClean="0"/>
              <a:t> op ‘n </a:t>
            </a:r>
            <a:r>
              <a:rPr lang="en-ZA" dirty="0" err="1" smtClean="0"/>
              <a:t>terughoudende</a:t>
            </a:r>
            <a:r>
              <a:rPr lang="en-ZA" dirty="0" smtClean="0"/>
              <a:t> </a:t>
            </a:r>
            <a:r>
              <a:rPr lang="en-ZA" dirty="0" err="1" smtClean="0"/>
              <a:t>wyse</a:t>
            </a:r>
            <a:r>
              <a:rPr lang="en-ZA" dirty="0" smtClean="0"/>
              <a:t>, </a:t>
            </a:r>
            <a:r>
              <a:rPr lang="en-ZA" dirty="0" err="1" smtClean="0"/>
              <a:t>eerder</a:t>
            </a:r>
            <a:r>
              <a:rPr lang="en-ZA" dirty="0" smtClean="0"/>
              <a:t> as </a:t>
            </a:r>
            <a:r>
              <a:rPr lang="en-ZA" dirty="0" err="1" smtClean="0"/>
              <a:t>om</a:t>
            </a:r>
            <a:r>
              <a:rPr lang="en-ZA" dirty="0" smtClean="0"/>
              <a:t> die </a:t>
            </a:r>
            <a:r>
              <a:rPr lang="en-ZA" dirty="0" err="1" smtClean="0"/>
              <a:t>volle</a:t>
            </a:r>
            <a:r>
              <a:rPr lang="en-ZA" dirty="0" smtClean="0"/>
              <a:t> </a:t>
            </a:r>
            <a:r>
              <a:rPr lang="en-ZA" dirty="0" err="1" smtClean="0"/>
              <a:t>feite</a:t>
            </a:r>
            <a:r>
              <a:rPr lang="en-ZA" dirty="0" smtClean="0"/>
              <a:t> </a:t>
            </a:r>
            <a:r>
              <a:rPr lang="en-ZA" dirty="0" err="1" smtClean="0"/>
              <a:t>weer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gee.</a:t>
            </a:r>
          </a:p>
          <a:p>
            <a:r>
              <a:rPr lang="en-ZA" dirty="0" smtClean="0"/>
              <a:t>20. </a:t>
            </a:r>
            <a:r>
              <a:rPr lang="en-ZA" dirty="0" err="1" smtClean="0"/>
              <a:t>Paradoks</a:t>
            </a:r>
            <a:r>
              <a:rPr lang="en-ZA" dirty="0" smtClean="0"/>
              <a:t> – </a:t>
            </a:r>
            <a:r>
              <a:rPr lang="en-ZA" dirty="0" err="1" smtClean="0"/>
              <a:t>skynbare</a:t>
            </a:r>
            <a:r>
              <a:rPr lang="en-ZA" dirty="0" smtClean="0"/>
              <a:t> </a:t>
            </a:r>
            <a:r>
              <a:rPr lang="en-ZA" dirty="0" err="1" smtClean="0"/>
              <a:t>teenstrydigheid</a:t>
            </a:r>
            <a:r>
              <a:rPr lang="en-ZA" dirty="0" smtClean="0"/>
              <a:t> </a:t>
            </a:r>
            <a:r>
              <a:rPr lang="en-ZA" dirty="0" err="1" smtClean="0"/>
              <a:t>bv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die </a:t>
            </a:r>
            <a:r>
              <a:rPr lang="en-ZA" dirty="0" err="1" smtClean="0"/>
              <a:t>waarheid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moet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ek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lieg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21. </a:t>
            </a:r>
            <a:r>
              <a:rPr lang="en-ZA" dirty="0" err="1" smtClean="0">
                <a:latin typeface="Calibri"/>
                <a:cs typeface="Calibri"/>
              </a:rPr>
              <a:t>Personifikasie</a:t>
            </a:r>
            <a:r>
              <a:rPr lang="en-ZA" dirty="0" smtClean="0">
                <a:latin typeface="Calibri"/>
                <a:cs typeface="Calibri"/>
              </a:rPr>
              <a:t> – </a:t>
            </a:r>
            <a:r>
              <a:rPr lang="en-ZA" dirty="0" err="1" smtClean="0">
                <a:latin typeface="Calibri"/>
                <a:cs typeface="Calibri"/>
              </a:rPr>
              <a:t>menslike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eienskappe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lewelose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dinge</a:t>
            </a:r>
            <a:r>
              <a:rPr lang="en-ZA" dirty="0" smtClean="0">
                <a:latin typeface="Calibri"/>
                <a:cs typeface="Calibri"/>
              </a:rPr>
              <a:t>, </a:t>
            </a:r>
            <a:r>
              <a:rPr lang="en-ZA" dirty="0" err="1" smtClean="0">
                <a:latin typeface="Calibri"/>
                <a:cs typeface="Calibri"/>
              </a:rPr>
              <a:t>diere</a:t>
            </a:r>
            <a:r>
              <a:rPr lang="en-ZA" dirty="0" smtClean="0">
                <a:latin typeface="Calibri"/>
                <a:cs typeface="Calibri"/>
              </a:rPr>
              <a:t> of </a:t>
            </a:r>
            <a:r>
              <a:rPr lang="en-ZA" dirty="0" err="1" smtClean="0">
                <a:latin typeface="Calibri"/>
                <a:cs typeface="Calibri"/>
              </a:rPr>
              <a:t>plante</a:t>
            </a:r>
            <a:r>
              <a:rPr lang="en-ZA" dirty="0" smtClean="0">
                <a:latin typeface="Calibri"/>
                <a:cs typeface="Calibri"/>
              </a:rPr>
              <a:t> gee.</a:t>
            </a:r>
          </a:p>
          <a:p>
            <a:r>
              <a:rPr lang="en-ZA" dirty="0" smtClean="0">
                <a:latin typeface="Calibri"/>
                <a:cs typeface="Calibri"/>
              </a:rPr>
              <a:t>22.  Plat </a:t>
            </a:r>
            <a:r>
              <a:rPr lang="en-ZA" dirty="0" err="1" smtClean="0">
                <a:latin typeface="Calibri"/>
                <a:cs typeface="Calibri"/>
              </a:rPr>
              <a:t>karakter</a:t>
            </a:r>
            <a:r>
              <a:rPr lang="en-ZA" dirty="0" smtClean="0">
                <a:latin typeface="Calibri"/>
                <a:cs typeface="Calibri"/>
              </a:rPr>
              <a:t> – ‘n </a:t>
            </a:r>
            <a:r>
              <a:rPr lang="en-ZA" dirty="0" err="1" smtClean="0">
                <a:latin typeface="Calibri"/>
                <a:cs typeface="Calibri"/>
              </a:rPr>
              <a:t>statiese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karakter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voorspelbaar</a:t>
            </a:r>
            <a:r>
              <a:rPr lang="en-ZA" dirty="0" smtClean="0">
                <a:latin typeface="Calibri"/>
                <a:cs typeface="Calibri"/>
              </a:rPr>
              <a:t> is en min of </a:t>
            </a:r>
            <a:r>
              <a:rPr lang="en-ZA" dirty="0" err="1" smtClean="0">
                <a:latin typeface="Calibri"/>
                <a:cs typeface="Calibri"/>
              </a:rPr>
              <a:t>geen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ontwikkeling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toon</a:t>
            </a:r>
            <a:r>
              <a:rPr lang="en-ZA" dirty="0" smtClean="0">
                <a:latin typeface="Calibri"/>
                <a:cs typeface="Calibri"/>
              </a:rPr>
              <a:t>, </a:t>
            </a:r>
            <a:r>
              <a:rPr lang="en-ZA" dirty="0" err="1" smtClean="0">
                <a:latin typeface="Calibri"/>
                <a:cs typeface="Calibri"/>
              </a:rPr>
              <a:t>bv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Frederik</a:t>
            </a:r>
            <a:r>
              <a:rPr lang="en-ZA" dirty="0" smtClean="0">
                <a:latin typeface="Calibri"/>
                <a:cs typeface="Calibri"/>
              </a:rPr>
              <a:t>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119675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23. </a:t>
            </a:r>
            <a:r>
              <a:rPr lang="en-ZA" dirty="0" err="1" smtClean="0"/>
              <a:t>Retoriese</a:t>
            </a:r>
            <a:r>
              <a:rPr lang="en-ZA" dirty="0" smtClean="0"/>
              <a:t> </a:t>
            </a:r>
            <a:r>
              <a:rPr lang="en-ZA" dirty="0" err="1" smtClean="0"/>
              <a:t>vraag</a:t>
            </a:r>
            <a:r>
              <a:rPr lang="en-ZA" dirty="0" smtClean="0"/>
              <a:t> – ‘n </a:t>
            </a:r>
            <a:r>
              <a:rPr lang="en-ZA" dirty="0" err="1" smtClean="0"/>
              <a:t>vraag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dirty="0" err="1" smtClean="0"/>
              <a:t>gevra</a:t>
            </a:r>
            <a:r>
              <a:rPr lang="en-ZA" dirty="0" smtClean="0"/>
              <a:t> word </a:t>
            </a:r>
            <a:r>
              <a:rPr lang="en-ZA" dirty="0" err="1" smtClean="0"/>
              <a:t>waarop</a:t>
            </a:r>
            <a:r>
              <a:rPr lang="en-ZA" dirty="0" smtClean="0"/>
              <a:t> ‘n </a:t>
            </a:r>
            <a:r>
              <a:rPr lang="en-ZA" dirty="0" err="1" smtClean="0"/>
              <a:t>antwoord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verwag</a:t>
            </a:r>
            <a:r>
              <a:rPr lang="en-ZA" dirty="0" smtClean="0"/>
              <a:t> word </a:t>
            </a:r>
            <a:r>
              <a:rPr lang="en-ZA" dirty="0" err="1" smtClean="0"/>
              <a:t>nie</a:t>
            </a:r>
            <a:r>
              <a:rPr lang="en-ZA" dirty="0" smtClean="0"/>
              <a:t>.</a:t>
            </a:r>
          </a:p>
          <a:p>
            <a:r>
              <a:rPr lang="en-ZA" dirty="0" smtClean="0"/>
              <a:t>24. </a:t>
            </a:r>
            <a:r>
              <a:rPr lang="en-ZA" dirty="0" err="1" smtClean="0"/>
              <a:t>Ronde</a:t>
            </a:r>
            <a:r>
              <a:rPr lang="en-ZA" dirty="0" smtClean="0"/>
              <a:t> </a:t>
            </a:r>
            <a:r>
              <a:rPr lang="en-ZA" dirty="0" err="1" smtClean="0"/>
              <a:t>karakter</a:t>
            </a:r>
            <a:r>
              <a:rPr lang="en-ZA" dirty="0" smtClean="0"/>
              <a:t> – ‘n </a:t>
            </a:r>
            <a:r>
              <a:rPr lang="en-ZA" dirty="0" err="1" smtClean="0"/>
              <a:t>dinamiese</a:t>
            </a:r>
            <a:r>
              <a:rPr lang="en-ZA" dirty="0" smtClean="0"/>
              <a:t> </a:t>
            </a:r>
            <a:r>
              <a:rPr lang="en-ZA" dirty="0" err="1" smtClean="0"/>
              <a:t>karakter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dirty="0" err="1" smtClean="0"/>
              <a:t>ontwikkel</a:t>
            </a:r>
            <a:r>
              <a:rPr lang="en-ZA" dirty="0" smtClean="0"/>
              <a:t> en </a:t>
            </a:r>
            <a:r>
              <a:rPr lang="en-ZA" dirty="0" err="1" smtClean="0"/>
              <a:t>deur</a:t>
            </a:r>
            <a:r>
              <a:rPr lang="en-ZA" dirty="0" smtClean="0"/>
              <a:t> die </a:t>
            </a:r>
            <a:r>
              <a:rPr lang="en-ZA" dirty="0" err="1" smtClean="0"/>
              <a:t>tyd</a:t>
            </a:r>
            <a:r>
              <a:rPr lang="en-ZA" dirty="0" smtClean="0"/>
              <a:t> en </a:t>
            </a:r>
            <a:r>
              <a:rPr lang="en-ZA" dirty="0" err="1" smtClean="0"/>
              <a:t>ruimte</a:t>
            </a:r>
            <a:r>
              <a:rPr lang="en-ZA" dirty="0" smtClean="0"/>
              <a:t> </a:t>
            </a:r>
            <a:r>
              <a:rPr lang="en-ZA" dirty="0" err="1" smtClean="0"/>
              <a:t>gevorm</a:t>
            </a:r>
            <a:r>
              <a:rPr lang="en-ZA" dirty="0" smtClean="0"/>
              <a:t> word, </a:t>
            </a:r>
            <a:r>
              <a:rPr lang="en-ZA" dirty="0" err="1" smtClean="0"/>
              <a:t>bv</a:t>
            </a:r>
            <a:r>
              <a:rPr lang="en-ZA" dirty="0" smtClean="0"/>
              <a:t>. Iris.</a:t>
            </a:r>
          </a:p>
          <a:p>
            <a:r>
              <a:rPr lang="en-ZA" dirty="0" smtClean="0"/>
              <a:t>25. </a:t>
            </a:r>
            <a:r>
              <a:rPr lang="en-ZA" dirty="0" err="1" smtClean="0"/>
              <a:t>Sarkasme</a:t>
            </a:r>
            <a:r>
              <a:rPr lang="en-ZA" dirty="0" smtClean="0"/>
              <a:t> – </a:t>
            </a:r>
            <a:r>
              <a:rPr lang="en-ZA" dirty="0" err="1" smtClean="0"/>
              <a:t>minagting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dirty="0" err="1" smtClean="0"/>
              <a:t>wil</a:t>
            </a:r>
            <a:r>
              <a:rPr lang="en-ZA" dirty="0" smtClean="0"/>
              <a:t> </a:t>
            </a:r>
            <a:r>
              <a:rPr lang="en-ZA" dirty="0" err="1" smtClean="0"/>
              <a:t>seermaak</a:t>
            </a:r>
            <a:r>
              <a:rPr lang="en-ZA" dirty="0" smtClean="0"/>
              <a:t>. (</a:t>
            </a:r>
            <a:r>
              <a:rPr lang="en-ZA" dirty="0" err="1" smtClean="0"/>
              <a:t>Hotelklerk</a:t>
            </a:r>
            <a:r>
              <a:rPr lang="en-ZA" dirty="0" smtClean="0"/>
              <a:t>)</a:t>
            </a:r>
          </a:p>
          <a:p>
            <a:r>
              <a:rPr lang="en-ZA" dirty="0" smtClean="0"/>
              <a:t>26. Satire -  spot met die </a:t>
            </a:r>
            <a:r>
              <a:rPr lang="en-ZA" dirty="0" err="1" smtClean="0"/>
              <a:t>lewe</a:t>
            </a:r>
            <a:r>
              <a:rPr lang="en-ZA" dirty="0"/>
              <a:t> </a:t>
            </a:r>
            <a:r>
              <a:rPr lang="en-ZA" dirty="0" smtClean="0"/>
              <a:t>en </a:t>
            </a:r>
            <a:r>
              <a:rPr lang="en-ZA" dirty="0" err="1" smtClean="0"/>
              <a:t>dwaashede</a:t>
            </a:r>
            <a:r>
              <a:rPr lang="en-ZA" dirty="0" smtClean="0"/>
              <a:t> van die </a:t>
            </a:r>
            <a:r>
              <a:rPr lang="en-ZA" dirty="0" err="1" smtClean="0"/>
              <a:t>mens</a:t>
            </a:r>
            <a:r>
              <a:rPr lang="en-ZA" dirty="0" smtClean="0"/>
              <a:t>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lang="en-ZA" dirty="0" smtClean="0"/>
              <a:t>27. </a:t>
            </a:r>
            <a:r>
              <a:rPr lang="en-ZA" dirty="0" err="1" smtClean="0"/>
              <a:t>Simbool</a:t>
            </a:r>
            <a:r>
              <a:rPr lang="en-ZA" dirty="0" smtClean="0"/>
              <a:t> -  </a:t>
            </a:r>
            <a:r>
              <a:rPr lang="en-ZA" dirty="0" err="1" smtClean="0"/>
              <a:t>wanneer</a:t>
            </a:r>
            <a:r>
              <a:rPr lang="en-ZA" dirty="0" smtClean="0"/>
              <a:t> ‘n </a:t>
            </a:r>
            <a:r>
              <a:rPr lang="en-ZA" dirty="0" err="1" smtClean="0"/>
              <a:t>voorwerp</a:t>
            </a:r>
            <a:r>
              <a:rPr lang="en-ZA" dirty="0" smtClean="0"/>
              <a:t> </a:t>
            </a:r>
            <a:r>
              <a:rPr lang="en-ZA" dirty="0" err="1" smtClean="0"/>
              <a:t>gebruik</a:t>
            </a:r>
            <a:r>
              <a:rPr lang="en-ZA" dirty="0" smtClean="0"/>
              <a:t> word </a:t>
            </a:r>
            <a:r>
              <a:rPr lang="en-ZA" dirty="0" err="1" smtClean="0"/>
              <a:t>om</a:t>
            </a:r>
            <a:r>
              <a:rPr lang="en-ZA" dirty="0" smtClean="0"/>
              <a:t> </a:t>
            </a:r>
            <a:r>
              <a:rPr lang="en-ZA" dirty="0" err="1" smtClean="0"/>
              <a:t>iets</a:t>
            </a:r>
            <a:r>
              <a:rPr lang="en-ZA" dirty="0" smtClean="0"/>
              <a:t> </a:t>
            </a:r>
            <a:r>
              <a:rPr lang="en-ZA" dirty="0" err="1" smtClean="0"/>
              <a:t>anders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verteenwoordig</a:t>
            </a:r>
            <a:r>
              <a:rPr lang="en-ZA" dirty="0" smtClean="0"/>
              <a:t>, </a:t>
            </a:r>
            <a:r>
              <a:rPr lang="en-ZA" dirty="0" err="1" smtClean="0"/>
              <a:t>bv</a:t>
            </a:r>
            <a:r>
              <a:rPr lang="en-ZA" dirty="0" smtClean="0"/>
              <a:t> die </a:t>
            </a:r>
            <a:r>
              <a:rPr lang="en-ZA" dirty="0" err="1" smtClean="0"/>
              <a:t>blom</a:t>
            </a:r>
            <a:r>
              <a:rPr lang="en-ZA" dirty="0" smtClean="0"/>
              <a:t> ( die-</a:t>
            </a:r>
            <a:r>
              <a:rPr lang="en-ZA" dirty="0" err="1" smtClean="0"/>
              <a:t>kwart</a:t>
            </a:r>
            <a:r>
              <a:rPr lang="en-ZA" dirty="0" smtClean="0"/>
              <a:t>-</a:t>
            </a:r>
            <a:r>
              <a:rPr lang="en-ZA" dirty="0" err="1" smtClean="0"/>
              <a:t>voor</a:t>
            </a:r>
            <a:r>
              <a:rPr lang="en-ZA" dirty="0" smtClean="0"/>
              <a:t>-</a:t>
            </a:r>
            <a:r>
              <a:rPr lang="en-ZA" dirty="0" err="1" smtClean="0"/>
              <a:t>sewe</a:t>
            </a:r>
            <a:r>
              <a:rPr lang="en-ZA" dirty="0" smtClean="0"/>
              <a:t>-</a:t>
            </a:r>
            <a:r>
              <a:rPr lang="en-ZA" dirty="0" err="1" smtClean="0"/>
              <a:t>lelie</a:t>
            </a:r>
            <a:r>
              <a:rPr lang="en-ZA" dirty="0" smtClean="0"/>
              <a:t>) </a:t>
            </a:r>
            <a:r>
              <a:rPr lang="en-ZA" dirty="0" err="1" smtClean="0"/>
              <a:t>raak</a:t>
            </a:r>
            <a:r>
              <a:rPr lang="en-ZA" dirty="0" smtClean="0"/>
              <a:t> </a:t>
            </a:r>
            <a:r>
              <a:rPr lang="en-ZA" dirty="0" err="1" smtClean="0"/>
              <a:t>simbolies</a:t>
            </a:r>
            <a:r>
              <a:rPr lang="en-ZA" dirty="0" smtClean="0"/>
              <a:t> van Iris se </a:t>
            </a:r>
            <a:r>
              <a:rPr lang="en-ZA" dirty="0" err="1" smtClean="0"/>
              <a:t>lewe</a:t>
            </a:r>
            <a:r>
              <a:rPr lang="en-ZA" dirty="0" smtClean="0"/>
              <a:t> en </a:t>
            </a:r>
            <a:r>
              <a:rPr lang="en-ZA" dirty="0" err="1" smtClean="0"/>
              <a:t>verwagtinge</a:t>
            </a:r>
            <a:r>
              <a:rPr lang="en-ZA" dirty="0" smtClean="0"/>
              <a:t>.</a:t>
            </a:r>
          </a:p>
          <a:p>
            <a:r>
              <a:rPr lang="en-ZA" dirty="0" smtClean="0"/>
              <a:t>28. </a:t>
            </a:r>
            <a:r>
              <a:rPr lang="en-ZA" dirty="0" err="1" smtClean="0"/>
              <a:t>Stereotipe</a:t>
            </a:r>
            <a:r>
              <a:rPr lang="en-ZA" dirty="0" smtClean="0"/>
              <a:t> – ‘n </a:t>
            </a:r>
            <a:r>
              <a:rPr lang="en-ZA" dirty="0" err="1" smtClean="0"/>
              <a:t>persoon</a:t>
            </a:r>
            <a:r>
              <a:rPr lang="en-ZA" dirty="0" smtClean="0"/>
              <a:t> met die </a:t>
            </a:r>
            <a:r>
              <a:rPr lang="en-ZA" dirty="0" err="1" smtClean="0"/>
              <a:t>tipiese</a:t>
            </a:r>
            <a:r>
              <a:rPr lang="en-ZA" dirty="0" smtClean="0"/>
              <a:t> </a:t>
            </a:r>
            <a:r>
              <a:rPr lang="en-ZA" dirty="0" err="1" smtClean="0"/>
              <a:t>eienskappe</a:t>
            </a:r>
            <a:r>
              <a:rPr lang="en-ZA" dirty="0" smtClean="0"/>
              <a:t> van ‘n </a:t>
            </a:r>
            <a:r>
              <a:rPr lang="en-ZA" dirty="0" err="1" smtClean="0"/>
              <a:t>sekere</a:t>
            </a:r>
            <a:r>
              <a:rPr lang="en-ZA" dirty="0" smtClean="0"/>
              <a:t> </a:t>
            </a:r>
            <a:r>
              <a:rPr lang="en-ZA" dirty="0" err="1" smtClean="0"/>
              <a:t>groep</a:t>
            </a:r>
            <a:r>
              <a:rPr lang="en-ZA" dirty="0" smtClean="0"/>
              <a:t>.</a:t>
            </a:r>
          </a:p>
          <a:p>
            <a:r>
              <a:rPr lang="en-ZA" dirty="0" smtClean="0"/>
              <a:t>29. </a:t>
            </a:r>
            <a:r>
              <a:rPr lang="en-ZA" dirty="0" err="1" smtClean="0"/>
              <a:t>Subintrige</a:t>
            </a:r>
            <a:r>
              <a:rPr lang="en-ZA" dirty="0" smtClean="0"/>
              <a:t> – ‘n </a:t>
            </a:r>
            <a:r>
              <a:rPr lang="en-ZA" dirty="0" err="1" smtClean="0"/>
              <a:t>tweede</a:t>
            </a:r>
            <a:r>
              <a:rPr lang="en-ZA" dirty="0" smtClean="0"/>
              <a:t> </a:t>
            </a:r>
            <a:r>
              <a:rPr lang="en-ZA" dirty="0" err="1" smtClean="0"/>
              <a:t>storielyn</a:t>
            </a:r>
            <a:r>
              <a:rPr lang="en-ZA" dirty="0" smtClean="0"/>
              <a:t>, </a:t>
            </a:r>
            <a:r>
              <a:rPr lang="en-ZA" dirty="0" err="1" smtClean="0"/>
              <a:t>bv</a:t>
            </a:r>
            <a:r>
              <a:rPr lang="en-ZA" dirty="0" smtClean="0"/>
              <a:t>. Bettie se </a:t>
            </a:r>
            <a:r>
              <a:rPr lang="en-ZA" dirty="0" err="1" smtClean="0"/>
              <a:t>gifdrinkery</a:t>
            </a:r>
            <a:r>
              <a:rPr lang="en-ZA" dirty="0" smtClean="0"/>
              <a:t> in Vermont.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r>
              <a:rPr lang="en-ZA" dirty="0" smtClean="0"/>
              <a:t>30. </a:t>
            </a:r>
            <a:r>
              <a:rPr lang="en-ZA" dirty="0" err="1" smtClean="0"/>
              <a:t>Tema</a:t>
            </a:r>
            <a:r>
              <a:rPr lang="en-ZA" dirty="0" smtClean="0"/>
              <a:t> – die </a:t>
            </a:r>
            <a:r>
              <a:rPr lang="en-ZA" dirty="0" err="1" smtClean="0"/>
              <a:t>sentrale</a:t>
            </a:r>
            <a:r>
              <a:rPr lang="en-ZA" dirty="0" smtClean="0"/>
              <a:t> </a:t>
            </a:r>
            <a:r>
              <a:rPr lang="en-ZA" dirty="0" err="1" smtClean="0"/>
              <a:t>idee</a:t>
            </a:r>
            <a:r>
              <a:rPr lang="en-ZA" dirty="0" smtClean="0"/>
              <a:t> of </a:t>
            </a:r>
            <a:r>
              <a:rPr lang="en-ZA" dirty="0" err="1" smtClean="0"/>
              <a:t>hoofgedagte</a:t>
            </a:r>
            <a:r>
              <a:rPr lang="en-ZA" dirty="0" smtClean="0"/>
              <a:t> van ‘n </a:t>
            </a:r>
            <a:r>
              <a:rPr lang="en-ZA" dirty="0" err="1" smtClean="0"/>
              <a:t>teks</a:t>
            </a:r>
            <a:r>
              <a:rPr lang="en-ZA" dirty="0" smtClean="0"/>
              <a:t>. ( Die </a:t>
            </a:r>
            <a:r>
              <a:rPr lang="en-ZA" dirty="0" err="1" smtClean="0"/>
              <a:t>kwart-voor-sewe-lelie</a:t>
            </a:r>
            <a:r>
              <a:rPr lang="en-ZA" dirty="0" smtClean="0"/>
              <a:t> se </a:t>
            </a:r>
            <a:r>
              <a:rPr lang="en-ZA" dirty="0" err="1" smtClean="0"/>
              <a:t>tema</a:t>
            </a:r>
            <a:r>
              <a:rPr lang="en-ZA" dirty="0" smtClean="0"/>
              <a:t> is:  Die </a:t>
            </a:r>
            <a:r>
              <a:rPr lang="en-ZA" dirty="0" err="1" smtClean="0"/>
              <a:t>mens</a:t>
            </a:r>
            <a:r>
              <a:rPr lang="en-ZA" dirty="0" smtClean="0"/>
              <a:t> se hunkering </a:t>
            </a:r>
            <a:r>
              <a:rPr lang="en-ZA" dirty="0" err="1" smtClean="0"/>
              <a:t>na</a:t>
            </a:r>
            <a:r>
              <a:rPr lang="en-ZA" dirty="0" smtClean="0"/>
              <a:t> die </a:t>
            </a:r>
            <a:r>
              <a:rPr lang="en-ZA" dirty="0" err="1" smtClean="0"/>
              <a:t>groot</a:t>
            </a:r>
            <a:endParaRPr lang="en-ZA" dirty="0" smtClean="0"/>
          </a:p>
          <a:p>
            <a:pPr>
              <a:buNone/>
            </a:pPr>
            <a:r>
              <a:rPr lang="en-ZA" dirty="0" smtClean="0"/>
              <a:t>                    </a:t>
            </a:r>
            <a:r>
              <a:rPr lang="en-ZA" dirty="0" err="1" smtClean="0"/>
              <a:t>oomblik</a:t>
            </a:r>
            <a:r>
              <a:rPr lang="en-ZA" dirty="0" smtClean="0"/>
              <a:t> in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lewe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dirty="0" err="1" smtClean="0"/>
              <a:t>maak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die</a:t>
            </a:r>
          </a:p>
          <a:p>
            <a:pPr>
              <a:buNone/>
            </a:pPr>
            <a:r>
              <a:rPr lang="en-ZA" dirty="0"/>
              <a:t> </a:t>
            </a:r>
            <a:r>
              <a:rPr lang="en-ZA" dirty="0" smtClean="0"/>
              <a:t>                   wonder van die </a:t>
            </a:r>
            <a:r>
              <a:rPr lang="en-ZA" dirty="0" err="1" smtClean="0"/>
              <a:t>huidige</a:t>
            </a:r>
            <a:r>
              <a:rPr lang="en-ZA" dirty="0" smtClean="0"/>
              <a:t> </a:t>
            </a:r>
            <a:r>
              <a:rPr lang="en-ZA" dirty="0" err="1" smtClean="0"/>
              <a:t>oomblik</a:t>
            </a:r>
            <a:endParaRPr lang="en-ZA" dirty="0" smtClean="0"/>
          </a:p>
          <a:p>
            <a:pPr>
              <a:buNone/>
            </a:pPr>
            <a:r>
              <a:rPr lang="en-ZA" dirty="0"/>
              <a:t> </a:t>
            </a:r>
            <a:r>
              <a:rPr lang="en-ZA" dirty="0" smtClean="0"/>
              <a:t>                   </a:t>
            </a:r>
            <a:r>
              <a:rPr lang="en-ZA" dirty="0" err="1" smtClean="0"/>
              <a:t>dikwels</a:t>
            </a:r>
            <a:r>
              <a:rPr lang="en-ZA" dirty="0" smtClean="0"/>
              <a:t> by </a:t>
            </a:r>
            <a:r>
              <a:rPr lang="en-ZA" dirty="0" err="1" smtClean="0"/>
              <a:t>hom</a:t>
            </a:r>
            <a:r>
              <a:rPr lang="en-ZA" dirty="0" smtClean="0"/>
              <a:t> </a:t>
            </a:r>
            <a:r>
              <a:rPr lang="en-ZA" dirty="0" err="1" smtClean="0"/>
              <a:t>verbygaan</a:t>
            </a:r>
            <a:r>
              <a:rPr lang="en-ZA" dirty="0" smtClean="0"/>
              <a:t>.)</a:t>
            </a:r>
          </a:p>
          <a:p>
            <a:pPr>
              <a:buFont typeface="Arial" charset="0"/>
              <a:buChar char="•"/>
            </a:pPr>
            <a:r>
              <a:rPr lang="en-ZA" dirty="0" smtClean="0"/>
              <a:t>31. </a:t>
            </a:r>
            <a:r>
              <a:rPr lang="en-ZA" dirty="0" err="1" smtClean="0"/>
              <a:t>Vergelyking</a:t>
            </a:r>
            <a:r>
              <a:rPr lang="en-ZA" dirty="0" smtClean="0"/>
              <a:t> – twee </a:t>
            </a:r>
            <a:r>
              <a:rPr lang="en-ZA" dirty="0" err="1" smtClean="0"/>
              <a:t>dinge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dirty="0" err="1" smtClean="0"/>
              <a:t>bymekaar</a:t>
            </a:r>
            <a:r>
              <a:rPr lang="en-ZA" dirty="0" smtClean="0"/>
              <a:t> </a:t>
            </a:r>
            <a:r>
              <a:rPr lang="en-ZA" dirty="0" err="1" smtClean="0"/>
              <a:t>gestel</a:t>
            </a:r>
            <a:r>
              <a:rPr lang="en-ZA" dirty="0" smtClean="0"/>
              <a:t> word met </a:t>
            </a:r>
            <a:r>
              <a:rPr lang="en-ZA" dirty="0" err="1" smtClean="0"/>
              <a:t>soos</a:t>
            </a:r>
            <a:r>
              <a:rPr lang="en-ZA" dirty="0" smtClean="0"/>
              <a:t>, net </a:t>
            </a:r>
            <a:r>
              <a:rPr lang="en-ZA" dirty="0" err="1" smtClean="0"/>
              <a:t>soos</a:t>
            </a:r>
            <a:r>
              <a:rPr lang="en-ZA" dirty="0" smtClean="0"/>
              <a:t> en </a:t>
            </a:r>
            <a:r>
              <a:rPr lang="en-ZA" dirty="0" err="1" smtClean="0"/>
              <a:t>nes</a:t>
            </a:r>
            <a:r>
              <a:rPr lang="en-ZA" dirty="0" smtClean="0"/>
              <a:t>.</a:t>
            </a:r>
          </a:p>
          <a:p>
            <a:pPr>
              <a:buFont typeface="Arial" charset="0"/>
              <a:buChar char="•"/>
            </a:pP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268760"/>
            <a:ext cx="8229600" cy="4525963"/>
          </a:xfrm>
        </p:spPr>
        <p:txBody>
          <a:bodyPr/>
          <a:lstStyle/>
          <a:p>
            <a:r>
              <a:rPr lang="en-ZA" dirty="0" smtClean="0"/>
              <a:t>32. </a:t>
            </a:r>
            <a:r>
              <a:rPr lang="en-ZA" dirty="0" err="1" smtClean="0"/>
              <a:t>Vertelde</a:t>
            </a:r>
            <a:r>
              <a:rPr lang="en-ZA" dirty="0" smtClean="0"/>
              <a:t> </a:t>
            </a:r>
            <a:r>
              <a:rPr lang="en-ZA" dirty="0" err="1" smtClean="0"/>
              <a:t>tyd</a:t>
            </a:r>
            <a:r>
              <a:rPr lang="en-ZA" dirty="0" smtClean="0"/>
              <a:t> – die </a:t>
            </a:r>
            <a:r>
              <a:rPr lang="en-ZA" dirty="0" err="1" smtClean="0"/>
              <a:t>tydperk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die </a:t>
            </a:r>
            <a:r>
              <a:rPr lang="en-ZA" dirty="0" err="1" smtClean="0"/>
              <a:t>verhaal</a:t>
            </a:r>
            <a:r>
              <a:rPr lang="en-ZA" dirty="0" smtClean="0"/>
              <a:t> </a:t>
            </a:r>
            <a:r>
              <a:rPr lang="en-ZA" dirty="0" err="1" smtClean="0"/>
              <a:t>dek</a:t>
            </a:r>
            <a:r>
              <a:rPr lang="en-ZA" dirty="0"/>
              <a:t> </a:t>
            </a:r>
            <a:r>
              <a:rPr lang="en-ZA" dirty="0" smtClean="0"/>
              <a:t>is </a:t>
            </a:r>
            <a:r>
              <a:rPr lang="en-ZA" dirty="0" err="1" smtClean="0"/>
              <a:t>ongeveer</a:t>
            </a:r>
            <a:r>
              <a:rPr lang="en-ZA" dirty="0" smtClean="0"/>
              <a:t> 4 </a:t>
            </a:r>
            <a:r>
              <a:rPr lang="en-ZA" dirty="0" err="1" smtClean="0"/>
              <a:t>jaar</a:t>
            </a:r>
            <a:r>
              <a:rPr lang="en-ZA" dirty="0" smtClean="0"/>
              <a:t>.</a:t>
            </a:r>
          </a:p>
          <a:p>
            <a:r>
              <a:rPr lang="en-ZA" dirty="0" smtClean="0"/>
              <a:t>33. </a:t>
            </a:r>
            <a:r>
              <a:rPr lang="en-ZA" dirty="0" err="1" smtClean="0"/>
              <a:t>Verteltyd</a:t>
            </a:r>
            <a:r>
              <a:rPr lang="en-ZA" dirty="0" smtClean="0"/>
              <a:t> – die </a:t>
            </a:r>
            <a:r>
              <a:rPr lang="en-ZA" dirty="0" err="1" smtClean="0"/>
              <a:t>tyd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die </a:t>
            </a:r>
            <a:r>
              <a:rPr lang="en-ZA" dirty="0" err="1" smtClean="0"/>
              <a:t>verhaal</a:t>
            </a:r>
            <a:r>
              <a:rPr lang="en-ZA" dirty="0" smtClean="0"/>
              <a:t> </a:t>
            </a:r>
            <a:r>
              <a:rPr lang="en-ZA" dirty="0" err="1" smtClean="0"/>
              <a:t>vertel</a:t>
            </a:r>
            <a:r>
              <a:rPr lang="en-ZA" dirty="0" smtClean="0"/>
              <a:t> word is 211 </a:t>
            </a:r>
            <a:r>
              <a:rPr lang="en-ZA" dirty="0" err="1" smtClean="0"/>
              <a:t>bladsye</a:t>
            </a:r>
            <a:r>
              <a:rPr lang="en-ZA" dirty="0" smtClean="0"/>
              <a:t>.</a:t>
            </a:r>
          </a:p>
          <a:p>
            <a:r>
              <a:rPr lang="en-ZA" dirty="0" smtClean="0"/>
              <a:t>34. </a:t>
            </a:r>
            <a:r>
              <a:rPr lang="en-ZA" dirty="0" err="1" smtClean="0"/>
              <a:t>Woordspeling</a:t>
            </a:r>
            <a:r>
              <a:rPr lang="en-ZA" dirty="0" smtClean="0"/>
              <a:t> – die </a:t>
            </a:r>
            <a:r>
              <a:rPr lang="en-ZA" dirty="0" err="1" smtClean="0"/>
              <a:t>humoristiese</a:t>
            </a:r>
            <a:r>
              <a:rPr lang="en-ZA" dirty="0" smtClean="0"/>
              <a:t> </a:t>
            </a:r>
            <a:r>
              <a:rPr lang="en-ZA" dirty="0" err="1" smtClean="0"/>
              <a:t>wyse</a:t>
            </a:r>
            <a:r>
              <a:rPr lang="en-ZA" dirty="0" smtClean="0"/>
              <a:t> </a:t>
            </a:r>
            <a:r>
              <a:rPr lang="en-ZA" dirty="0" err="1" smtClean="0"/>
              <a:t>waarop</a:t>
            </a:r>
            <a:r>
              <a:rPr lang="en-ZA" dirty="0" smtClean="0"/>
              <a:t> ‘n </a:t>
            </a:r>
            <a:r>
              <a:rPr lang="en-ZA" dirty="0" err="1" smtClean="0"/>
              <a:t>woord</a:t>
            </a:r>
            <a:r>
              <a:rPr lang="en-ZA" dirty="0" smtClean="0"/>
              <a:t> </a:t>
            </a:r>
            <a:r>
              <a:rPr lang="en-ZA" dirty="0" err="1" smtClean="0"/>
              <a:t>gebruik</a:t>
            </a:r>
            <a:r>
              <a:rPr lang="en-ZA" dirty="0" smtClean="0"/>
              <a:t> word </a:t>
            </a:r>
            <a:r>
              <a:rPr lang="en-ZA" dirty="0" err="1" smtClean="0"/>
              <a:t>om</a:t>
            </a:r>
            <a:r>
              <a:rPr lang="en-ZA" dirty="0" smtClean="0"/>
              <a:t> ‘n </a:t>
            </a:r>
            <a:r>
              <a:rPr lang="en-ZA" dirty="0" err="1" smtClean="0"/>
              <a:t>ander</a:t>
            </a:r>
            <a:r>
              <a:rPr lang="en-ZA" dirty="0" smtClean="0"/>
              <a:t> </a:t>
            </a:r>
            <a:r>
              <a:rPr lang="en-ZA" dirty="0" err="1" smtClean="0"/>
              <a:t>betekenis</a:t>
            </a:r>
            <a:r>
              <a:rPr lang="en-ZA" dirty="0" smtClean="0"/>
              <a:t> </a:t>
            </a:r>
            <a:r>
              <a:rPr lang="en-ZA" dirty="0" err="1" smtClean="0"/>
              <a:t>uit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bring.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r>
              <a:rPr lang="en-ZA" dirty="0" err="1" smtClean="0"/>
              <a:t>Dit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oor</a:t>
            </a:r>
            <a:r>
              <a:rPr lang="en-ZA" dirty="0" smtClean="0"/>
              <a:t> die </a:t>
            </a:r>
            <a:r>
              <a:rPr lang="en-ZA" dirty="0" err="1" smtClean="0"/>
              <a:t>wel</a:t>
            </a:r>
            <a:r>
              <a:rPr lang="en-ZA" dirty="0" smtClean="0"/>
              <a:t> en wee van ‘n </a:t>
            </a:r>
            <a:r>
              <a:rPr lang="en-ZA" dirty="0" err="1" smtClean="0"/>
              <a:t>stadsgesin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dirty="0" err="1" smtClean="0"/>
              <a:t>bestaan</a:t>
            </a:r>
            <a:r>
              <a:rPr lang="en-ZA" dirty="0" smtClean="0"/>
              <a:t> </a:t>
            </a:r>
            <a:r>
              <a:rPr lang="en-ZA" dirty="0" err="1" smtClean="0"/>
              <a:t>uit</a:t>
            </a:r>
            <a:r>
              <a:rPr lang="en-ZA" dirty="0" smtClean="0"/>
              <a:t> ‘n </a:t>
            </a:r>
            <a:r>
              <a:rPr lang="en-ZA" dirty="0" err="1" smtClean="0"/>
              <a:t>vergeetagtige</a:t>
            </a:r>
            <a:r>
              <a:rPr lang="en-ZA" dirty="0" smtClean="0"/>
              <a:t> ma, ‘n </a:t>
            </a:r>
            <a:r>
              <a:rPr lang="en-ZA" dirty="0" err="1" smtClean="0"/>
              <a:t>gemoedelike</a:t>
            </a:r>
            <a:r>
              <a:rPr lang="en-ZA" dirty="0" smtClean="0"/>
              <a:t> pa, die </a:t>
            </a:r>
            <a:r>
              <a:rPr lang="en-ZA" dirty="0" err="1" smtClean="0"/>
              <a:t>hoofkarakter</a:t>
            </a:r>
            <a:r>
              <a:rPr lang="en-ZA" dirty="0" smtClean="0"/>
              <a:t> Iris en </a:t>
            </a:r>
            <a:r>
              <a:rPr lang="en-ZA" dirty="0" err="1" smtClean="0"/>
              <a:t>haar</a:t>
            </a:r>
            <a:r>
              <a:rPr lang="en-ZA" dirty="0" smtClean="0"/>
              <a:t> twee </a:t>
            </a:r>
            <a:r>
              <a:rPr lang="en-ZA" dirty="0" err="1" smtClean="0"/>
              <a:t>sussies</a:t>
            </a:r>
            <a:r>
              <a:rPr lang="en-ZA" dirty="0" smtClean="0"/>
              <a:t> Elsa en Kara, </a:t>
            </a:r>
            <a:r>
              <a:rPr lang="en-ZA" dirty="0" err="1" smtClean="0"/>
              <a:t>hul</a:t>
            </a:r>
            <a:r>
              <a:rPr lang="en-ZA" dirty="0" smtClean="0"/>
              <a:t> “</a:t>
            </a:r>
            <a:r>
              <a:rPr lang="en-ZA" dirty="0" err="1" smtClean="0"/>
              <a:t>Hollandse</a:t>
            </a:r>
            <a:r>
              <a:rPr lang="en-ZA" dirty="0" smtClean="0"/>
              <a:t> </a:t>
            </a:r>
            <a:r>
              <a:rPr lang="en-ZA" dirty="0" err="1" smtClean="0"/>
              <a:t>hond</a:t>
            </a:r>
            <a:r>
              <a:rPr lang="en-ZA" dirty="0" smtClean="0"/>
              <a:t>”, ‘n </a:t>
            </a:r>
            <a:r>
              <a:rPr lang="en-ZA" dirty="0" err="1" smtClean="0"/>
              <a:t>huishulp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dirty="0" err="1" smtClean="0"/>
              <a:t>presies</a:t>
            </a:r>
            <a:r>
              <a:rPr lang="en-ZA" dirty="0" smtClean="0"/>
              <a:t> </a:t>
            </a:r>
            <a:r>
              <a:rPr lang="en-ZA" dirty="0" err="1" smtClean="0"/>
              <a:t>weet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wil</a:t>
            </a:r>
            <a:r>
              <a:rPr lang="en-ZA" dirty="0" smtClean="0"/>
              <a:t> </a:t>
            </a:r>
            <a:r>
              <a:rPr lang="en-ZA" dirty="0" err="1" smtClean="0"/>
              <a:t>h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(Johanna) en ‘n </a:t>
            </a:r>
            <a:r>
              <a:rPr lang="en-ZA" dirty="0" err="1" smtClean="0">
                <a:latin typeface="Calibri"/>
                <a:cs typeface="Calibri"/>
              </a:rPr>
              <a:t>buiteaardse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beskermengel</a:t>
            </a:r>
            <a:r>
              <a:rPr lang="en-ZA" dirty="0" smtClean="0">
                <a:latin typeface="Calibri"/>
                <a:cs typeface="Calibri"/>
              </a:rPr>
              <a:t> met ‘n </a:t>
            </a:r>
            <a:r>
              <a:rPr lang="en-ZA" dirty="0" err="1" smtClean="0">
                <a:latin typeface="Calibri"/>
                <a:cs typeface="Calibri"/>
              </a:rPr>
              <a:t>aardse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humorsin</a:t>
            </a:r>
            <a:r>
              <a:rPr lang="en-ZA" dirty="0" smtClean="0">
                <a:latin typeface="Calibri"/>
                <a:cs typeface="Calibri"/>
              </a:rPr>
              <a:t>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/>
          <a:lstStyle/>
          <a:p>
            <a:r>
              <a:rPr lang="en-ZA" dirty="0" smtClean="0"/>
              <a:t>In </a:t>
            </a:r>
            <a:r>
              <a:rPr lang="en-ZA" dirty="0" err="1" smtClean="0"/>
              <a:t>hierdie</a:t>
            </a:r>
            <a:r>
              <a:rPr lang="en-ZA" dirty="0" smtClean="0"/>
              <a:t> roman word </a:t>
            </a:r>
            <a:r>
              <a:rPr lang="en-ZA" dirty="0" err="1" smtClean="0"/>
              <a:t>daar</a:t>
            </a:r>
            <a:r>
              <a:rPr lang="en-ZA" dirty="0" smtClean="0"/>
              <a:t> op </a:t>
            </a:r>
            <a:r>
              <a:rPr lang="en-ZA" dirty="0" err="1" smtClean="0"/>
              <a:t>fyn</a:t>
            </a:r>
            <a:r>
              <a:rPr lang="en-ZA" dirty="0" smtClean="0"/>
              <a:t> </a:t>
            </a:r>
            <a:r>
              <a:rPr lang="en-ZA" dirty="0" err="1" smtClean="0"/>
              <a:t>ironiese</a:t>
            </a:r>
            <a:r>
              <a:rPr lang="en-ZA" dirty="0" smtClean="0"/>
              <a:t> </a:t>
            </a:r>
            <a:r>
              <a:rPr lang="en-ZA" dirty="0" err="1" smtClean="0"/>
              <a:t>wyse</a:t>
            </a:r>
            <a:r>
              <a:rPr lang="en-ZA" dirty="0" smtClean="0"/>
              <a:t> </a:t>
            </a:r>
            <a:r>
              <a:rPr lang="en-ZA" dirty="0" err="1" smtClean="0"/>
              <a:t>gespot</a:t>
            </a:r>
            <a:r>
              <a:rPr lang="en-ZA" dirty="0"/>
              <a:t> </a:t>
            </a:r>
            <a:r>
              <a:rPr lang="en-ZA" dirty="0" smtClean="0"/>
              <a:t>met die </a:t>
            </a:r>
            <a:r>
              <a:rPr lang="en-ZA" dirty="0" err="1" smtClean="0"/>
              <a:t>stereotiepe</a:t>
            </a:r>
            <a:r>
              <a:rPr lang="en-ZA" dirty="0" smtClean="0"/>
              <a:t> </a:t>
            </a:r>
            <a:r>
              <a:rPr lang="en-ZA" dirty="0" err="1" smtClean="0"/>
              <a:t>gesin</a:t>
            </a:r>
            <a:r>
              <a:rPr lang="en-ZA" dirty="0" smtClean="0"/>
              <a:t>.</a:t>
            </a:r>
          </a:p>
          <a:p>
            <a:r>
              <a:rPr lang="en-ZA" dirty="0" smtClean="0"/>
              <a:t>Ma is die </a:t>
            </a:r>
            <a:r>
              <a:rPr lang="en-ZA" dirty="0" err="1" smtClean="0"/>
              <a:t>nie-stereotiepe</a:t>
            </a:r>
            <a:r>
              <a:rPr lang="en-ZA" dirty="0" smtClean="0"/>
              <a:t>, </a:t>
            </a:r>
            <a:r>
              <a:rPr lang="en-ZA" dirty="0" err="1" smtClean="0"/>
              <a:t>vergeetagtige</a:t>
            </a:r>
            <a:r>
              <a:rPr lang="en-ZA" dirty="0" smtClean="0"/>
              <a:t> </a:t>
            </a:r>
            <a:r>
              <a:rPr lang="en-ZA" dirty="0" err="1" smtClean="0"/>
              <a:t>huisvrou</a:t>
            </a:r>
            <a:r>
              <a:rPr lang="en-ZA" dirty="0" smtClean="0"/>
              <a:t>/</a:t>
            </a:r>
            <a:r>
              <a:rPr lang="en-ZA" dirty="0" err="1" smtClean="0"/>
              <a:t>moeder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dirty="0" err="1" smtClean="0"/>
              <a:t>as’t</a:t>
            </a:r>
            <a:r>
              <a:rPr lang="en-ZA" dirty="0" smtClean="0"/>
              <a:t> ware in ‘n </a:t>
            </a:r>
            <a:r>
              <a:rPr lang="en-ZA" dirty="0" err="1" smtClean="0"/>
              <a:t>w</a:t>
            </a:r>
            <a:r>
              <a:rPr lang="en-ZA" dirty="0" err="1" smtClean="0">
                <a:latin typeface="Calibri"/>
                <a:cs typeface="Calibri"/>
              </a:rPr>
              <a:t>êreld</a:t>
            </a:r>
            <a:r>
              <a:rPr lang="en-ZA" dirty="0" smtClean="0">
                <a:latin typeface="Calibri"/>
                <a:cs typeface="Calibri"/>
              </a:rPr>
              <a:t> van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eie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woon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oudste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suster</a:t>
            </a:r>
            <a:r>
              <a:rPr lang="en-ZA" dirty="0" smtClean="0">
                <a:latin typeface="Calibri"/>
                <a:cs typeface="Calibri"/>
              </a:rPr>
              <a:t>, Elsa, die </a:t>
            </a:r>
            <a:r>
              <a:rPr lang="en-ZA" dirty="0" err="1" smtClean="0">
                <a:latin typeface="Calibri"/>
                <a:cs typeface="Calibri"/>
              </a:rPr>
              <a:t>onderwyseres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kies</a:t>
            </a:r>
            <a:r>
              <a:rPr lang="en-ZA" dirty="0" smtClean="0">
                <a:latin typeface="Calibri"/>
                <a:cs typeface="Calibri"/>
              </a:rPr>
              <a:t> ‘n </a:t>
            </a:r>
            <a:r>
              <a:rPr lang="en-ZA" dirty="0" err="1" smtClean="0">
                <a:latin typeface="Calibri"/>
                <a:cs typeface="Calibri"/>
              </a:rPr>
              <a:t>gewone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lewe</a:t>
            </a:r>
            <a:r>
              <a:rPr lang="en-ZA" dirty="0" smtClean="0">
                <a:latin typeface="Calibri"/>
                <a:cs typeface="Calibri"/>
              </a:rPr>
              <a:t> met ‘n man, </a:t>
            </a:r>
            <a:r>
              <a:rPr lang="en-ZA" dirty="0" err="1" smtClean="0">
                <a:latin typeface="Calibri"/>
                <a:cs typeface="Calibri"/>
              </a:rPr>
              <a:t>huis</a:t>
            </a:r>
            <a:r>
              <a:rPr lang="en-ZA" dirty="0" smtClean="0">
                <a:latin typeface="Calibri"/>
                <a:cs typeface="Calibri"/>
              </a:rPr>
              <a:t> en </a:t>
            </a:r>
            <a:r>
              <a:rPr lang="en-ZA" dirty="0" err="1" smtClean="0">
                <a:latin typeface="Calibri"/>
                <a:cs typeface="Calibri"/>
              </a:rPr>
              <a:t>kinders</a:t>
            </a:r>
            <a:r>
              <a:rPr lang="en-ZA" dirty="0" smtClean="0">
                <a:latin typeface="Calibri"/>
                <a:cs typeface="Calibri"/>
              </a:rPr>
              <a:t>. 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is die </a:t>
            </a:r>
            <a:r>
              <a:rPr lang="en-ZA" dirty="0" err="1" smtClean="0">
                <a:latin typeface="Calibri"/>
                <a:cs typeface="Calibri"/>
              </a:rPr>
              <a:t>perfeksionis</a:t>
            </a:r>
            <a:r>
              <a:rPr lang="en-ZA" dirty="0" smtClean="0">
                <a:latin typeface="Calibri"/>
                <a:cs typeface="Calibri"/>
              </a:rPr>
              <a:t>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99592" y="1196752"/>
            <a:ext cx="7330008" cy="4525963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Kara , die </a:t>
            </a:r>
            <a:r>
              <a:rPr lang="en-ZA" dirty="0" err="1" smtClean="0"/>
              <a:t>middel</a:t>
            </a:r>
            <a:r>
              <a:rPr lang="en-ZA" dirty="0" smtClean="0"/>
              <a:t> </a:t>
            </a:r>
            <a:r>
              <a:rPr lang="en-ZA" dirty="0" err="1" smtClean="0"/>
              <a:t>suster</a:t>
            </a:r>
            <a:r>
              <a:rPr lang="en-ZA" dirty="0" smtClean="0"/>
              <a:t>, </a:t>
            </a:r>
            <a:r>
              <a:rPr lang="en-ZA" dirty="0" err="1" smtClean="0"/>
              <a:t>wou</a:t>
            </a:r>
            <a:r>
              <a:rPr lang="en-ZA" dirty="0" smtClean="0"/>
              <a:t> </a:t>
            </a:r>
            <a:r>
              <a:rPr lang="en-ZA" dirty="0" err="1" smtClean="0"/>
              <a:t>eers</a:t>
            </a:r>
            <a:r>
              <a:rPr lang="en-ZA" dirty="0" smtClean="0"/>
              <a:t> ‘n non word, </a:t>
            </a:r>
            <a:r>
              <a:rPr lang="en-ZA" dirty="0" err="1" smtClean="0"/>
              <a:t>maar</a:t>
            </a:r>
            <a:r>
              <a:rPr lang="en-ZA" dirty="0" smtClean="0"/>
              <a:t> </a:t>
            </a:r>
            <a:r>
              <a:rPr lang="en-ZA" dirty="0" err="1" smtClean="0"/>
              <a:t>wanneer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die </a:t>
            </a:r>
            <a:r>
              <a:rPr lang="en-ZA" dirty="0" err="1" smtClean="0"/>
              <a:t>donker</a:t>
            </a:r>
            <a:r>
              <a:rPr lang="en-ZA" dirty="0" smtClean="0"/>
              <a:t>, </a:t>
            </a:r>
            <a:r>
              <a:rPr lang="en-ZA" dirty="0" err="1" smtClean="0"/>
              <a:t>aantreklike</a:t>
            </a:r>
            <a:r>
              <a:rPr lang="en-ZA" dirty="0" smtClean="0"/>
              <a:t> Claude </a:t>
            </a:r>
            <a:r>
              <a:rPr lang="en-ZA" dirty="0" err="1" smtClean="0"/>
              <a:t>oorsee</a:t>
            </a:r>
            <a:r>
              <a:rPr lang="en-ZA" dirty="0" smtClean="0"/>
              <a:t> </a:t>
            </a:r>
            <a:r>
              <a:rPr lang="en-ZA" dirty="0" err="1" smtClean="0"/>
              <a:t>ontmoet</a:t>
            </a:r>
            <a:r>
              <a:rPr lang="en-ZA" dirty="0" smtClean="0"/>
              <a:t>, </a:t>
            </a:r>
            <a:r>
              <a:rPr lang="en-ZA" dirty="0" err="1" smtClean="0"/>
              <a:t>verloop</a:t>
            </a:r>
            <a:r>
              <a:rPr lang="en-ZA" dirty="0" smtClean="0"/>
              <a:t>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lewe</a:t>
            </a:r>
            <a:r>
              <a:rPr lang="en-ZA" dirty="0" smtClean="0"/>
              <a:t> heel </a:t>
            </a:r>
            <a:r>
              <a:rPr lang="en-ZA" dirty="0" err="1" smtClean="0"/>
              <a:t>anders</a:t>
            </a:r>
            <a:r>
              <a:rPr lang="en-ZA" dirty="0" smtClean="0"/>
              <a:t>.</a:t>
            </a:r>
          </a:p>
          <a:p>
            <a:r>
              <a:rPr lang="en-ZA" dirty="0" smtClean="0"/>
              <a:t>Die swart </a:t>
            </a:r>
            <a:r>
              <a:rPr lang="en-ZA" dirty="0" err="1" smtClean="0"/>
              <a:t>huishulp</a:t>
            </a:r>
            <a:r>
              <a:rPr lang="en-ZA" dirty="0" smtClean="0"/>
              <a:t>, Johanna, </a:t>
            </a:r>
            <a:r>
              <a:rPr lang="en-ZA" dirty="0" err="1" smtClean="0"/>
              <a:t>vervul</a:t>
            </a:r>
            <a:r>
              <a:rPr lang="en-ZA" dirty="0" smtClean="0"/>
              <a:t> </a:t>
            </a:r>
            <a:r>
              <a:rPr lang="en-ZA" dirty="0" err="1" smtClean="0"/>
              <a:t>eintlik</a:t>
            </a:r>
            <a:r>
              <a:rPr lang="en-ZA" dirty="0" smtClean="0"/>
              <a:t> die </a:t>
            </a:r>
            <a:r>
              <a:rPr lang="en-ZA" dirty="0" err="1" smtClean="0"/>
              <a:t>rol</a:t>
            </a:r>
            <a:r>
              <a:rPr lang="en-ZA" dirty="0" smtClean="0"/>
              <a:t> van die ma in die </a:t>
            </a:r>
            <a:r>
              <a:rPr lang="en-ZA" dirty="0" err="1" smtClean="0"/>
              <a:t>huis</a:t>
            </a:r>
            <a:r>
              <a:rPr lang="en-ZA" dirty="0" smtClean="0"/>
              <a:t>. 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maak</a:t>
            </a:r>
            <a:r>
              <a:rPr lang="en-ZA" dirty="0" smtClean="0"/>
              <a:t> </a:t>
            </a:r>
            <a:r>
              <a:rPr lang="en-ZA" dirty="0" err="1" smtClean="0"/>
              <a:t>hulle</a:t>
            </a:r>
            <a:r>
              <a:rPr lang="en-ZA" dirty="0" smtClean="0"/>
              <a:t> </a:t>
            </a:r>
            <a:r>
              <a:rPr lang="en-ZA" dirty="0" err="1" smtClean="0"/>
              <a:t>groot</a:t>
            </a:r>
            <a:r>
              <a:rPr lang="en-ZA" dirty="0" smtClean="0"/>
              <a:t>, gee </a:t>
            </a:r>
            <a:r>
              <a:rPr lang="en-ZA" dirty="0" err="1" smtClean="0"/>
              <a:t>hulle</a:t>
            </a:r>
            <a:r>
              <a:rPr lang="en-ZA" dirty="0" smtClean="0"/>
              <a:t> </a:t>
            </a:r>
            <a:r>
              <a:rPr lang="en-ZA" dirty="0" err="1" smtClean="0"/>
              <a:t>kos</a:t>
            </a:r>
            <a:r>
              <a:rPr lang="en-ZA" dirty="0" smtClean="0"/>
              <a:t> en </a:t>
            </a:r>
            <a:r>
              <a:rPr lang="en-ZA" dirty="0" err="1" smtClean="0"/>
              <a:t>ondersteun</a:t>
            </a:r>
            <a:r>
              <a:rPr lang="en-ZA" dirty="0" smtClean="0"/>
              <a:t> </a:t>
            </a:r>
            <a:r>
              <a:rPr lang="en-ZA" dirty="0" err="1" smtClean="0"/>
              <a:t>hulle</a:t>
            </a:r>
            <a:r>
              <a:rPr lang="en-ZA" dirty="0" smtClean="0"/>
              <a:t>.  </a:t>
            </a:r>
            <a:r>
              <a:rPr lang="en-ZA" dirty="0" err="1" smtClean="0"/>
              <a:t>Sy</a:t>
            </a:r>
            <a:r>
              <a:rPr lang="en-ZA" dirty="0" smtClean="0"/>
              <a:t> help </a:t>
            </a:r>
            <a:r>
              <a:rPr lang="en-ZA" dirty="0" err="1" smtClean="0"/>
              <a:t>selfs</a:t>
            </a:r>
            <a:r>
              <a:rPr lang="en-ZA" dirty="0" smtClean="0"/>
              <a:t> later </a:t>
            </a:r>
            <a:r>
              <a:rPr lang="en-ZA" dirty="0" err="1" smtClean="0"/>
              <a:t>om</a:t>
            </a:r>
            <a:r>
              <a:rPr lang="en-ZA" dirty="0" smtClean="0"/>
              <a:t> Elsa se kind </a:t>
            </a:r>
            <a:r>
              <a:rPr lang="en-ZA" dirty="0" err="1" smtClean="0"/>
              <a:t>groot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maak</a:t>
            </a:r>
            <a:r>
              <a:rPr lang="en-ZA" dirty="0" smtClean="0"/>
              <a:t>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ZA" dirty="0" smtClean="0"/>
              <a:t>Die roman </a:t>
            </a:r>
            <a:r>
              <a:rPr lang="en-ZA" dirty="0" err="1" smtClean="0"/>
              <a:t>speel</a:t>
            </a:r>
            <a:r>
              <a:rPr lang="en-ZA" dirty="0" smtClean="0"/>
              <a:t> </a:t>
            </a:r>
            <a:r>
              <a:rPr lang="en-ZA" dirty="0" err="1" smtClean="0"/>
              <a:t>af</a:t>
            </a:r>
            <a:r>
              <a:rPr lang="en-ZA" dirty="0" smtClean="0"/>
              <a:t> </a:t>
            </a:r>
            <a:r>
              <a:rPr lang="en-ZA" dirty="0" err="1" smtClean="0"/>
              <a:t>tydens</a:t>
            </a:r>
            <a:r>
              <a:rPr lang="en-ZA" dirty="0" smtClean="0"/>
              <a:t> die </a:t>
            </a:r>
            <a:r>
              <a:rPr lang="en-ZA" dirty="0" err="1" smtClean="0"/>
              <a:t>apartheidsera</a:t>
            </a:r>
            <a:r>
              <a:rPr lang="en-ZA" dirty="0" smtClean="0"/>
              <a:t>.  Die </a:t>
            </a:r>
            <a:r>
              <a:rPr lang="en-ZA" dirty="0" err="1" smtClean="0"/>
              <a:t>gesin</a:t>
            </a:r>
            <a:r>
              <a:rPr lang="en-ZA" dirty="0" smtClean="0"/>
              <a:t> het </a:t>
            </a:r>
            <a:r>
              <a:rPr lang="en-ZA" dirty="0" err="1" smtClean="0"/>
              <a:t>egter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dieselfde</a:t>
            </a:r>
            <a:r>
              <a:rPr lang="en-ZA" dirty="0" smtClean="0"/>
              <a:t> </a:t>
            </a:r>
            <a:r>
              <a:rPr lang="en-ZA" dirty="0" err="1" smtClean="0"/>
              <a:t>beginsels</a:t>
            </a:r>
            <a:r>
              <a:rPr lang="en-ZA" dirty="0" smtClean="0"/>
              <a:t> </a:t>
            </a:r>
            <a:r>
              <a:rPr lang="en-ZA" dirty="0" err="1" smtClean="0"/>
              <a:t>oor</a:t>
            </a:r>
            <a:r>
              <a:rPr lang="en-ZA" dirty="0" smtClean="0"/>
              <a:t> swart </a:t>
            </a:r>
            <a:r>
              <a:rPr lang="en-ZA" dirty="0" err="1" smtClean="0"/>
              <a:t>Suid</a:t>
            </a:r>
            <a:r>
              <a:rPr lang="en-ZA" dirty="0" smtClean="0"/>
              <a:t>-Afrikaners </a:t>
            </a:r>
            <a:r>
              <a:rPr lang="en-ZA" dirty="0" err="1" smtClean="0"/>
              <a:t>soos</a:t>
            </a:r>
            <a:r>
              <a:rPr lang="en-ZA" dirty="0" smtClean="0"/>
              <a:t> die res van die </a:t>
            </a:r>
            <a:r>
              <a:rPr lang="en-ZA" dirty="0" err="1" smtClean="0"/>
              <a:t>nasie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  Iris en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familie</a:t>
            </a:r>
            <a:r>
              <a:rPr lang="en-ZA" dirty="0" smtClean="0"/>
              <a:t> </a:t>
            </a:r>
            <a:r>
              <a:rPr lang="en-ZA" dirty="0" err="1" smtClean="0"/>
              <a:t>sien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kleur</a:t>
            </a:r>
            <a:r>
              <a:rPr lang="en-ZA" dirty="0" smtClean="0"/>
              <a:t> </a:t>
            </a:r>
            <a:r>
              <a:rPr lang="en-ZA" dirty="0" err="1" smtClean="0"/>
              <a:t>raak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</a:t>
            </a:r>
          </a:p>
          <a:p>
            <a:r>
              <a:rPr lang="en-ZA" dirty="0" smtClean="0"/>
              <a:t>Die </a:t>
            </a:r>
            <a:r>
              <a:rPr lang="en-ZA" dirty="0" err="1" smtClean="0"/>
              <a:t>kwart-voor-sewe-lelie</a:t>
            </a:r>
            <a:r>
              <a:rPr lang="en-ZA" dirty="0" smtClean="0"/>
              <a:t> is </a:t>
            </a:r>
            <a:r>
              <a:rPr lang="en-ZA" dirty="0" err="1" smtClean="0"/>
              <a:t>nie</a:t>
            </a:r>
            <a:r>
              <a:rPr lang="en-ZA" dirty="0" smtClean="0"/>
              <a:t> ‘n </a:t>
            </a:r>
            <a:r>
              <a:rPr lang="en-ZA" dirty="0" err="1" smtClean="0"/>
              <a:t>tipiese</a:t>
            </a:r>
            <a:r>
              <a:rPr lang="en-ZA" dirty="0" smtClean="0"/>
              <a:t> roman </a:t>
            </a:r>
            <a:r>
              <a:rPr lang="en-ZA" dirty="0" err="1" smtClean="0"/>
              <a:t>nie</a:t>
            </a:r>
            <a:r>
              <a:rPr lang="en-ZA" dirty="0" smtClean="0"/>
              <a:t>.  </a:t>
            </a:r>
            <a:r>
              <a:rPr lang="en-ZA" dirty="0" err="1" smtClean="0"/>
              <a:t>Dit</a:t>
            </a:r>
            <a:r>
              <a:rPr lang="en-ZA" dirty="0" smtClean="0"/>
              <a:t> is op twee </a:t>
            </a:r>
            <a:r>
              <a:rPr lang="en-ZA" dirty="0" err="1" smtClean="0"/>
              <a:t>vlakke</a:t>
            </a:r>
            <a:r>
              <a:rPr lang="en-ZA" dirty="0" smtClean="0"/>
              <a:t> </a:t>
            </a:r>
            <a:r>
              <a:rPr lang="en-ZA" dirty="0" err="1" smtClean="0"/>
              <a:t>saamgestel</a:t>
            </a:r>
            <a:r>
              <a:rPr lang="en-ZA" dirty="0" smtClean="0"/>
              <a:t> </a:t>
            </a:r>
            <a:r>
              <a:rPr lang="en-ZA" dirty="0" err="1" smtClean="0"/>
              <a:t>nl</a:t>
            </a:r>
            <a:r>
              <a:rPr lang="en-ZA" dirty="0" smtClean="0"/>
              <a:t>:  *Die </a:t>
            </a:r>
            <a:r>
              <a:rPr lang="en-ZA" dirty="0" err="1" smtClean="0"/>
              <a:t>struktuur</a:t>
            </a:r>
            <a:r>
              <a:rPr lang="en-ZA" dirty="0" smtClean="0"/>
              <a:t> van die </a:t>
            </a:r>
            <a:r>
              <a:rPr lang="en-ZA" dirty="0" err="1" smtClean="0"/>
              <a:t>liefdesverhaal</a:t>
            </a:r>
            <a:r>
              <a:rPr lang="en-ZA" dirty="0" smtClean="0"/>
              <a:t> </a:t>
            </a:r>
            <a:r>
              <a:rPr lang="en-ZA" dirty="0" err="1" smtClean="0"/>
              <a:t>teenoor</a:t>
            </a:r>
            <a:r>
              <a:rPr lang="en-ZA" dirty="0" smtClean="0"/>
              <a:t>  *Die </a:t>
            </a:r>
            <a:r>
              <a:rPr lang="en-ZA" dirty="0" err="1" smtClean="0"/>
              <a:t>ironie</a:t>
            </a:r>
            <a:r>
              <a:rPr lang="en-ZA" dirty="0" smtClean="0"/>
              <a:t> in die </a:t>
            </a:r>
            <a:r>
              <a:rPr lang="en-ZA" dirty="0" err="1" smtClean="0"/>
              <a:t>verhaal</a:t>
            </a:r>
            <a:r>
              <a:rPr lang="en-ZA" dirty="0" smtClean="0"/>
              <a:t>.</a:t>
            </a:r>
            <a:endParaRPr lang="en-ZA" dirty="0"/>
          </a:p>
          <a:p>
            <a:pPr>
              <a:buNone/>
            </a:pPr>
            <a:r>
              <a:rPr lang="en-ZA" dirty="0" smtClean="0"/>
              <a:t>      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u="sng" dirty="0" err="1" smtClean="0"/>
              <a:t>Liter</a:t>
            </a:r>
            <a:r>
              <a:rPr lang="en-ZA" b="1" u="sng" dirty="0" err="1" smtClean="0">
                <a:latin typeface="Calibri"/>
                <a:cs typeface="Calibri"/>
              </a:rPr>
              <a:t>êre</a:t>
            </a:r>
            <a:r>
              <a:rPr lang="en-ZA" b="1" u="sng" dirty="0" smtClean="0">
                <a:latin typeface="Calibri"/>
                <a:cs typeface="Calibri"/>
              </a:rPr>
              <a:t> </a:t>
            </a:r>
            <a:r>
              <a:rPr lang="en-ZA" b="1" u="sng" dirty="0" err="1" smtClean="0">
                <a:latin typeface="Calibri"/>
                <a:cs typeface="Calibri"/>
              </a:rPr>
              <a:t>Terme</a:t>
            </a:r>
            <a:r>
              <a:rPr lang="en-ZA" b="1" u="sng" dirty="0" smtClean="0">
                <a:latin typeface="Calibri"/>
                <a:cs typeface="Calibri"/>
              </a:rPr>
              <a:t> – </a:t>
            </a:r>
            <a:r>
              <a:rPr lang="en-ZA" b="1" u="sng" dirty="0" err="1" smtClean="0">
                <a:latin typeface="Calibri"/>
                <a:cs typeface="Calibri"/>
              </a:rPr>
              <a:t>Bl</a:t>
            </a:r>
            <a:r>
              <a:rPr lang="en-ZA" b="1" u="sng" dirty="0" smtClean="0">
                <a:latin typeface="Calibri"/>
                <a:cs typeface="Calibri"/>
              </a:rPr>
              <a:t> 267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1.  </a:t>
            </a:r>
            <a:r>
              <a:rPr lang="en-ZA" dirty="0" err="1" smtClean="0"/>
              <a:t>Afloop</a:t>
            </a:r>
            <a:r>
              <a:rPr lang="en-ZA" dirty="0" smtClean="0"/>
              <a:t> – die finale </a:t>
            </a:r>
            <a:r>
              <a:rPr lang="en-ZA" dirty="0" err="1" smtClean="0"/>
              <a:t>deel</a:t>
            </a:r>
            <a:r>
              <a:rPr lang="en-ZA" dirty="0" smtClean="0"/>
              <a:t> van die </a:t>
            </a:r>
            <a:r>
              <a:rPr lang="en-ZA" dirty="0" err="1" smtClean="0"/>
              <a:t>verhaal</a:t>
            </a:r>
            <a:endParaRPr lang="en-ZA" dirty="0" smtClean="0"/>
          </a:p>
          <a:p>
            <a:r>
              <a:rPr lang="en-ZA" dirty="0" smtClean="0"/>
              <a:t>2.  </a:t>
            </a:r>
            <a:r>
              <a:rPr lang="en-ZA" dirty="0" err="1" smtClean="0"/>
              <a:t>Antitese</a:t>
            </a:r>
            <a:r>
              <a:rPr lang="en-ZA" dirty="0" smtClean="0"/>
              <a:t> -  </a:t>
            </a:r>
            <a:r>
              <a:rPr lang="en-ZA" dirty="0" err="1" smtClean="0"/>
              <a:t>Teenstelling</a:t>
            </a:r>
            <a:r>
              <a:rPr lang="en-ZA" dirty="0" smtClean="0"/>
              <a:t> van </a:t>
            </a:r>
            <a:r>
              <a:rPr lang="en-ZA" dirty="0" err="1" smtClean="0"/>
              <a:t>gedagtes</a:t>
            </a:r>
            <a:r>
              <a:rPr lang="en-ZA" dirty="0" smtClean="0"/>
              <a:t> </a:t>
            </a:r>
            <a:r>
              <a:rPr lang="en-ZA" dirty="0" err="1" smtClean="0"/>
              <a:t>bv</a:t>
            </a:r>
            <a:r>
              <a:rPr lang="en-ZA" dirty="0"/>
              <a:t> </a:t>
            </a:r>
            <a:r>
              <a:rPr lang="en-ZA" dirty="0" smtClean="0"/>
              <a:t>hoe </a:t>
            </a:r>
            <a:r>
              <a:rPr lang="en-ZA" dirty="0" err="1" smtClean="0"/>
              <a:t>meer</a:t>
            </a:r>
            <a:r>
              <a:rPr lang="en-ZA" dirty="0" smtClean="0"/>
              <a:t> </a:t>
            </a:r>
            <a:r>
              <a:rPr lang="en-ZA" dirty="0" err="1" smtClean="0"/>
              <a:t>haas</a:t>
            </a:r>
            <a:r>
              <a:rPr lang="en-ZA" dirty="0" smtClean="0"/>
              <a:t> hoe minder </a:t>
            </a:r>
            <a:r>
              <a:rPr lang="en-ZA" dirty="0" err="1" smtClean="0"/>
              <a:t>spoed</a:t>
            </a:r>
            <a:r>
              <a:rPr lang="en-ZA" dirty="0" smtClean="0"/>
              <a:t>.</a:t>
            </a:r>
          </a:p>
          <a:p>
            <a:r>
              <a:rPr lang="en-ZA" dirty="0" smtClean="0"/>
              <a:t>3.  </a:t>
            </a:r>
            <a:r>
              <a:rPr lang="en-ZA" dirty="0" err="1" smtClean="0"/>
              <a:t>Boodskap</a:t>
            </a:r>
            <a:r>
              <a:rPr lang="en-ZA" dirty="0" smtClean="0"/>
              <a:t> -  </a:t>
            </a:r>
            <a:r>
              <a:rPr lang="en-ZA" dirty="0" err="1" smtClean="0"/>
              <a:t>Dit</a:t>
            </a:r>
            <a:r>
              <a:rPr lang="en-ZA" dirty="0" smtClean="0"/>
              <a:t> is die les of </a:t>
            </a:r>
            <a:r>
              <a:rPr lang="en-ZA" dirty="0" err="1" smtClean="0"/>
              <a:t>morele</a:t>
            </a:r>
            <a:r>
              <a:rPr lang="en-ZA" dirty="0" smtClean="0"/>
              <a:t> </a:t>
            </a:r>
            <a:r>
              <a:rPr lang="en-ZA" dirty="0" err="1" smtClean="0"/>
              <a:t>gedagte</a:t>
            </a:r>
            <a:r>
              <a:rPr lang="en-ZA" dirty="0" smtClean="0"/>
              <a:t> in die </a:t>
            </a:r>
            <a:r>
              <a:rPr lang="en-ZA" dirty="0" err="1" smtClean="0"/>
              <a:t>verhaal</a:t>
            </a:r>
            <a:r>
              <a:rPr lang="en-ZA" dirty="0" smtClean="0"/>
              <a:t>.</a:t>
            </a:r>
          </a:p>
          <a:p>
            <a:r>
              <a:rPr lang="en-ZA" dirty="0" smtClean="0"/>
              <a:t>4.  </a:t>
            </a:r>
            <a:r>
              <a:rPr lang="en-ZA" dirty="0" err="1" smtClean="0"/>
              <a:t>Buitestander</a:t>
            </a:r>
            <a:r>
              <a:rPr lang="en-ZA" dirty="0" smtClean="0"/>
              <a:t> (outsider) -  ‘n </a:t>
            </a:r>
            <a:r>
              <a:rPr lang="en-ZA" dirty="0" err="1" smtClean="0"/>
              <a:t>Karakter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aan</a:t>
            </a:r>
            <a:r>
              <a:rPr lang="en-ZA" dirty="0" smtClean="0"/>
              <a:t> ‘n </a:t>
            </a:r>
            <a:r>
              <a:rPr lang="en-ZA" dirty="0" err="1" smtClean="0"/>
              <a:t>groep</a:t>
            </a:r>
            <a:r>
              <a:rPr lang="en-ZA" dirty="0" smtClean="0"/>
              <a:t> </a:t>
            </a:r>
            <a:r>
              <a:rPr lang="en-ZA" dirty="0" err="1" smtClean="0"/>
              <a:t>behoort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/>
              <a:t> </a:t>
            </a:r>
            <a:r>
              <a:rPr lang="en-ZA" dirty="0" err="1" smtClean="0"/>
              <a:t>bv</a:t>
            </a:r>
            <a:r>
              <a:rPr lang="en-ZA" dirty="0" smtClean="0"/>
              <a:t>. Iris.  </a:t>
            </a:r>
            <a:r>
              <a:rPr lang="en-ZA" dirty="0" err="1" smtClean="0"/>
              <a:t>Sy</a:t>
            </a:r>
            <a:r>
              <a:rPr lang="en-ZA" dirty="0" smtClean="0"/>
              <a:t> het ‘n </a:t>
            </a:r>
            <a:r>
              <a:rPr lang="en-ZA" dirty="0" err="1" smtClean="0"/>
              <a:t>bre</a:t>
            </a:r>
            <a:r>
              <a:rPr lang="en-ZA" dirty="0" err="1" smtClean="0">
                <a:latin typeface="Calibri"/>
                <a:cs typeface="Calibri"/>
              </a:rPr>
              <a:t>ër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visie</a:t>
            </a:r>
            <a:r>
              <a:rPr lang="en-ZA" dirty="0" smtClean="0">
                <a:latin typeface="Calibri"/>
                <a:cs typeface="Calibri"/>
              </a:rPr>
              <a:t> op sake as die res van die </a:t>
            </a:r>
            <a:r>
              <a:rPr lang="en-ZA" dirty="0" err="1" smtClean="0">
                <a:latin typeface="Calibri"/>
                <a:cs typeface="Calibri"/>
              </a:rPr>
              <a:t>karakters</a:t>
            </a:r>
            <a:r>
              <a:rPr lang="en-ZA" dirty="0" smtClean="0">
                <a:latin typeface="Calibri"/>
                <a:cs typeface="Calibri"/>
              </a:rPr>
              <a:t>. 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was </a:t>
            </a:r>
            <a:r>
              <a:rPr lang="en-ZA" dirty="0" err="1" smtClean="0">
                <a:latin typeface="Calibri"/>
                <a:cs typeface="Calibri"/>
              </a:rPr>
              <a:t>altyd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anders</a:t>
            </a:r>
            <a:r>
              <a:rPr lang="en-ZA" dirty="0" smtClean="0">
                <a:latin typeface="Calibri"/>
                <a:cs typeface="Calibri"/>
              </a:rPr>
              <a:t> as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susters</a:t>
            </a:r>
            <a:r>
              <a:rPr lang="en-ZA" dirty="0" smtClean="0">
                <a:latin typeface="Calibri"/>
                <a:cs typeface="Calibri"/>
              </a:rPr>
              <a:t>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560" y="1196752"/>
            <a:ext cx="8229600" cy="4525963"/>
          </a:xfrm>
        </p:spPr>
        <p:txBody>
          <a:bodyPr>
            <a:normAutofit/>
          </a:bodyPr>
          <a:lstStyle/>
          <a:p>
            <a:r>
              <a:rPr lang="en-ZA" dirty="0" smtClean="0"/>
              <a:t>5.  Chronologies – Die </a:t>
            </a:r>
            <a:r>
              <a:rPr lang="en-ZA" dirty="0" err="1" smtClean="0"/>
              <a:t>gebeure</a:t>
            </a:r>
            <a:r>
              <a:rPr lang="en-ZA" dirty="0" smtClean="0"/>
              <a:t> is </a:t>
            </a:r>
            <a:r>
              <a:rPr lang="en-ZA" dirty="0" err="1" smtClean="0"/>
              <a:t>gerangskik</a:t>
            </a:r>
            <a:r>
              <a:rPr lang="en-ZA" dirty="0" smtClean="0"/>
              <a:t> </a:t>
            </a:r>
            <a:r>
              <a:rPr lang="en-ZA" dirty="0" err="1" smtClean="0"/>
              <a:t>volgens</a:t>
            </a:r>
            <a:r>
              <a:rPr lang="en-ZA" dirty="0" smtClean="0"/>
              <a:t> die </a:t>
            </a:r>
            <a:r>
              <a:rPr lang="en-ZA" dirty="0" err="1" smtClean="0"/>
              <a:t>volgorde</a:t>
            </a:r>
            <a:r>
              <a:rPr lang="en-ZA" dirty="0" smtClean="0"/>
              <a:t> van die </a:t>
            </a:r>
            <a:r>
              <a:rPr lang="en-ZA" dirty="0" err="1" smtClean="0"/>
              <a:t>verhaal</a:t>
            </a:r>
            <a:r>
              <a:rPr lang="en-ZA" dirty="0" smtClean="0"/>
              <a:t>.</a:t>
            </a:r>
          </a:p>
          <a:p>
            <a:r>
              <a:rPr lang="en-ZA" dirty="0" smtClean="0"/>
              <a:t>6.  </a:t>
            </a:r>
            <a:r>
              <a:rPr lang="en-ZA" dirty="0" err="1" smtClean="0"/>
              <a:t>Eerstepersoonsverteller</a:t>
            </a:r>
            <a:r>
              <a:rPr lang="en-ZA" dirty="0" smtClean="0"/>
              <a:t> of </a:t>
            </a:r>
            <a:r>
              <a:rPr lang="en-ZA" dirty="0" err="1" smtClean="0"/>
              <a:t>ek-verteller</a:t>
            </a:r>
            <a:r>
              <a:rPr lang="en-ZA" dirty="0" smtClean="0"/>
              <a:t> – die </a:t>
            </a:r>
            <a:r>
              <a:rPr lang="en-ZA" dirty="0" err="1" smtClean="0"/>
              <a:t>hoofkarakter</a:t>
            </a:r>
            <a:r>
              <a:rPr lang="en-ZA" dirty="0" smtClean="0"/>
              <a:t> (Iris) </a:t>
            </a:r>
            <a:r>
              <a:rPr lang="en-ZA" dirty="0" err="1" smtClean="0"/>
              <a:t>vertel</a:t>
            </a:r>
            <a:r>
              <a:rPr lang="en-ZA" dirty="0" smtClean="0"/>
              <a:t> die </a:t>
            </a:r>
            <a:r>
              <a:rPr lang="en-ZA" dirty="0" err="1" smtClean="0"/>
              <a:t>verhaal</a:t>
            </a:r>
            <a:r>
              <a:rPr lang="en-ZA" dirty="0"/>
              <a:t> </a:t>
            </a:r>
            <a:r>
              <a:rPr lang="en-ZA" dirty="0" smtClean="0"/>
              <a:t>en </a:t>
            </a:r>
            <a:r>
              <a:rPr lang="en-ZA" dirty="0" err="1" smtClean="0"/>
              <a:t>beskryf</a:t>
            </a:r>
            <a:r>
              <a:rPr lang="en-ZA" dirty="0" smtClean="0"/>
              <a:t>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emosies</a:t>
            </a:r>
            <a:r>
              <a:rPr lang="en-ZA" dirty="0" smtClean="0"/>
              <a:t> en </a:t>
            </a:r>
            <a:r>
              <a:rPr lang="en-ZA" dirty="0" err="1" smtClean="0"/>
              <a:t>gevoelens</a:t>
            </a:r>
            <a:r>
              <a:rPr lang="en-ZA" dirty="0" smtClean="0"/>
              <a:t>.</a:t>
            </a:r>
          </a:p>
          <a:p>
            <a:r>
              <a:rPr lang="en-ZA" dirty="0" smtClean="0"/>
              <a:t>7.  </a:t>
            </a:r>
            <a:r>
              <a:rPr lang="en-ZA" dirty="0" err="1" smtClean="0"/>
              <a:t>Eufemisme</a:t>
            </a:r>
            <a:r>
              <a:rPr lang="en-ZA" dirty="0" smtClean="0"/>
              <a:t> – </a:t>
            </a:r>
            <a:r>
              <a:rPr lang="en-ZA" dirty="0" err="1" smtClean="0"/>
              <a:t>versagtende</a:t>
            </a:r>
            <a:r>
              <a:rPr lang="en-ZA" dirty="0" smtClean="0"/>
              <a:t> </a:t>
            </a:r>
            <a:r>
              <a:rPr lang="en-ZA" dirty="0" err="1" smtClean="0"/>
              <a:t>uitdrukking</a:t>
            </a:r>
            <a:endParaRPr lang="en-ZA" dirty="0" smtClean="0"/>
          </a:p>
          <a:p>
            <a:r>
              <a:rPr lang="en-ZA" dirty="0" smtClean="0"/>
              <a:t>8.  </a:t>
            </a:r>
            <a:r>
              <a:rPr lang="en-ZA" dirty="0" err="1" smtClean="0"/>
              <a:t>Hiperbool</a:t>
            </a:r>
            <a:r>
              <a:rPr lang="en-ZA" dirty="0" smtClean="0"/>
              <a:t> – </a:t>
            </a:r>
            <a:r>
              <a:rPr lang="en-ZA" dirty="0" err="1" smtClean="0"/>
              <a:t>oordrywing</a:t>
            </a:r>
            <a:r>
              <a:rPr lang="en-ZA" dirty="0" smtClean="0"/>
              <a:t> </a:t>
            </a:r>
            <a:r>
              <a:rPr lang="en-ZA" dirty="0" err="1" smtClean="0"/>
              <a:t>ter</a:t>
            </a:r>
            <a:r>
              <a:rPr lang="en-ZA" dirty="0" smtClean="0"/>
              <a:t> </a:t>
            </a:r>
            <a:r>
              <a:rPr lang="en-ZA" dirty="0" err="1" smtClean="0"/>
              <a:t>wille</a:t>
            </a:r>
            <a:r>
              <a:rPr lang="en-ZA" dirty="0" smtClean="0"/>
              <a:t> van </a:t>
            </a:r>
            <a:r>
              <a:rPr lang="en-ZA" dirty="0" err="1" smtClean="0"/>
              <a:t>beklemtoning</a:t>
            </a:r>
            <a:r>
              <a:rPr lang="en-ZA" dirty="0" smtClean="0"/>
              <a:t>. 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68" y="1196752"/>
            <a:ext cx="8229600" cy="4525963"/>
          </a:xfrm>
        </p:spPr>
        <p:txBody>
          <a:bodyPr/>
          <a:lstStyle/>
          <a:p>
            <a:r>
              <a:rPr lang="en-ZA" dirty="0" smtClean="0"/>
              <a:t>9.  </a:t>
            </a:r>
            <a:r>
              <a:rPr lang="en-ZA" dirty="0" err="1" smtClean="0"/>
              <a:t>Intrige</a:t>
            </a:r>
            <a:r>
              <a:rPr lang="en-ZA" dirty="0" smtClean="0"/>
              <a:t>/plot – die </a:t>
            </a:r>
            <a:r>
              <a:rPr lang="en-ZA" dirty="0" err="1" smtClean="0"/>
              <a:t>volgorde</a:t>
            </a:r>
            <a:r>
              <a:rPr lang="en-ZA" dirty="0" smtClean="0"/>
              <a:t> </a:t>
            </a:r>
            <a:r>
              <a:rPr lang="en-ZA" dirty="0" err="1" smtClean="0"/>
              <a:t>waarin</a:t>
            </a:r>
            <a:r>
              <a:rPr lang="en-ZA" dirty="0" smtClean="0"/>
              <a:t> </a:t>
            </a:r>
            <a:r>
              <a:rPr lang="en-ZA" dirty="0" err="1" smtClean="0"/>
              <a:t>gebeure</a:t>
            </a:r>
            <a:r>
              <a:rPr lang="en-ZA" dirty="0" smtClean="0"/>
              <a:t> </a:t>
            </a:r>
            <a:r>
              <a:rPr lang="en-ZA" dirty="0" err="1" smtClean="0"/>
              <a:t>gerangskik</a:t>
            </a:r>
            <a:r>
              <a:rPr lang="en-ZA" dirty="0" smtClean="0"/>
              <a:t> is.</a:t>
            </a:r>
          </a:p>
          <a:p>
            <a:r>
              <a:rPr lang="en-ZA" dirty="0" smtClean="0"/>
              <a:t>10. </a:t>
            </a:r>
            <a:r>
              <a:rPr lang="en-ZA" dirty="0" err="1" smtClean="0"/>
              <a:t>Inversie</a:t>
            </a:r>
            <a:r>
              <a:rPr lang="en-ZA" dirty="0" smtClean="0"/>
              <a:t> – </a:t>
            </a:r>
            <a:r>
              <a:rPr lang="en-ZA" dirty="0" err="1" smtClean="0"/>
              <a:t>omkering</a:t>
            </a:r>
            <a:r>
              <a:rPr lang="en-ZA" dirty="0" smtClean="0"/>
              <a:t> van </a:t>
            </a:r>
            <a:r>
              <a:rPr lang="en-ZA" dirty="0" err="1" smtClean="0"/>
              <a:t>woorde</a:t>
            </a:r>
            <a:endParaRPr lang="en-ZA" dirty="0" smtClean="0"/>
          </a:p>
          <a:p>
            <a:r>
              <a:rPr lang="en-ZA" dirty="0" smtClean="0"/>
              <a:t>11. </a:t>
            </a:r>
            <a:r>
              <a:rPr lang="en-ZA" dirty="0" err="1" smtClean="0"/>
              <a:t>Ironie</a:t>
            </a:r>
            <a:r>
              <a:rPr lang="en-ZA" dirty="0" smtClean="0"/>
              <a:t> – die </a:t>
            </a:r>
            <a:r>
              <a:rPr lang="en-ZA" dirty="0" err="1" smtClean="0"/>
              <a:t>teenoorgestelde</a:t>
            </a:r>
            <a:r>
              <a:rPr lang="en-ZA" dirty="0" smtClean="0"/>
              <a:t>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van </a:t>
            </a:r>
            <a:r>
              <a:rPr lang="en-ZA" dirty="0" err="1" smtClean="0">
                <a:latin typeface="Calibri"/>
                <a:cs typeface="Calibri"/>
              </a:rPr>
              <a:t>wat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jy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bedoel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12. </a:t>
            </a:r>
            <a:r>
              <a:rPr lang="en-ZA" dirty="0" err="1" smtClean="0">
                <a:latin typeface="Calibri"/>
                <a:cs typeface="Calibri"/>
              </a:rPr>
              <a:t>Karikatuur</a:t>
            </a:r>
            <a:r>
              <a:rPr lang="en-ZA" dirty="0" smtClean="0">
                <a:latin typeface="Calibri"/>
                <a:cs typeface="Calibri"/>
              </a:rPr>
              <a:t>/spot – </a:t>
            </a:r>
            <a:r>
              <a:rPr lang="en-ZA" dirty="0" err="1" smtClean="0">
                <a:latin typeface="Calibri"/>
                <a:cs typeface="Calibri"/>
              </a:rPr>
              <a:t>om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oordrewe</a:t>
            </a:r>
            <a:r>
              <a:rPr lang="en-ZA" dirty="0" smtClean="0">
                <a:latin typeface="Calibri"/>
                <a:cs typeface="Calibri"/>
              </a:rPr>
              <a:t> met ‘n </a:t>
            </a:r>
            <a:r>
              <a:rPr lang="en-ZA" dirty="0" err="1" smtClean="0">
                <a:latin typeface="Calibri"/>
                <a:cs typeface="Calibri"/>
              </a:rPr>
              <a:t>karakter</a:t>
            </a:r>
            <a:r>
              <a:rPr lang="en-ZA" dirty="0" smtClean="0">
                <a:latin typeface="Calibri"/>
                <a:cs typeface="Calibri"/>
              </a:rPr>
              <a:t> se </a:t>
            </a:r>
            <a:r>
              <a:rPr lang="en-ZA" dirty="0" err="1" smtClean="0">
                <a:latin typeface="Calibri"/>
                <a:cs typeface="Calibri"/>
              </a:rPr>
              <a:t>karaktertrekke</a:t>
            </a:r>
            <a:r>
              <a:rPr lang="en-ZA" dirty="0" smtClean="0">
                <a:latin typeface="Calibri"/>
                <a:cs typeface="Calibri"/>
              </a:rPr>
              <a:t> of </a:t>
            </a:r>
            <a:r>
              <a:rPr lang="en-ZA" dirty="0" err="1" smtClean="0">
                <a:latin typeface="Calibri"/>
                <a:cs typeface="Calibri"/>
              </a:rPr>
              <a:t>voorkoms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te</a:t>
            </a:r>
            <a:r>
              <a:rPr lang="en-ZA" dirty="0" smtClean="0">
                <a:latin typeface="Calibri"/>
                <a:cs typeface="Calibri"/>
              </a:rPr>
              <a:t> spot.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560" y="1196752"/>
            <a:ext cx="8229600" cy="4525963"/>
          </a:xfrm>
        </p:spPr>
        <p:txBody>
          <a:bodyPr/>
          <a:lstStyle/>
          <a:p>
            <a:r>
              <a:rPr lang="en-ZA" dirty="0" smtClean="0"/>
              <a:t>13. </a:t>
            </a:r>
            <a:r>
              <a:rPr lang="en-ZA" dirty="0" err="1" smtClean="0"/>
              <a:t>Klanknabootsing</a:t>
            </a:r>
            <a:r>
              <a:rPr lang="en-ZA" dirty="0"/>
              <a:t> </a:t>
            </a:r>
            <a:r>
              <a:rPr lang="en-ZA" dirty="0" smtClean="0"/>
              <a:t>– die </a:t>
            </a:r>
            <a:r>
              <a:rPr lang="en-ZA" dirty="0" err="1" smtClean="0"/>
              <a:t>gebruik</a:t>
            </a:r>
            <a:r>
              <a:rPr lang="en-ZA" dirty="0" smtClean="0"/>
              <a:t> van </a:t>
            </a:r>
            <a:r>
              <a:rPr lang="en-ZA" dirty="0" err="1" smtClean="0"/>
              <a:t>woorde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/>
              <a:t> </a:t>
            </a:r>
            <a:r>
              <a:rPr lang="en-ZA" dirty="0" err="1" smtClean="0"/>
              <a:t>na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boots, </a:t>
            </a:r>
            <a:r>
              <a:rPr lang="en-ZA" dirty="0" err="1" smtClean="0"/>
              <a:t>bv</a:t>
            </a:r>
            <a:r>
              <a:rPr lang="en-ZA" dirty="0" smtClean="0"/>
              <a:t> die </a:t>
            </a:r>
            <a:r>
              <a:rPr lang="en-ZA" dirty="0" err="1" smtClean="0"/>
              <a:t>engin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“</a:t>
            </a:r>
            <a:r>
              <a:rPr lang="en-ZA" dirty="0" err="1" smtClean="0"/>
              <a:t>klieks</a:t>
            </a:r>
            <a:r>
              <a:rPr lang="en-ZA" dirty="0" smtClean="0"/>
              <a:t>” </a:t>
            </a:r>
            <a:r>
              <a:rPr lang="en-ZA" dirty="0" err="1" smtClean="0"/>
              <a:t>maak</a:t>
            </a:r>
            <a:r>
              <a:rPr lang="en-ZA" dirty="0" smtClean="0"/>
              <a:t>.</a:t>
            </a:r>
          </a:p>
          <a:p>
            <a:r>
              <a:rPr lang="en-ZA" dirty="0" smtClean="0"/>
              <a:t>14. </a:t>
            </a:r>
            <a:r>
              <a:rPr lang="en-ZA" dirty="0" err="1" smtClean="0"/>
              <a:t>Konflik</a:t>
            </a:r>
            <a:r>
              <a:rPr lang="en-ZA" dirty="0" smtClean="0"/>
              <a:t> – </a:t>
            </a:r>
            <a:r>
              <a:rPr lang="en-ZA" dirty="0" err="1" smtClean="0"/>
              <a:t>dit</a:t>
            </a:r>
            <a:r>
              <a:rPr lang="en-ZA" dirty="0" smtClean="0"/>
              <a:t> </a:t>
            </a:r>
            <a:r>
              <a:rPr lang="en-ZA" dirty="0" err="1" smtClean="0"/>
              <a:t>kan</a:t>
            </a:r>
            <a:r>
              <a:rPr lang="en-ZA" dirty="0" smtClean="0"/>
              <a:t> </a:t>
            </a:r>
            <a:r>
              <a:rPr lang="en-ZA" dirty="0" err="1" smtClean="0"/>
              <a:t>uiterlik</a:t>
            </a:r>
            <a:r>
              <a:rPr lang="en-ZA" dirty="0" smtClean="0"/>
              <a:t> (</a:t>
            </a:r>
            <a:r>
              <a:rPr lang="en-ZA" dirty="0" err="1" smtClean="0"/>
              <a:t>tussen</a:t>
            </a:r>
            <a:r>
              <a:rPr lang="en-ZA" dirty="0" smtClean="0"/>
              <a:t> </a:t>
            </a:r>
            <a:r>
              <a:rPr lang="en-ZA" dirty="0" err="1" smtClean="0"/>
              <a:t>karakters</a:t>
            </a:r>
            <a:r>
              <a:rPr lang="en-ZA" dirty="0"/>
              <a:t>)</a:t>
            </a:r>
            <a:r>
              <a:rPr lang="en-ZA" dirty="0" smtClean="0"/>
              <a:t> of </a:t>
            </a:r>
            <a:r>
              <a:rPr lang="en-ZA" dirty="0" err="1" smtClean="0"/>
              <a:t>innerlik</a:t>
            </a:r>
            <a:r>
              <a:rPr lang="en-ZA" dirty="0" smtClean="0"/>
              <a:t> (in die </a:t>
            </a:r>
            <a:r>
              <a:rPr lang="en-ZA" dirty="0" err="1" smtClean="0"/>
              <a:t>gemoed</a:t>
            </a:r>
            <a:r>
              <a:rPr lang="en-ZA" dirty="0" smtClean="0"/>
              <a:t> van ‘n </a:t>
            </a:r>
            <a:r>
              <a:rPr lang="en-ZA" dirty="0" err="1" smtClean="0"/>
              <a:t>karakter</a:t>
            </a:r>
            <a:r>
              <a:rPr lang="en-ZA" dirty="0" smtClean="0"/>
              <a:t>) </a:t>
            </a:r>
            <a:r>
              <a:rPr lang="en-ZA" dirty="0" err="1" smtClean="0"/>
              <a:t>wees</a:t>
            </a:r>
            <a:r>
              <a:rPr lang="en-ZA" dirty="0" smtClean="0"/>
              <a:t>.</a:t>
            </a:r>
          </a:p>
          <a:p>
            <a:r>
              <a:rPr lang="en-ZA" dirty="0" smtClean="0"/>
              <a:t>15. </a:t>
            </a:r>
            <a:r>
              <a:rPr lang="en-ZA" dirty="0" err="1" smtClean="0"/>
              <a:t>Kontras</a:t>
            </a:r>
            <a:r>
              <a:rPr lang="en-ZA" dirty="0" smtClean="0"/>
              <a:t> – twee </a:t>
            </a:r>
            <a:r>
              <a:rPr lang="en-ZA" dirty="0" err="1" smtClean="0"/>
              <a:t>uiterstes</a:t>
            </a:r>
            <a:r>
              <a:rPr lang="en-ZA" dirty="0" smtClean="0"/>
              <a:t> word </a:t>
            </a:r>
            <a:r>
              <a:rPr lang="en-ZA" dirty="0" err="1" smtClean="0"/>
              <a:t>teenoor</a:t>
            </a:r>
            <a:r>
              <a:rPr lang="en-ZA" dirty="0" smtClean="0"/>
              <a:t> </a:t>
            </a:r>
            <a:r>
              <a:rPr lang="en-ZA" dirty="0" err="1" smtClean="0"/>
              <a:t>mekaar</a:t>
            </a:r>
            <a:r>
              <a:rPr lang="en-ZA" dirty="0" smtClean="0"/>
              <a:t> </a:t>
            </a:r>
            <a:r>
              <a:rPr lang="en-ZA" dirty="0" err="1" smtClean="0"/>
              <a:t>gestel</a:t>
            </a:r>
            <a:r>
              <a:rPr lang="en-ZA" dirty="0" smtClean="0"/>
              <a:t>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909</Words>
  <Application>Microsoft Office PowerPoint</Application>
  <PresentationFormat>On-screen Show (4:3)</PresentationFormat>
  <Paragraphs>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Die Kwart-Voor-Sewe-Lelie (1)</vt:lpstr>
      <vt:lpstr>PowerPoint Presentation</vt:lpstr>
      <vt:lpstr>PowerPoint Presentation</vt:lpstr>
      <vt:lpstr>PowerPoint Presentation</vt:lpstr>
      <vt:lpstr>PowerPoint Presentation</vt:lpstr>
      <vt:lpstr>Literêre Terme – Bl 267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Kwart-Voor-Sewe-Lelie</dc:title>
  <dc:creator>Mans</dc:creator>
  <cp:lastModifiedBy>Hubert Krynauw</cp:lastModifiedBy>
  <cp:revision>25</cp:revision>
  <dcterms:created xsi:type="dcterms:W3CDTF">2013-02-10T18:35:05Z</dcterms:created>
  <dcterms:modified xsi:type="dcterms:W3CDTF">2016-03-07T09:20:30Z</dcterms:modified>
</cp:coreProperties>
</file>