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9"/>
  </p:notesMasterIdLst>
  <p:handoutMasterIdLst>
    <p:handoutMasterId r:id="rId40"/>
  </p:handoutMasterIdLst>
  <p:sldIdLst>
    <p:sldId id="256" r:id="rId2"/>
    <p:sldId id="257" r:id="rId3"/>
    <p:sldId id="287" r:id="rId4"/>
    <p:sldId id="259" r:id="rId5"/>
    <p:sldId id="260" r:id="rId6"/>
    <p:sldId id="261" r:id="rId7"/>
    <p:sldId id="288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89" r:id="rId18"/>
    <p:sldId id="290" r:id="rId19"/>
    <p:sldId id="291" r:id="rId20"/>
    <p:sldId id="271" r:id="rId21"/>
    <p:sldId id="272" r:id="rId22"/>
    <p:sldId id="273" r:id="rId23"/>
    <p:sldId id="292" r:id="rId24"/>
    <p:sldId id="274" r:id="rId25"/>
    <p:sldId id="293" r:id="rId26"/>
    <p:sldId id="275" r:id="rId27"/>
    <p:sldId id="294" r:id="rId28"/>
    <p:sldId id="276" r:id="rId29"/>
    <p:sldId id="277" r:id="rId30"/>
    <p:sldId id="278" r:id="rId31"/>
    <p:sldId id="286" r:id="rId32"/>
    <p:sldId id="279" r:id="rId33"/>
    <p:sldId id="280" r:id="rId34"/>
    <p:sldId id="281" r:id="rId35"/>
    <p:sldId id="282" r:id="rId36"/>
    <p:sldId id="284" r:id="rId37"/>
    <p:sldId id="285" r:id="rId38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427" autoAdjust="0"/>
  </p:normalViewPr>
  <p:slideViewPr>
    <p:cSldViewPr>
      <p:cViewPr>
        <p:scale>
          <a:sx n="66" d="100"/>
          <a:sy n="66" d="100"/>
        </p:scale>
        <p:origin x="-1422" y="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70053CC-17AD-436B-8AA5-922021734C13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</dgm:pt>
    <dgm:pt modelId="{656C966F-06EF-4B8A-A701-F1A7B93A6743}">
      <dgm:prSet phldrT="[Text]"/>
      <dgm:spPr/>
      <dgm:t>
        <a:bodyPr/>
        <a:lstStyle/>
        <a:p>
          <a:r>
            <a:rPr lang="en-ZA" dirty="0" err="1" smtClean="0"/>
            <a:t>Riekie</a:t>
          </a:r>
          <a:endParaRPr lang="en-ZA" dirty="0" smtClean="0"/>
        </a:p>
        <a:p>
          <a:r>
            <a:rPr lang="en-ZA" dirty="0" smtClean="0"/>
            <a:t>(</a:t>
          </a:r>
          <a:r>
            <a:rPr lang="en-ZA" dirty="0" err="1" smtClean="0"/>
            <a:t>Werklik</a:t>
          </a:r>
          <a:r>
            <a:rPr lang="en-ZA" dirty="0" smtClean="0"/>
            <a:t>)</a:t>
          </a:r>
          <a:endParaRPr lang="en-ZA" dirty="0"/>
        </a:p>
      </dgm:t>
    </dgm:pt>
    <dgm:pt modelId="{3FE66B10-90C3-4386-87D0-DAEC5D2AC08C}" type="parTrans" cxnId="{DB1CAB49-FE8D-4887-834B-4C995798CE13}">
      <dgm:prSet/>
      <dgm:spPr/>
      <dgm:t>
        <a:bodyPr/>
        <a:lstStyle/>
        <a:p>
          <a:endParaRPr lang="en-ZA"/>
        </a:p>
      </dgm:t>
    </dgm:pt>
    <dgm:pt modelId="{606965D6-FF71-4515-92F4-35D31FBBBD5D}" type="sibTrans" cxnId="{DB1CAB49-FE8D-4887-834B-4C995798CE13}">
      <dgm:prSet/>
      <dgm:spPr/>
      <dgm:t>
        <a:bodyPr/>
        <a:lstStyle/>
        <a:p>
          <a:endParaRPr lang="en-ZA"/>
        </a:p>
      </dgm:t>
    </dgm:pt>
    <dgm:pt modelId="{8FA3F763-0861-458C-93C2-45A80FBBCCE1}">
      <dgm:prSet phldrT="[Text]"/>
      <dgm:spPr/>
      <dgm:t>
        <a:bodyPr/>
        <a:lstStyle/>
        <a:p>
          <a:r>
            <a:rPr lang="en-ZA" b="1" dirty="0" smtClean="0"/>
            <a:t>Eduard</a:t>
          </a:r>
        </a:p>
        <a:p>
          <a:r>
            <a:rPr lang="en-ZA" b="1" dirty="0" smtClean="0"/>
            <a:t>(St. John</a:t>
          </a:r>
        </a:p>
        <a:p>
          <a:r>
            <a:rPr lang="en-ZA" b="1" dirty="0" smtClean="0"/>
            <a:t>is </a:t>
          </a:r>
          <a:r>
            <a:rPr lang="en-ZA" b="1" dirty="0" err="1" smtClean="0"/>
            <a:t>geskrap</a:t>
          </a:r>
          <a:r>
            <a:rPr lang="en-ZA" b="1" dirty="0" smtClean="0"/>
            <a:t>)</a:t>
          </a:r>
        </a:p>
        <a:p>
          <a:r>
            <a:rPr lang="en-ZA" b="1" dirty="0" err="1" smtClean="0">
              <a:solidFill>
                <a:srgbClr val="FF0000"/>
              </a:solidFill>
            </a:rPr>
            <a:t>Nog</a:t>
          </a:r>
          <a:r>
            <a:rPr lang="en-ZA" b="1" dirty="0" smtClean="0">
              <a:solidFill>
                <a:srgbClr val="FF0000"/>
              </a:solidFill>
            </a:rPr>
            <a:t> </a:t>
          </a:r>
          <a:r>
            <a:rPr lang="en-ZA" b="1" dirty="0" err="1" smtClean="0">
              <a:solidFill>
                <a:srgbClr val="FF0000"/>
              </a:solidFill>
            </a:rPr>
            <a:t>moontlike</a:t>
          </a:r>
          <a:r>
            <a:rPr lang="en-ZA" b="1" dirty="0" smtClean="0">
              <a:solidFill>
                <a:srgbClr val="FF0000"/>
              </a:solidFill>
            </a:rPr>
            <a:t> name</a:t>
          </a:r>
          <a:endParaRPr lang="en-ZA" b="1" dirty="0">
            <a:solidFill>
              <a:srgbClr val="FF0000"/>
            </a:solidFill>
          </a:endParaRPr>
        </a:p>
      </dgm:t>
    </dgm:pt>
    <dgm:pt modelId="{46531CD1-6068-42F9-A262-B09CAD7B13EC}" type="parTrans" cxnId="{CF67BCD6-C4F8-4100-A5C5-9EB36350EA69}">
      <dgm:prSet/>
      <dgm:spPr/>
      <dgm:t>
        <a:bodyPr/>
        <a:lstStyle/>
        <a:p>
          <a:endParaRPr lang="en-ZA"/>
        </a:p>
      </dgm:t>
    </dgm:pt>
    <dgm:pt modelId="{690E0255-8602-4660-B951-D84D4762B638}" type="sibTrans" cxnId="{CF67BCD6-C4F8-4100-A5C5-9EB36350EA69}">
      <dgm:prSet/>
      <dgm:spPr/>
      <dgm:t>
        <a:bodyPr/>
        <a:lstStyle/>
        <a:p>
          <a:endParaRPr lang="en-ZA"/>
        </a:p>
      </dgm:t>
    </dgm:pt>
    <dgm:pt modelId="{8E78E61A-0165-45B2-82CB-15471805C73E}">
      <dgm:prSet phldrT="[Text]"/>
      <dgm:spPr/>
      <dgm:t>
        <a:bodyPr/>
        <a:lstStyle/>
        <a:p>
          <a:r>
            <a:rPr lang="en-ZA" dirty="0" smtClean="0"/>
            <a:t>Richard</a:t>
          </a:r>
        </a:p>
        <a:p>
          <a:r>
            <a:rPr lang="en-ZA" dirty="0" smtClean="0"/>
            <a:t>(</a:t>
          </a:r>
          <a:r>
            <a:rPr lang="en-ZA" dirty="0" err="1" smtClean="0"/>
            <a:t>Sy</a:t>
          </a:r>
          <a:r>
            <a:rPr lang="en-ZA" dirty="0" smtClean="0"/>
            <a:t> </a:t>
          </a:r>
          <a:r>
            <a:rPr lang="en-ZA" dirty="0" err="1" smtClean="0"/>
            <a:t>wens</a:t>
          </a:r>
          <a:r>
            <a:rPr lang="en-ZA" dirty="0" smtClean="0"/>
            <a:t> </a:t>
          </a:r>
          <a:r>
            <a:rPr lang="en-ZA" dirty="0" err="1" smtClean="0"/>
            <a:t>Riekie</a:t>
          </a:r>
          <a:r>
            <a:rPr lang="en-ZA" dirty="0" smtClean="0"/>
            <a:t> </a:t>
          </a:r>
          <a:r>
            <a:rPr lang="en-ZA" dirty="0" err="1" smtClean="0"/>
            <a:t>weg</a:t>
          </a:r>
          <a:r>
            <a:rPr lang="en-ZA" dirty="0" smtClean="0"/>
            <a:t> </a:t>
          </a:r>
          <a:r>
            <a:rPr lang="en-ZA" dirty="0" err="1" smtClean="0"/>
            <a:t>na</a:t>
          </a:r>
          <a:r>
            <a:rPr lang="en-ZA" dirty="0" smtClean="0"/>
            <a:t> </a:t>
          </a:r>
          <a:r>
            <a:rPr lang="en-ZA" dirty="0" err="1" smtClean="0"/>
            <a:t>hom</a:t>
          </a:r>
          <a:r>
            <a:rPr lang="en-ZA" dirty="0" smtClean="0"/>
            <a:t> toe)</a:t>
          </a:r>
          <a:endParaRPr lang="en-ZA" dirty="0"/>
        </a:p>
      </dgm:t>
    </dgm:pt>
    <dgm:pt modelId="{786EF9E4-D46B-44EF-BE7E-F30BE90D4F49}" type="parTrans" cxnId="{37B3CC90-3BD7-4E2B-B25C-08D1B7B79818}">
      <dgm:prSet/>
      <dgm:spPr/>
      <dgm:t>
        <a:bodyPr/>
        <a:lstStyle/>
        <a:p>
          <a:endParaRPr lang="en-ZA"/>
        </a:p>
      </dgm:t>
    </dgm:pt>
    <dgm:pt modelId="{2CE0E14D-E56C-4410-8C70-502EC24E3F7A}" type="sibTrans" cxnId="{37B3CC90-3BD7-4E2B-B25C-08D1B7B79818}">
      <dgm:prSet/>
      <dgm:spPr/>
      <dgm:t>
        <a:bodyPr/>
        <a:lstStyle/>
        <a:p>
          <a:endParaRPr lang="en-ZA"/>
        </a:p>
      </dgm:t>
    </dgm:pt>
    <dgm:pt modelId="{4E4D39F3-62F0-40FF-A6F5-84AB9BD6F8C6}" type="pres">
      <dgm:prSet presAssocID="{C70053CC-17AD-436B-8AA5-922021734C13}" presName="compositeShape" presStyleCnt="0">
        <dgm:presLayoutVars>
          <dgm:chMax val="7"/>
          <dgm:dir/>
          <dgm:resizeHandles val="exact"/>
        </dgm:presLayoutVars>
      </dgm:prSet>
      <dgm:spPr/>
    </dgm:pt>
    <dgm:pt modelId="{CE952CB7-C60D-4A26-B556-2D7A46E60075}" type="pres">
      <dgm:prSet presAssocID="{656C966F-06EF-4B8A-A701-F1A7B93A6743}" presName="circ1" presStyleLbl="vennNode1" presStyleIdx="0" presStyleCnt="3"/>
      <dgm:spPr/>
      <dgm:t>
        <a:bodyPr/>
        <a:lstStyle/>
        <a:p>
          <a:endParaRPr lang="en-ZA"/>
        </a:p>
      </dgm:t>
    </dgm:pt>
    <dgm:pt modelId="{1F8518CB-4CF2-483D-85C6-FE20BF2BB968}" type="pres">
      <dgm:prSet presAssocID="{656C966F-06EF-4B8A-A701-F1A7B93A6743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15212B63-FBE8-499C-9CEC-112B07EE266E}" type="pres">
      <dgm:prSet presAssocID="{8FA3F763-0861-458C-93C2-45A80FBBCCE1}" presName="circ2" presStyleLbl="vennNode1" presStyleIdx="1" presStyleCnt="3"/>
      <dgm:spPr/>
      <dgm:t>
        <a:bodyPr/>
        <a:lstStyle/>
        <a:p>
          <a:endParaRPr lang="en-ZA"/>
        </a:p>
      </dgm:t>
    </dgm:pt>
    <dgm:pt modelId="{BC4E62D8-E1FF-4539-A7E0-78F33F2FBBF2}" type="pres">
      <dgm:prSet presAssocID="{8FA3F763-0861-458C-93C2-45A80FBBCCE1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DA0285E0-F048-45F4-B519-B3AFDBE39228}" type="pres">
      <dgm:prSet presAssocID="{8E78E61A-0165-45B2-82CB-15471805C73E}" presName="circ3" presStyleLbl="vennNode1" presStyleIdx="2" presStyleCnt="3"/>
      <dgm:spPr/>
      <dgm:t>
        <a:bodyPr/>
        <a:lstStyle/>
        <a:p>
          <a:endParaRPr lang="en-ZA"/>
        </a:p>
      </dgm:t>
    </dgm:pt>
    <dgm:pt modelId="{9BB58C6C-7E1F-4E95-8B5B-1B197E61D6E4}" type="pres">
      <dgm:prSet presAssocID="{8E78E61A-0165-45B2-82CB-15471805C73E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ZA"/>
        </a:p>
      </dgm:t>
    </dgm:pt>
  </dgm:ptLst>
  <dgm:cxnLst>
    <dgm:cxn modelId="{4D1B4295-1A9B-40D6-8AAD-71E79E3FDF1B}" type="presOf" srcId="{8E78E61A-0165-45B2-82CB-15471805C73E}" destId="{DA0285E0-F048-45F4-B519-B3AFDBE39228}" srcOrd="0" destOrd="0" presId="urn:microsoft.com/office/officeart/2005/8/layout/venn1"/>
    <dgm:cxn modelId="{CF67BCD6-C4F8-4100-A5C5-9EB36350EA69}" srcId="{C70053CC-17AD-436B-8AA5-922021734C13}" destId="{8FA3F763-0861-458C-93C2-45A80FBBCCE1}" srcOrd="1" destOrd="0" parTransId="{46531CD1-6068-42F9-A262-B09CAD7B13EC}" sibTransId="{690E0255-8602-4660-B951-D84D4762B638}"/>
    <dgm:cxn modelId="{6ABAF980-467F-4B00-86B7-28AA60DE9894}" type="presOf" srcId="{8E78E61A-0165-45B2-82CB-15471805C73E}" destId="{9BB58C6C-7E1F-4E95-8B5B-1B197E61D6E4}" srcOrd="1" destOrd="0" presId="urn:microsoft.com/office/officeart/2005/8/layout/venn1"/>
    <dgm:cxn modelId="{8D8FF2BF-2C41-4E42-AC03-19366994893C}" type="presOf" srcId="{8FA3F763-0861-458C-93C2-45A80FBBCCE1}" destId="{BC4E62D8-E1FF-4539-A7E0-78F33F2FBBF2}" srcOrd="1" destOrd="0" presId="urn:microsoft.com/office/officeart/2005/8/layout/venn1"/>
    <dgm:cxn modelId="{37B3CC90-3BD7-4E2B-B25C-08D1B7B79818}" srcId="{C70053CC-17AD-436B-8AA5-922021734C13}" destId="{8E78E61A-0165-45B2-82CB-15471805C73E}" srcOrd="2" destOrd="0" parTransId="{786EF9E4-D46B-44EF-BE7E-F30BE90D4F49}" sibTransId="{2CE0E14D-E56C-4410-8C70-502EC24E3F7A}"/>
    <dgm:cxn modelId="{A6CFC629-D782-4ED3-B4DC-39F28BEE9CC6}" type="presOf" srcId="{C70053CC-17AD-436B-8AA5-922021734C13}" destId="{4E4D39F3-62F0-40FF-A6F5-84AB9BD6F8C6}" srcOrd="0" destOrd="0" presId="urn:microsoft.com/office/officeart/2005/8/layout/venn1"/>
    <dgm:cxn modelId="{DB1CAB49-FE8D-4887-834B-4C995798CE13}" srcId="{C70053CC-17AD-436B-8AA5-922021734C13}" destId="{656C966F-06EF-4B8A-A701-F1A7B93A6743}" srcOrd="0" destOrd="0" parTransId="{3FE66B10-90C3-4386-87D0-DAEC5D2AC08C}" sibTransId="{606965D6-FF71-4515-92F4-35D31FBBBD5D}"/>
    <dgm:cxn modelId="{F674F85D-4DBF-46ED-8C7E-9C27C2DA613B}" type="presOf" srcId="{8FA3F763-0861-458C-93C2-45A80FBBCCE1}" destId="{15212B63-FBE8-499C-9CEC-112B07EE266E}" srcOrd="0" destOrd="0" presId="urn:microsoft.com/office/officeart/2005/8/layout/venn1"/>
    <dgm:cxn modelId="{C2CB6C7A-97DD-42F9-8851-AA60F0C9CA9A}" type="presOf" srcId="{656C966F-06EF-4B8A-A701-F1A7B93A6743}" destId="{CE952CB7-C60D-4A26-B556-2D7A46E60075}" srcOrd="0" destOrd="0" presId="urn:microsoft.com/office/officeart/2005/8/layout/venn1"/>
    <dgm:cxn modelId="{FE1B13C1-7911-4F4C-A3DC-284E079FF27E}" type="presOf" srcId="{656C966F-06EF-4B8A-A701-F1A7B93A6743}" destId="{1F8518CB-4CF2-483D-85C6-FE20BF2BB968}" srcOrd="1" destOrd="0" presId="urn:microsoft.com/office/officeart/2005/8/layout/venn1"/>
    <dgm:cxn modelId="{2B3DDB53-A1CC-4F5E-BD01-DF63EC443EC7}" type="presParOf" srcId="{4E4D39F3-62F0-40FF-A6F5-84AB9BD6F8C6}" destId="{CE952CB7-C60D-4A26-B556-2D7A46E60075}" srcOrd="0" destOrd="0" presId="urn:microsoft.com/office/officeart/2005/8/layout/venn1"/>
    <dgm:cxn modelId="{B60A9400-AF47-4548-842E-4515370170BF}" type="presParOf" srcId="{4E4D39F3-62F0-40FF-A6F5-84AB9BD6F8C6}" destId="{1F8518CB-4CF2-483D-85C6-FE20BF2BB968}" srcOrd="1" destOrd="0" presId="urn:microsoft.com/office/officeart/2005/8/layout/venn1"/>
    <dgm:cxn modelId="{14CD3450-80BA-42FA-998D-32C320AA5F9D}" type="presParOf" srcId="{4E4D39F3-62F0-40FF-A6F5-84AB9BD6F8C6}" destId="{15212B63-FBE8-499C-9CEC-112B07EE266E}" srcOrd="2" destOrd="0" presId="urn:microsoft.com/office/officeart/2005/8/layout/venn1"/>
    <dgm:cxn modelId="{F7F0DC06-9A21-45F1-A307-D17AFBED3EE1}" type="presParOf" srcId="{4E4D39F3-62F0-40FF-A6F5-84AB9BD6F8C6}" destId="{BC4E62D8-E1FF-4539-A7E0-78F33F2FBBF2}" srcOrd="3" destOrd="0" presId="urn:microsoft.com/office/officeart/2005/8/layout/venn1"/>
    <dgm:cxn modelId="{37C22D15-DA16-4AA8-9D3A-CDA10242FEF4}" type="presParOf" srcId="{4E4D39F3-62F0-40FF-A6F5-84AB9BD6F8C6}" destId="{DA0285E0-F048-45F4-B519-B3AFDBE39228}" srcOrd="4" destOrd="0" presId="urn:microsoft.com/office/officeart/2005/8/layout/venn1"/>
    <dgm:cxn modelId="{F498A792-DA53-41FA-BEBE-DE679032AB37}" type="presParOf" srcId="{4E4D39F3-62F0-40FF-A6F5-84AB9BD6F8C6}" destId="{9BB58C6C-7E1F-4E95-8B5B-1B197E61D6E4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B5BB440-3B40-4D5F-814C-EF75EA241EAC}" type="doc">
      <dgm:prSet loTypeId="urn:microsoft.com/office/officeart/2005/8/layout/cycle7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ZA"/>
        </a:p>
      </dgm:t>
    </dgm:pt>
    <dgm:pt modelId="{C26C1DA9-97BC-4609-BAD4-2B17FCEACBFF}">
      <dgm:prSet phldrT="[Text]" custT="1"/>
      <dgm:spPr/>
      <dgm:t>
        <a:bodyPr/>
        <a:lstStyle/>
        <a:p>
          <a:r>
            <a:rPr lang="en-ZA" sz="3600" dirty="0" smtClean="0"/>
            <a:t>Greta(Iris se alter ego</a:t>
          </a:r>
        </a:p>
      </dgm:t>
    </dgm:pt>
    <dgm:pt modelId="{5E9E5B91-25B6-4C47-BA8F-0E309353EB92}" type="parTrans" cxnId="{EC0E1322-EC1D-43F5-9DC3-58517DC349A0}">
      <dgm:prSet/>
      <dgm:spPr/>
      <dgm:t>
        <a:bodyPr/>
        <a:lstStyle/>
        <a:p>
          <a:endParaRPr lang="en-ZA"/>
        </a:p>
      </dgm:t>
    </dgm:pt>
    <dgm:pt modelId="{25080B1A-A45E-4160-8CDF-20DF12C0377E}" type="sibTrans" cxnId="{EC0E1322-EC1D-43F5-9DC3-58517DC349A0}">
      <dgm:prSet/>
      <dgm:spPr/>
      <dgm:t>
        <a:bodyPr/>
        <a:lstStyle/>
        <a:p>
          <a:endParaRPr lang="en-ZA"/>
        </a:p>
      </dgm:t>
    </dgm:pt>
    <dgm:pt modelId="{DDA21FEF-F013-4950-838E-40C9E6782C27}">
      <dgm:prSet phldrT="[Text]"/>
      <dgm:spPr/>
      <dgm:t>
        <a:bodyPr/>
        <a:lstStyle/>
        <a:p>
          <a:r>
            <a:rPr lang="en-ZA" dirty="0" smtClean="0"/>
            <a:t>Eduard</a:t>
          </a:r>
          <a:endParaRPr lang="en-ZA" dirty="0"/>
        </a:p>
      </dgm:t>
    </dgm:pt>
    <dgm:pt modelId="{0AED5346-9883-407A-8F12-E8798A5675EB}" type="parTrans" cxnId="{F84628E1-79DF-4116-8CE6-2F6F4999CE96}">
      <dgm:prSet/>
      <dgm:spPr/>
      <dgm:t>
        <a:bodyPr/>
        <a:lstStyle/>
        <a:p>
          <a:endParaRPr lang="en-ZA"/>
        </a:p>
      </dgm:t>
    </dgm:pt>
    <dgm:pt modelId="{2C7FFDE9-5FF0-40B4-AEB2-2085AA68FFC0}" type="sibTrans" cxnId="{F84628E1-79DF-4116-8CE6-2F6F4999CE96}">
      <dgm:prSet/>
      <dgm:spPr/>
      <dgm:t>
        <a:bodyPr/>
        <a:lstStyle/>
        <a:p>
          <a:endParaRPr lang="en-ZA"/>
        </a:p>
      </dgm:t>
    </dgm:pt>
    <dgm:pt modelId="{1B4C84E5-8229-46FF-B8EA-86E040CCE77E}">
      <dgm:prSet phldrT="[Text]"/>
      <dgm:spPr/>
      <dgm:t>
        <a:bodyPr/>
        <a:lstStyle/>
        <a:p>
          <a:r>
            <a:rPr lang="en-ZA" dirty="0" smtClean="0"/>
            <a:t>Peter</a:t>
          </a:r>
          <a:endParaRPr lang="en-ZA" dirty="0"/>
        </a:p>
      </dgm:t>
    </dgm:pt>
    <dgm:pt modelId="{78A30231-1BFC-4791-8F5A-DB7C8ACADC3A}" type="parTrans" cxnId="{941B73DD-0913-43CA-8F26-B441D8F242FF}">
      <dgm:prSet/>
      <dgm:spPr/>
      <dgm:t>
        <a:bodyPr/>
        <a:lstStyle/>
        <a:p>
          <a:endParaRPr lang="en-ZA"/>
        </a:p>
      </dgm:t>
    </dgm:pt>
    <dgm:pt modelId="{B305CB61-429E-49EE-91A1-BD29914069CD}" type="sibTrans" cxnId="{941B73DD-0913-43CA-8F26-B441D8F242FF}">
      <dgm:prSet/>
      <dgm:spPr/>
      <dgm:t>
        <a:bodyPr/>
        <a:lstStyle/>
        <a:p>
          <a:endParaRPr lang="en-ZA"/>
        </a:p>
      </dgm:t>
    </dgm:pt>
    <dgm:pt modelId="{982A50B8-CDDF-4490-B02D-185356CEC2C0}" type="pres">
      <dgm:prSet presAssocID="{7B5BB440-3B40-4D5F-814C-EF75EA241EAC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ZA"/>
        </a:p>
      </dgm:t>
    </dgm:pt>
    <dgm:pt modelId="{C7F338BA-CA43-4004-945F-D29F641058B7}" type="pres">
      <dgm:prSet presAssocID="{C26C1DA9-97BC-4609-BAD4-2B17FCEACBFF}" presName="node" presStyleLbl="node1" presStyleIdx="0" presStyleCnt="3" custScaleX="97580" custScaleY="131602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63C20303-B85F-4ECB-BC99-7DB048790138}" type="pres">
      <dgm:prSet presAssocID="{25080B1A-A45E-4160-8CDF-20DF12C0377E}" presName="sibTrans" presStyleLbl="sibTrans2D1" presStyleIdx="0" presStyleCnt="3"/>
      <dgm:spPr/>
      <dgm:t>
        <a:bodyPr/>
        <a:lstStyle/>
        <a:p>
          <a:endParaRPr lang="en-ZA"/>
        </a:p>
      </dgm:t>
    </dgm:pt>
    <dgm:pt modelId="{FEBF45E3-3054-4BFD-936A-B43A0C7EE401}" type="pres">
      <dgm:prSet presAssocID="{25080B1A-A45E-4160-8CDF-20DF12C0377E}" presName="connectorText" presStyleLbl="sibTrans2D1" presStyleIdx="0" presStyleCnt="3"/>
      <dgm:spPr/>
      <dgm:t>
        <a:bodyPr/>
        <a:lstStyle/>
        <a:p>
          <a:endParaRPr lang="en-ZA"/>
        </a:p>
      </dgm:t>
    </dgm:pt>
    <dgm:pt modelId="{6CB5100E-32D8-4801-A6A6-7957A61445B9}" type="pres">
      <dgm:prSet presAssocID="{DDA21FEF-F013-4950-838E-40C9E6782C27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73E8F9B1-0169-4B83-81A6-A4747E86FB17}" type="pres">
      <dgm:prSet presAssocID="{2C7FFDE9-5FF0-40B4-AEB2-2085AA68FFC0}" presName="sibTrans" presStyleLbl="sibTrans2D1" presStyleIdx="1" presStyleCnt="3"/>
      <dgm:spPr/>
      <dgm:t>
        <a:bodyPr/>
        <a:lstStyle/>
        <a:p>
          <a:endParaRPr lang="en-ZA"/>
        </a:p>
      </dgm:t>
    </dgm:pt>
    <dgm:pt modelId="{FBA75379-137E-486F-BCF2-1D5738D46FF5}" type="pres">
      <dgm:prSet presAssocID="{2C7FFDE9-5FF0-40B4-AEB2-2085AA68FFC0}" presName="connectorText" presStyleLbl="sibTrans2D1" presStyleIdx="1" presStyleCnt="3"/>
      <dgm:spPr/>
      <dgm:t>
        <a:bodyPr/>
        <a:lstStyle/>
        <a:p>
          <a:endParaRPr lang="en-ZA"/>
        </a:p>
      </dgm:t>
    </dgm:pt>
    <dgm:pt modelId="{CDA0136A-876C-4290-9DD9-EE3FBD8CEDBD}" type="pres">
      <dgm:prSet presAssocID="{1B4C84E5-8229-46FF-B8EA-86E040CCE77E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4365EE12-C7C5-4812-9576-4D2CEF689C9E}" type="pres">
      <dgm:prSet presAssocID="{B305CB61-429E-49EE-91A1-BD29914069CD}" presName="sibTrans" presStyleLbl="sibTrans2D1" presStyleIdx="2" presStyleCnt="3"/>
      <dgm:spPr/>
      <dgm:t>
        <a:bodyPr/>
        <a:lstStyle/>
        <a:p>
          <a:endParaRPr lang="en-ZA"/>
        </a:p>
      </dgm:t>
    </dgm:pt>
    <dgm:pt modelId="{FFDF45A3-AAB4-400E-9D57-1B26D6EDFF90}" type="pres">
      <dgm:prSet presAssocID="{B305CB61-429E-49EE-91A1-BD29914069CD}" presName="connectorText" presStyleLbl="sibTrans2D1" presStyleIdx="2" presStyleCnt="3"/>
      <dgm:spPr/>
      <dgm:t>
        <a:bodyPr/>
        <a:lstStyle/>
        <a:p>
          <a:endParaRPr lang="en-ZA"/>
        </a:p>
      </dgm:t>
    </dgm:pt>
  </dgm:ptLst>
  <dgm:cxnLst>
    <dgm:cxn modelId="{6D4D0112-FB6B-4851-A122-588AFE264039}" type="presOf" srcId="{C26C1DA9-97BC-4609-BAD4-2B17FCEACBFF}" destId="{C7F338BA-CA43-4004-945F-D29F641058B7}" srcOrd="0" destOrd="0" presId="urn:microsoft.com/office/officeart/2005/8/layout/cycle7"/>
    <dgm:cxn modelId="{31A9464B-AC0F-41F1-B99B-332947A36AF2}" type="presOf" srcId="{B305CB61-429E-49EE-91A1-BD29914069CD}" destId="{4365EE12-C7C5-4812-9576-4D2CEF689C9E}" srcOrd="0" destOrd="0" presId="urn:microsoft.com/office/officeart/2005/8/layout/cycle7"/>
    <dgm:cxn modelId="{9A252B49-25FE-4807-86B1-10BA9AE6472F}" type="presOf" srcId="{2C7FFDE9-5FF0-40B4-AEB2-2085AA68FFC0}" destId="{FBA75379-137E-486F-BCF2-1D5738D46FF5}" srcOrd="1" destOrd="0" presId="urn:microsoft.com/office/officeart/2005/8/layout/cycle7"/>
    <dgm:cxn modelId="{92BB4B6C-3D0C-48BB-BE35-9F71C2EA2CDC}" type="presOf" srcId="{25080B1A-A45E-4160-8CDF-20DF12C0377E}" destId="{63C20303-B85F-4ECB-BC99-7DB048790138}" srcOrd="0" destOrd="0" presId="urn:microsoft.com/office/officeart/2005/8/layout/cycle7"/>
    <dgm:cxn modelId="{7D38FBCC-7E0D-4827-BD82-222223C969D6}" type="presOf" srcId="{1B4C84E5-8229-46FF-B8EA-86E040CCE77E}" destId="{CDA0136A-876C-4290-9DD9-EE3FBD8CEDBD}" srcOrd="0" destOrd="0" presId="urn:microsoft.com/office/officeart/2005/8/layout/cycle7"/>
    <dgm:cxn modelId="{78D10B08-26B8-448A-A8F4-22DFCAC98E4D}" type="presOf" srcId="{DDA21FEF-F013-4950-838E-40C9E6782C27}" destId="{6CB5100E-32D8-4801-A6A6-7957A61445B9}" srcOrd="0" destOrd="0" presId="urn:microsoft.com/office/officeart/2005/8/layout/cycle7"/>
    <dgm:cxn modelId="{EC0E1322-EC1D-43F5-9DC3-58517DC349A0}" srcId="{7B5BB440-3B40-4D5F-814C-EF75EA241EAC}" destId="{C26C1DA9-97BC-4609-BAD4-2B17FCEACBFF}" srcOrd="0" destOrd="0" parTransId="{5E9E5B91-25B6-4C47-BA8F-0E309353EB92}" sibTransId="{25080B1A-A45E-4160-8CDF-20DF12C0377E}"/>
    <dgm:cxn modelId="{F84628E1-79DF-4116-8CE6-2F6F4999CE96}" srcId="{7B5BB440-3B40-4D5F-814C-EF75EA241EAC}" destId="{DDA21FEF-F013-4950-838E-40C9E6782C27}" srcOrd="1" destOrd="0" parTransId="{0AED5346-9883-407A-8F12-E8798A5675EB}" sibTransId="{2C7FFDE9-5FF0-40B4-AEB2-2085AA68FFC0}"/>
    <dgm:cxn modelId="{43B2D33E-C8FB-4B8D-A91C-B2BA132A30A5}" type="presOf" srcId="{B305CB61-429E-49EE-91A1-BD29914069CD}" destId="{FFDF45A3-AAB4-400E-9D57-1B26D6EDFF90}" srcOrd="1" destOrd="0" presId="urn:microsoft.com/office/officeart/2005/8/layout/cycle7"/>
    <dgm:cxn modelId="{4B77BD0C-10BF-4E8E-9FB3-C55A163BEF26}" type="presOf" srcId="{7B5BB440-3B40-4D5F-814C-EF75EA241EAC}" destId="{982A50B8-CDDF-4490-B02D-185356CEC2C0}" srcOrd="0" destOrd="0" presId="urn:microsoft.com/office/officeart/2005/8/layout/cycle7"/>
    <dgm:cxn modelId="{9482292B-0AAE-4CA9-8375-5389949BF046}" type="presOf" srcId="{25080B1A-A45E-4160-8CDF-20DF12C0377E}" destId="{FEBF45E3-3054-4BFD-936A-B43A0C7EE401}" srcOrd="1" destOrd="0" presId="urn:microsoft.com/office/officeart/2005/8/layout/cycle7"/>
    <dgm:cxn modelId="{941B73DD-0913-43CA-8F26-B441D8F242FF}" srcId="{7B5BB440-3B40-4D5F-814C-EF75EA241EAC}" destId="{1B4C84E5-8229-46FF-B8EA-86E040CCE77E}" srcOrd="2" destOrd="0" parTransId="{78A30231-1BFC-4791-8F5A-DB7C8ACADC3A}" sibTransId="{B305CB61-429E-49EE-91A1-BD29914069CD}"/>
    <dgm:cxn modelId="{4DFC8DDB-B2E9-4C5A-B1A7-B44A681E7D0F}" type="presOf" srcId="{2C7FFDE9-5FF0-40B4-AEB2-2085AA68FFC0}" destId="{73E8F9B1-0169-4B83-81A6-A4747E86FB17}" srcOrd="0" destOrd="0" presId="urn:microsoft.com/office/officeart/2005/8/layout/cycle7"/>
    <dgm:cxn modelId="{EE6EDC4C-4ECE-4904-B113-EE864A8B80E5}" type="presParOf" srcId="{982A50B8-CDDF-4490-B02D-185356CEC2C0}" destId="{C7F338BA-CA43-4004-945F-D29F641058B7}" srcOrd="0" destOrd="0" presId="urn:microsoft.com/office/officeart/2005/8/layout/cycle7"/>
    <dgm:cxn modelId="{9A1764FD-DA6D-45C6-9193-F9715EF45BA4}" type="presParOf" srcId="{982A50B8-CDDF-4490-B02D-185356CEC2C0}" destId="{63C20303-B85F-4ECB-BC99-7DB048790138}" srcOrd="1" destOrd="0" presId="urn:microsoft.com/office/officeart/2005/8/layout/cycle7"/>
    <dgm:cxn modelId="{7DA84CEA-0C9C-4422-88BC-AC1A9640E3FD}" type="presParOf" srcId="{63C20303-B85F-4ECB-BC99-7DB048790138}" destId="{FEBF45E3-3054-4BFD-936A-B43A0C7EE401}" srcOrd="0" destOrd="0" presId="urn:microsoft.com/office/officeart/2005/8/layout/cycle7"/>
    <dgm:cxn modelId="{D45F7C89-0AAD-4310-9237-F9E0A0B3214C}" type="presParOf" srcId="{982A50B8-CDDF-4490-B02D-185356CEC2C0}" destId="{6CB5100E-32D8-4801-A6A6-7957A61445B9}" srcOrd="2" destOrd="0" presId="urn:microsoft.com/office/officeart/2005/8/layout/cycle7"/>
    <dgm:cxn modelId="{DF5B98CB-847F-4334-8E6E-AB458D2A359E}" type="presParOf" srcId="{982A50B8-CDDF-4490-B02D-185356CEC2C0}" destId="{73E8F9B1-0169-4B83-81A6-A4747E86FB17}" srcOrd="3" destOrd="0" presId="urn:microsoft.com/office/officeart/2005/8/layout/cycle7"/>
    <dgm:cxn modelId="{E585C680-147C-4EF8-BB1F-972315ED8EB0}" type="presParOf" srcId="{73E8F9B1-0169-4B83-81A6-A4747E86FB17}" destId="{FBA75379-137E-486F-BCF2-1D5738D46FF5}" srcOrd="0" destOrd="0" presId="urn:microsoft.com/office/officeart/2005/8/layout/cycle7"/>
    <dgm:cxn modelId="{EC336E0E-4DA8-460E-85EE-A33978B63DD0}" type="presParOf" srcId="{982A50B8-CDDF-4490-B02D-185356CEC2C0}" destId="{CDA0136A-876C-4290-9DD9-EE3FBD8CEDBD}" srcOrd="4" destOrd="0" presId="urn:microsoft.com/office/officeart/2005/8/layout/cycle7"/>
    <dgm:cxn modelId="{2EBE2015-9830-4841-9ED3-CDF27912209F}" type="presParOf" srcId="{982A50B8-CDDF-4490-B02D-185356CEC2C0}" destId="{4365EE12-C7C5-4812-9576-4D2CEF689C9E}" srcOrd="5" destOrd="0" presId="urn:microsoft.com/office/officeart/2005/8/layout/cycle7"/>
    <dgm:cxn modelId="{6FDCFB10-75B6-4ACE-B1B3-5470F38A421C}" type="presParOf" srcId="{4365EE12-C7C5-4812-9576-4D2CEF689C9E}" destId="{FFDF45A3-AAB4-400E-9D57-1B26D6EDFF90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E952CB7-C60D-4A26-B556-2D7A46E60075}">
      <dsp:nvSpPr>
        <dsp:cNvPr id="0" name=""/>
        <dsp:cNvSpPr/>
      </dsp:nvSpPr>
      <dsp:spPr>
        <a:xfrm>
          <a:off x="2757011" y="56574"/>
          <a:ext cx="2715577" cy="271557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700" kern="1200" dirty="0" err="1" smtClean="0"/>
            <a:t>Riekie</a:t>
          </a:r>
          <a:endParaRPr lang="en-ZA" sz="1700" kern="1200" dirty="0" smtClean="0"/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700" kern="1200" dirty="0" smtClean="0"/>
            <a:t>(</a:t>
          </a:r>
          <a:r>
            <a:rPr lang="en-ZA" sz="1700" kern="1200" dirty="0" err="1" smtClean="0"/>
            <a:t>Werklik</a:t>
          </a:r>
          <a:r>
            <a:rPr lang="en-ZA" sz="1700" kern="1200" dirty="0" smtClean="0"/>
            <a:t>)</a:t>
          </a:r>
          <a:endParaRPr lang="en-ZA" sz="1700" kern="1200" dirty="0"/>
        </a:p>
      </dsp:txBody>
      <dsp:txXfrm>
        <a:off x="3119088" y="531800"/>
        <a:ext cx="1991423" cy="1222010"/>
      </dsp:txXfrm>
    </dsp:sp>
    <dsp:sp modelId="{15212B63-FBE8-499C-9CEC-112B07EE266E}">
      <dsp:nvSpPr>
        <dsp:cNvPr id="0" name=""/>
        <dsp:cNvSpPr/>
      </dsp:nvSpPr>
      <dsp:spPr>
        <a:xfrm>
          <a:off x="3736882" y="1753810"/>
          <a:ext cx="2715577" cy="271557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700" b="1" kern="1200" dirty="0" smtClean="0"/>
            <a:t>Eduard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700" b="1" kern="1200" dirty="0" smtClean="0"/>
            <a:t>(St. John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700" b="1" kern="1200" dirty="0" smtClean="0"/>
            <a:t>is </a:t>
          </a:r>
          <a:r>
            <a:rPr lang="en-ZA" sz="1700" b="1" kern="1200" dirty="0" err="1" smtClean="0"/>
            <a:t>geskrap</a:t>
          </a:r>
          <a:r>
            <a:rPr lang="en-ZA" sz="1700" b="1" kern="1200" dirty="0" smtClean="0"/>
            <a:t>)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700" b="1" kern="1200" dirty="0" err="1" smtClean="0">
              <a:solidFill>
                <a:srgbClr val="FF0000"/>
              </a:solidFill>
            </a:rPr>
            <a:t>Nog</a:t>
          </a:r>
          <a:r>
            <a:rPr lang="en-ZA" sz="1700" b="1" kern="1200" dirty="0" smtClean="0">
              <a:solidFill>
                <a:srgbClr val="FF0000"/>
              </a:solidFill>
            </a:rPr>
            <a:t> </a:t>
          </a:r>
          <a:r>
            <a:rPr lang="en-ZA" sz="1700" b="1" kern="1200" dirty="0" err="1" smtClean="0">
              <a:solidFill>
                <a:srgbClr val="FF0000"/>
              </a:solidFill>
            </a:rPr>
            <a:t>moontlike</a:t>
          </a:r>
          <a:r>
            <a:rPr lang="en-ZA" sz="1700" b="1" kern="1200" dirty="0" smtClean="0">
              <a:solidFill>
                <a:srgbClr val="FF0000"/>
              </a:solidFill>
            </a:rPr>
            <a:t> name</a:t>
          </a:r>
          <a:endParaRPr lang="en-ZA" sz="1700" b="1" kern="1200" dirty="0">
            <a:solidFill>
              <a:srgbClr val="FF0000"/>
            </a:solidFill>
          </a:endParaRPr>
        </a:p>
      </dsp:txBody>
      <dsp:txXfrm>
        <a:off x="4567396" y="2455334"/>
        <a:ext cx="1629346" cy="1493567"/>
      </dsp:txXfrm>
    </dsp:sp>
    <dsp:sp modelId="{DA0285E0-F048-45F4-B519-B3AFDBE39228}">
      <dsp:nvSpPr>
        <dsp:cNvPr id="0" name=""/>
        <dsp:cNvSpPr/>
      </dsp:nvSpPr>
      <dsp:spPr>
        <a:xfrm>
          <a:off x="1777140" y="1753810"/>
          <a:ext cx="2715577" cy="271557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700" kern="1200" dirty="0" smtClean="0"/>
            <a:t>Richard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700" kern="1200" dirty="0" smtClean="0"/>
            <a:t>(</a:t>
          </a:r>
          <a:r>
            <a:rPr lang="en-ZA" sz="1700" kern="1200" dirty="0" err="1" smtClean="0"/>
            <a:t>Sy</a:t>
          </a:r>
          <a:r>
            <a:rPr lang="en-ZA" sz="1700" kern="1200" dirty="0" smtClean="0"/>
            <a:t> </a:t>
          </a:r>
          <a:r>
            <a:rPr lang="en-ZA" sz="1700" kern="1200" dirty="0" err="1" smtClean="0"/>
            <a:t>wens</a:t>
          </a:r>
          <a:r>
            <a:rPr lang="en-ZA" sz="1700" kern="1200" dirty="0" smtClean="0"/>
            <a:t> </a:t>
          </a:r>
          <a:r>
            <a:rPr lang="en-ZA" sz="1700" kern="1200" dirty="0" err="1" smtClean="0"/>
            <a:t>Riekie</a:t>
          </a:r>
          <a:r>
            <a:rPr lang="en-ZA" sz="1700" kern="1200" dirty="0" smtClean="0"/>
            <a:t> </a:t>
          </a:r>
          <a:r>
            <a:rPr lang="en-ZA" sz="1700" kern="1200" dirty="0" err="1" smtClean="0"/>
            <a:t>weg</a:t>
          </a:r>
          <a:r>
            <a:rPr lang="en-ZA" sz="1700" kern="1200" dirty="0" smtClean="0"/>
            <a:t> </a:t>
          </a:r>
          <a:r>
            <a:rPr lang="en-ZA" sz="1700" kern="1200" dirty="0" err="1" smtClean="0"/>
            <a:t>na</a:t>
          </a:r>
          <a:r>
            <a:rPr lang="en-ZA" sz="1700" kern="1200" dirty="0" smtClean="0"/>
            <a:t> </a:t>
          </a:r>
          <a:r>
            <a:rPr lang="en-ZA" sz="1700" kern="1200" dirty="0" err="1" smtClean="0"/>
            <a:t>hom</a:t>
          </a:r>
          <a:r>
            <a:rPr lang="en-ZA" sz="1700" kern="1200" dirty="0" smtClean="0"/>
            <a:t> toe)</a:t>
          </a:r>
          <a:endParaRPr lang="en-ZA" sz="1700" kern="1200" dirty="0"/>
        </a:p>
      </dsp:txBody>
      <dsp:txXfrm>
        <a:off x="2032857" y="2455334"/>
        <a:ext cx="1629346" cy="1493567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7F338BA-CA43-4004-945F-D29F641058B7}">
      <dsp:nvSpPr>
        <dsp:cNvPr id="0" name=""/>
        <dsp:cNvSpPr/>
      </dsp:nvSpPr>
      <dsp:spPr>
        <a:xfrm>
          <a:off x="2971794" y="-91013"/>
          <a:ext cx="2286010" cy="154152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3600" kern="1200" dirty="0" smtClean="0"/>
            <a:t>Greta(Iris se alter ego</a:t>
          </a:r>
        </a:p>
      </dsp:txBody>
      <dsp:txXfrm>
        <a:off x="2971794" y="-91013"/>
        <a:ext cx="2286010" cy="1541522"/>
      </dsp:txXfrm>
    </dsp:sp>
    <dsp:sp modelId="{63C20303-B85F-4ECB-BC99-7DB048790138}">
      <dsp:nvSpPr>
        <dsp:cNvPr id="0" name=""/>
        <dsp:cNvSpPr/>
      </dsp:nvSpPr>
      <dsp:spPr>
        <a:xfrm rot="3600000">
          <a:off x="4524804" y="2243080"/>
          <a:ext cx="1221869" cy="409973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ZA" sz="1700" kern="1200"/>
        </a:p>
      </dsp:txBody>
      <dsp:txXfrm rot="3600000">
        <a:off x="4524804" y="2243080"/>
        <a:ext cx="1221869" cy="409973"/>
      </dsp:txXfrm>
    </dsp:sp>
    <dsp:sp modelId="{6CB5100E-32D8-4801-A6A6-7957A61445B9}">
      <dsp:nvSpPr>
        <dsp:cNvPr id="0" name=""/>
        <dsp:cNvSpPr/>
      </dsp:nvSpPr>
      <dsp:spPr>
        <a:xfrm>
          <a:off x="4878468" y="3445624"/>
          <a:ext cx="2342703" cy="117135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4310" tIns="194310" rIns="194310" bIns="194310" numCol="1" spcCol="1270" anchor="ctr" anchorCtr="0">
          <a:noAutofit/>
        </a:bodyPr>
        <a:lstStyle/>
        <a:p>
          <a:pPr lvl="0" algn="ctr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5100" kern="1200" dirty="0" smtClean="0"/>
            <a:t>Eduard</a:t>
          </a:r>
          <a:endParaRPr lang="en-ZA" sz="5100" kern="1200" dirty="0"/>
        </a:p>
      </dsp:txBody>
      <dsp:txXfrm>
        <a:off x="4878468" y="3445624"/>
        <a:ext cx="2342703" cy="1171351"/>
      </dsp:txXfrm>
    </dsp:sp>
    <dsp:sp modelId="{73E8F9B1-0169-4B83-81A6-A4747E86FB17}">
      <dsp:nvSpPr>
        <dsp:cNvPr id="0" name=""/>
        <dsp:cNvSpPr/>
      </dsp:nvSpPr>
      <dsp:spPr>
        <a:xfrm rot="10800000">
          <a:off x="3503865" y="3826314"/>
          <a:ext cx="1221869" cy="409973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ZA" sz="1700" kern="1200"/>
        </a:p>
      </dsp:txBody>
      <dsp:txXfrm rot="10800000">
        <a:off x="3503865" y="3826314"/>
        <a:ext cx="1221869" cy="409973"/>
      </dsp:txXfrm>
    </dsp:sp>
    <dsp:sp modelId="{CDA0136A-876C-4290-9DD9-EE3FBD8CEDBD}">
      <dsp:nvSpPr>
        <dsp:cNvPr id="0" name=""/>
        <dsp:cNvSpPr/>
      </dsp:nvSpPr>
      <dsp:spPr>
        <a:xfrm>
          <a:off x="1008428" y="3445624"/>
          <a:ext cx="2342703" cy="117135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4310" tIns="194310" rIns="194310" bIns="194310" numCol="1" spcCol="1270" anchor="ctr" anchorCtr="0">
          <a:noAutofit/>
        </a:bodyPr>
        <a:lstStyle/>
        <a:p>
          <a:pPr lvl="0" algn="ctr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5100" kern="1200" dirty="0" smtClean="0"/>
            <a:t>Peter</a:t>
          </a:r>
          <a:endParaRPr lang="en-ZA" sz="5100" kern="1200" dirty="0"/>
        </a:p>
      </dsp:txBody>
      <dsp:txXfrm>
        <a:off x="1008428" y="3445624"/>
        <a:ext cx="2342703" cy="1171351"/>
      </dsp:txXfrm>
    </dsp:sp>
    <dsp:sp modelId="{4365EE12-C7C5-4812-9576-4D2CEF689C9E}">
      <dsp:nvSpPr>
        <dsp:cNvPr id="0" name=""/>
        <dsp:cNvSpPr/>
      </dsp:nvSpPr>
      <dsp:spPr>
        <a:xfrm rot="18000000">
          <a:off x="2482925" y="2243080"/>
          <a:ext cx="1221869" cy="409973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ZA" sz="1700" kern="1200"/>
        </a:p>
      </dsp:txBody>
      <dsp:txXfrm rot="18000000">
        <a:off x="2482925" y="2243080"/>
        <a:ext cx="1221869" cy="40997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EADF72-F85C-4D59-806A-44B0F67E15FA}" type="datetimeFigureOut">
              <a:rPr lang="en-US" smtClean="0"/>
              <a:t>1/26/2015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D7BDD2-960B-45B9-AC6B-D42541A52F89}" type="slidenum">
              <a:rPr lang="en-ZA" smtClean="0"/>
              <a:t>‹#›</a:t>
            </a:fld>
            <a:endParaRPr lang="en-Z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5FC5EB-0433-49B3-865E-DE962BA55CC9}" type="datetimeFigureOut">
              <a:rPr lang="en-US" smtClean="0"/>
              <a:pPr/>
              <a:t>1/26/2015</a:t>
            </a:fld>
            <a:endParaRPr lang="en-Z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Z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590588-BFC6-40BB-9C0C-53291FEC4515}" type="slidenum">
              <a:rPr lang="en-ZA" smtClean="0"/>
              <a:pPr/>
              <a:t>‹#›</a:t>
            </a:fld>
            <a:endParaRPr lang="en-Z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2858C-A716-4D7D-BBEF-600D41DAE862}" type="datetime1">
              <a:rPr lang="en-US" smtClean="0"/>
              <a:pPr/>
              <a:t>1/26/2015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86347-5C5B-4E1A-A58D-A59458CC53F4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F5827-5D0C-46FA-ADC6-B887EBFD82D1}" type="datetime1">
              <a:rPr lang="en-US" smtClean="0"/>
              <a:pPr/>
              <a:t>1/26/2015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86347-5C5B-4E1A-A58D-A59458CC53F4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EB691-95B6-44FA-AD1B-A027B00B547B}" type="datetime1">
              <a:rPr lang="en-US" smtClean="0"/>
              <a:pPr/>
              <a:t>1/26/2015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86347-5C5B-4E1A-A58D-A59458CC53F4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C2144-3CFA-4989-8467-1A64BC09BEBC}" type="datetime1">
              <a:rPr lang="en-US" smtClean="0"/>
              <a:pPr/>
              <a:t>1/26/2015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86347-5C5B-4E1A-A58D-A59458CC53F4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31960-962F-4EE3-8769-850721439C53}" type="datetime1">
              <a:rPr lang="en-US" smtClean="0"/>
              <a:pPr/>
              <a:t>1/26/2015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86347-5C5B-4E1A-A58D-A59458CC53F4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12375-14EC-45D0-8C27-74D519F066DF}" type="datetime1">
              <a:rPr lang="en-US" smtClean="0"/>
              <a:pPr/>
              <a:t>1/26/2015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86347-5C5B-4E1A-A58D-A59458CC53F4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CBCE0-4C7A-4EC1-B049-2B84E69F22FD}" type="datetime1">
              <a:rPr lang="en-US" smtClean="0"/>
              <a:pPr/>
              <a:t>1/26/2015</a:t>
            </a:fld>
            <a:endParaRPr lang="e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86347-5C5B-4E1A-A58D-A59458CC53F4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CAB77-75EE-4D75-A071-A1E4657167C0}" type="datetime1">
              <a:rPr lang="en-US" smtClean="0"/>
              <a:pPr/>
              <a:t>1/26/2015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86347-5C5B-4E1A-A58D-A59458CC53F4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206A4-4B8E-4736-8DF2-90F4D8948785}" type="datetime1">
              <a:rPr lang="en-US" smtClean="0"/>
              <a:pPr/>
              <a:t>1/26/2015</a:t>
            </a:fld>
            <a:endParaRPr lang="en-Z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86347-5C5B-4E1A-A58D-A59458CC53F4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03467-DD66-449B-A368-680AE97B1283}" type="datetime1">
              <a:rPr lang="en-US" smtClean="0"/>
              <a:pPr/>
              <a:t>1/26/2015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86347-5C5B-4E1A-A58D-A59458CC53F4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4E347-2EAE-404B-BC95-CA15C10C9D54}" type="datetime1">
              <a:rPr lang="en-US" smtClean="0"/>
              <a:pPr/>
              <a:t>1/26/2015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86347-5C5B-4E1A-A58D-A59458CC53F4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FE5CB3-7D0F-4D1A-9AB4-EB9D54F78F74}" type="datetime1">
              <a:rPr lang="en-US" smtClean="0"/>
              <a:pPr/>
              <a:t>1/26/2015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B86347-5C5B-4E1A-A58D-A59458CC53F4}" type="slidenum">
              <a:rPr lang="en-ZA" smtClean="0"/>
              <a:pPr/>
              <a:t>‹#›</a:t>
            </a:fld>
            <a:endParaRPr lang="en-Z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jpe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ownload (2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28662" y="500042"/>
            <a:ext cx="7358113" cy="600079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ZA" b="1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DIE-KWART-VOOR-SEWE-LELIE (2)</a:t>
            </a:r>
            <a:br>
              <a:rPr lang="en-ZA" b="1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en-ZA" b="1" u="sng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Bladsy</a:t>
            </a:r>
            <a:r>
              <a:rPr lang="en-ZA" b="1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9 tot 30</a:t>
            </a:r>
            <a:endParaRPr lang="en-ZA" b="1" u="sng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ZA" sz="4800" b="1" u="sng" dirty="0" err="1" smtClean="0">
                <a:solidFill>
                  <a:schemeClr val="tx1"/>
                </a:solidFill>
              </a:rPr>
              <a:t>Aanhaling</a:t>
            </a:r>
            <a:endParaRPr lang="en-ZA" sz="4800" b="1" u="sng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allAtOnce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b="1" dirty="0" smtClean="0"/>
              <a:t>BLADSY 11 (</a:t>
            </a:r>
            <a:r>
              <a:rPr lang="en-ZA" b="1" dirty="0" err="1" smtClean="0"/>
              <a:t>vervolg</a:t>
            </a:r>
            <a:r>
              <a:rPr lang="en-ZA" b="1" dirty="0" smtClean="0"/>
              <a:t>)</a:t>
            </a:r>
            <a:endParaRPr lang="en-Z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/>
              <a:t>Die </a:t>
            </a:r>
            <a:r>
              <a:rPr lang="en-ZA" dirty="0" err="1" smtClean="0"/>
              <a:t>gedeelte</a:t>
            </a:r>
            <a:r>
              <a:rPr lang="en-ZA" dirty="0" smtClean="0"/>
              <a:t> van die vet </a:t>
            </a:r>
            <a:r>
              <a:rPr lang="en-ZA" dirty="0" err="1" smtClean="0"/>
              <a:t>uitbraai</a:t>
            </a:r>
            <a:r>
              <a:rPr lang="en-ZA" dirty="0" smtClean="0"/>
              <a:t> is </a:t>
            </a:r>
            <a:r>
              <a:rPr lang="en-ZA" b="1" dirty="0" smtClean="0"/>
              <a:t>IRONIESE WOORDE!</a:t>
            </a:r>
          </a:p>
          <a:p>
            <a:endParaRPr lang="en-ZA" dirty="0"/>
          </a:p>
          <a:p>
            <a:pPr>
              <a:buNone/>
            </a:pPr>
            <a:r>
              <a:rPr lang="en-ZA" b="1" dirty="0" smtClean="0">
                <a:solidFill>
                  <a:srgbClr val="FF0000"/>
                </a:solidFill>
              </a:rPr>
              <a:t>VET IS ONGESOND, </a:t>
            </a:r>
            <a:r>
              <a:rPr lang="en-ZA" b="1" dirty="0" smtClean="0">
                <a:solidFill>
                  <a:srgbClr val="7030A0"/>
                </a:solidFill>
              </a:rPr>
              <a:t>MAAR</a:t>
            </a:r>
            <a:r>
              <a:rPr lang="en-ZA" b="1" dirty="0" smtClean="0">
                <a:solidFill>
                  <a:srgbClr val="FF0000"/>
                </a:solidFill>
              </a:rPr>
              <a:t> NOU WIL SY DIT UITBRAAI EN EET.</a:t>
            </a:r>
            <a:endParaRPr lang="en-ZA" b="1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86347-5C5B-4E1A-A58D-A59458CC53F4}" type="slidenum">
              <a:rPr lang="en-ZA" smtClean="0"/>
              <a:pPr/>
              <a:t>10</a:t>
            </a:fld>
            <a:endParaRPr lang="en-ZA"/>
          </a:p>
        </p:txBody>
      </p:sp>
      <p:sp>
        <p:nvSpPr>
          <p:cNvPr id="5" name="Down Arrow 4"/>
          <p:cNvSpPr/>
          <p:nvPr/>
        </p:nvSpPr>
        <p:spPr>
          <a:xfrm>
            <a:off x="6572264" y="2071678"/>
            <a:ext cx="857256" cy="121444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images (7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8596" y="1222932"/>
            <a:ext cx="8275033" cy="543702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b="1" dirty="0" smtClean="0"/>
              <a:t>BLADSY 12 </a:t>
            </a:r>
            <a:endParaRPr lang="en-Z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ZA" b="1" dirty="0" err="1" smtClean="0">
                <a:solidFill>
                  <a:srgbClr val="FFFF00"/>
                </a:solidFill>
              </a:rPr>
              <a:t>Dit</a:t>
            </a:r>
            <a:r>
              <a:rPr lang="en-ZA" b="1" dirty="0" smtClean="0">
                <a:solidFill>
                  <a:srgbClr val="FFFF00"/>
                </a:solidFill>
              </a:rPr>
              <a:t> is </a:t>
            </a:r>
            <a:r>
              <a:rPr lang="en-ZA" b="1" dirty="0" err="1" smtClean="0">
                <a:solidFill>
                  <a:srgbClr val="FFFF00"/>
                </a:solidFill>
              </a:rPr>
              <a:t>ironie</a:t>
            </a:r>
            <a:r>
              <a:rPr lang="en-ZA" b="1" dirty="0" smtClean="0">
                <a:solidFill>
                  <a:srgbClr val="FFFF00"/>
                </a:solidFill>
              </a:rPr>
              <a:t> as Iris </a:t>
            </a:r>
            <a:r>
              <a:rPr lang="en-ZA" b="1" dirty="0" err="1" smtClean="0">
                <a:solidFill>
                  <a:srgbClr val="FFFF00"/>
                </a:solidFill>
              </a:rPr>
              <a:t>s</a:t>
            </a:r>
            <a:r>
              <a:rPr lang="en-ZA" b="1" dirty="0" err="1" smtClean="0">
                <a:solidFill>
                  <a:srgbClr val="FFFF00"/>
                </a:solidFill>
                <a:latin typeface="Calibri"/>
                <a:cs typeface="Calibri"/>
              </a:rPr>
              <a:t>ê</a:t>
            </a:r>
            <a:r>
              <a:rPr lang="en-ZA" b="1" dirty="0" smtClean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FFFF00"/>
                </a:solidFill>
                <a:latin typeface="Calibri"/>
                <a:cs typeface="Calibri"/>
              </a:rPr>
              <a:t>dat</a:t>
            </a:r>
            <a:r>
              <a:rPr lang="en-ZA" b="1" dirty="0" smtClean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FFFF00"/>
                </a:solidFill>
                <a:latin typeface="Calibri"/>
                <a:cs typeface="Calibri"/>
              </a:rPr>
              <a:t>sy</a:t>
            </a:r>
            <a:r>
              <a:rPr lang="en-ZA" b="1" dirty="0" smtClean="0">
                <a:solidFill>
                  <a:srgbClr val="FFFF00"/>
                </a:solidFill>
                <a:latin typeface="Calibri"/>
                <a:cs typeface="Calibri"/>
              </a:rPr>
              <a:t> en </a:t>
            </a:r>
            <a:r>
              <a:rPr lang="en-ZA" b="1" dirty="0" err="1" smtClean="0">
                <a:solidFill>
                  <a:srgbClr val="FFFF00"/>
                </a:solidFill>
                <a:latin typeface="Calibri"/>
                <a:cs typeface="Calibri"/>
              </a:rPr>
              <a:t>haar</a:t>
            </a:r>
            <a:r>
              <a:rPr lang="en-ZA" b="1" dirty="0" smtClean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FFFF00"/>
                </a:solidFill>
                <a:latin typeface="Calibri"/>
                <a:cs typeface="Calibri"/>
              </a:rPr>
              <a:t>susters</a:t>
            </a:r>
            <a:r>
              <a:rPr lang="en-ZA" b="1" dirty="0" smtClean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FFFF00"/>
                </a:solidFill>
                <a:latin typeface="Calibri"/>
                <a:cs typeface="Calibri"/>
              </a:rPr>
              <a:t>versigtig</a:t>
            </a:r>
            <a:r>
              <a:rPr lang="en-ZA" b="1" dirty="0" smtClean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FFFF00"/>
                </a:solidFill>
                <a:latin typeface="Calibri"/>
                <a:cs typeface="Calibri"/>
              </a:rPr>
              <a:t>aan</a:t>
            </a:r>
            <a:r>
              <a:rPr lang="en-ZA" b="1" dirty="0" smtClean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FFFF00"/>
                </a:solidFill>
                <a:latin typeface="Calibri"/>
                <a:cs typeface="Calibri"/>
              </a:rPr>
              <a:t>hulle</a:t>
            </a:r>
            <a:r>
              <a:rPr lang="en-ZA" b="1" dirty="0" smtClean="0">
                <a:solidFill>
                  <a:srgbClr val="FFFF00"/>
                </a:solidFill>
                <a:latin typeface="Calibri"/>
                <a:cs typeface="Calibri"/>
              </a:rPr>
              <a:t> ma </a:t>
            </a:r>
            <a:r>
              <a:rPr lang="en-ZA" b="1" dirty="0" err="1" smtClean="0">
                <a:solidFill>
                  <a:srgbClr val="FFFF00"/>
                </a:solidFill>
                <a:latin typeface="Calibri"/>
                <a:cs typeface="Calibri"/>
              </a:rPr>
              <a:t>moes</a:t>
            </a:r>
            <a:r>
              <a:rPr lang="en-ZA" b="1" dirty="0" smtClean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FFFF00"/>
                </a:solidFill>
                <a:latin typeface="Calibri"/>
                <a:cs typeface="Calibri"/>
              </a:rPr>
              <a:t>grootmaak</a:t>
            </a:r>
            <a:r>
              <a:rPr lang="en-ZA" b="1" dirty="0" smtClean="0">
                <a:solidFill>
                  <a:srgbClr val="FFFF00"/>
                </a:solidFill>
                <a:latin typeface="Calibri"/>
                <a:cs typeface="Calibri"/>
              </a:rPr>
              <a:t>.</a:t>
            </a:r>
          </a:p>
          <a:p>
            <a:r>
              <a:rPr lang="en-ZA" b="1" dirty="0" smtClean="0">
                <a:solidFill>
                  <a:srgbClr val="FFFF00"/>
                </a:solidFill>
                <a:latin typeface="Calibri"/>
                <a:cs typeface="Calibri"/>
              </a:rPr>
              <a:t>Polder was </a:t>
            </a:r>
            <a:r>
              <a:rPr lang="en-ZA" b="1" dirty="0" err="1" smtClean="0">
                <a:solidFill>
                  <a:srgbClr val="FFFF00"/>
                </a:solidFill>
                <a:latin typeface="Calibri"/>
                <a:cs typeface="Calibri"/>
              </a:rPr>
              <a:t>hulle</a:t>
            </a:r>
            <a:r>
              <a:rPr lang="en-ZA" b="1" dirty="0" smtClean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FFFF00"/>
                </a:solidFill>
                <a:latin typeface="Calibri"/>
                <a:cs typeface="Calibri"/>
              </a:rPr>
              <a:t>hond</a:t>
            </a:r>
            <a:r>
              <a:rPr lang="en-ZA" b="1" dirty="0" smtClean="0">
                <a:solidFill>
                  <a:srgbClr val="FFFF00"/>
                </a:solidFill>
                <a:latin typeface="Calibri"/>
                <a:cs typeface="Calibri"/>
              </a:rPr>
              <a:t> (</a:t>
            </a:r>
            <a:r>
              <a:rPr lang="en-ZA" b="1" dirty="0" err="1" smtClean="0">
                <a:solidFill>
                  <a:srgbClr val="FFFF00"/>
                </a:solidFill>
                <a:latin typeface="Calibri"/>
                <a:cs typeface="Calibri"/>
              </a:rPr>
              <a:t>nadat</a:t>
            </a:r>
            <a:r>
              <a:rPr lang="en-ZA" b="1" dirty="0" smtClean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FFFF00"/>
                </a:solidFill>
                <a:latin typeface="Calibri"/>
                <a:cs typeface="Calibri"/>
              </a:rPr>
              <a:t>hulle</a:t>
            </a:r>
            <a:r>
              <a:rPr lang="en-ZA" b="1" dirty="0" smtClean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FFFF00"/>
                </a:solidFill>
                <a:latin typeface="Calibri"/>
                <a:cs typeface="Calibri"/>
              </a:rPr>
              <a:t>eerste</a:t>
            </a:r>
            <a:r>
              <a:rPr lang="en-ZA" b="1" dirty="0" smtClean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FFFF00"/>
                </a:solidFill>
                <a:latin typeface="Calibri"/>
                <a:cs typeface="Calibri"/>
              </a:rPr>
              <a:t>hondjie</a:t>
            </a:r>
            <a:r>
              <a:rPr lang="en-ZA" b="1" dirty="0" smtClean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FFFF00"/>
                </a:solidFill>
                <a:latin typeface="Calibri"/>
                <a:cs typeface="Calibri"/>
              </a:rPr>
              <a:t>doodgery</a:t>
            </a:r>
            <a:r>
              <a:rPr lang="en-ZA" b="1" dirty="0" smtClean="0">
                <a:solidFill>
                  <a:srgbClr val="FFFF00"/>
                </a:solidFill>
                <a:latin typeface="Calibri"/>
                <a:cs typeface="Calibri"/>
              </a:rPr>
              <a:t> is).  </a:t>
            </a:r>
            <a:r>
              <a:rPr lang="en-ZA" b="1" dirty="0" err="1" smtClean="0">
                <a:solidFill>
                  <a:srgbClr val="FFFF00"/>
                </a:solidFill>
                <a:latin typeface="Calibri"/>
                <a:cs typeface="Calibri"/>
              </a:rPr>
              <a:t>Hulle</a:t>
            </a:r>
            <a:r>
              <a:rPr lang="en-ZA" b="1" dirty="0" smtClean="0">
                <a:solidFill>
                  <a:srgbClr val="FFFF00"/>
                </a:solidFill>
                <a:latin typeface="Calibri"/>
                <a:cs typeface="Calibri"/>
              </a:rPr>
              <a:t> het Polder by </a:t>
            </a:r>
            <a:r>
              <a:rPr lang="en-ZA" b="1" dirty="0" err="1" smtClean="0">
                <a:solidFill>
                  <a:srgbClr val="FFFF00"/>
                </a:solidFill>
                <a:latin typeface="Calibri"/>
                <a:cs typeface="Calibri"/>
              </a:rPr>
              <a:t>ome</a:t>
            </a:r>
            <a:r>
              <a:rPr lang="en-ZA" b="1" dirty="0" smtClean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FFFF00"/>
                </a:solidFill>
                <a:latin typeface="Calibri"/>
                <a:cs typeface="Calibri"/>
              </a:rPr>
              <a:t>Wim</a:t>
            </a:r>
            <a:r>
              <a:rPr lang="en-ZA" b="1" dirty="0" smtClean="0">
                <a:solidFill>
                  <a:srgbClr val="FFFF00"/>
                </a:solidFill>
                <a:latin typeface="Calibri"/>
                <a:cs typeface="Calibri"/>
              </a:rPr>
              <a:t> en </a:t>
            </a:r>
            <a:r>
              <a:rPr lang="en-ZA" b="1" dirty="0" err="1" smtClean="0">
                <a:solidFill>
                  <a:srgbClr val="FFFF00"/>
                </a:solidFill>
                <a:latin typeface="Calibri"/>
                <a:cs typeface="Calibri"/>
              </a:rPr>
              <a:t>Tante</a:t>
            </a:r>
            <a:r>
              <a:rPr lang="en-ZA" b="1" dirty="0" smtClean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FFFF00"/>
                </a:solidFill>
                <a:latin typeface="Calibri"/>
                <a:cs typeface="Calibri"/>
              </a:rPr>
              <a:t>Aleid</a:t>
            </a:r>
            <a:r>
              <a:rPr lang="en-ZA" b="1" dirty="0" smtClean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FFFF00"/>
                </a:solidFill>
                <a:latin typeface="Calibri"/>
                <a:cs typeface="Calibri"/>
              </a:rPr>
              <a:t>gekry</a:t>
            </a:r>
            <a:r>
              <a:rPr lang="en-ZA" b="1" dirty="0" smtClean="0">
                <a:solidFill>
                  <a:srgbClr val="FFFF00"/>
                </a:solidFill>
                <a:latin typeface="Calibri"/>
                <a:cs typeface="Calibri"/>
              </a:rPr>
              <a:t> toe </a:t>
            </a:r>
            <a:r>
              <a:rPr lang="en-ZA" b="1" dirty="0" err="1" smtClean="0">
                <a:solidFill>
                  <a:srgbClr val="FFFF00"/>
                </a:solidFill>
                <a:latin typeface="Calibri"/>
                <a:cs typeface="Calibri"/>
              </a:rPr>
              <a:t>dié</a:t>
            </a:r>
            <a:r>
              <a:rPr lang="en-ZA" b="1" dirty="0" smtClean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FFFF00"/>
                </a:solidFill>
                <a:latin typeface="Calibri"/>
                <a:cs typeface="Calibri"/>
              </a:rPr>
              <a:t>terugverplaas</a:t>
            </a:r>
            <a:r>
              <a:rPr lang="en-ZA" b="1" dirty="0" smtClean="0">
                <a:solidFill>
                  <a:srgbClr val="FFFF00"/>
                </a:solidFill>
                <a:latin typeface="Calibri"/>
                <a:cs typeface="Calibri"/>
              </a:rPr>
              <a:t> is Nederland toe.</a:t>
            </a:r>
          </a:p>
          <a:p>
            <a:r>
              <a:rPr lang="en-ZA" b="1" dirty="0" smtClean="0">
                <a:solidFill>
                  <a:srgbClr val="FFFF00"/>
                </a:solidFill>
                <a:latin typeface="Calibri"/>
                <a:cs typeface="Calibri"/>
              </a:rPr>
              <a:t>Polder </a:t>
            </a:r>
            <a:r>
              <a:rPr lang="en-ZA" b="1" dirty="0" err="1" smtClean="0">
                <a:solidFill>
                  <a:srgbClr val="FFFF00"/>
                </a:solidFill>
                <a:latin typeface="Calibri"/>
                <a:cs typeface="Calibri"/>
              </a:rPr>
              <a:t>kon</a:t>
            </a:r>
            <a:r>
              <a:rPr lang="en-ZA" b="1" dirty="0" smtClean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FFFF00"/>
                </a:solidFill>
                <a:latin typeface="Calibri"/>
                <a:cs typeface="Calibri"/>
              </a:rPr>
              <a:t>slegs</a:t>
            </a:r>
            <a:r>
              <a:rPr lang="en-ZA" b="1" dirty="0" smtClean="0">
                <a:solidFill>
                  <a:srgbClr val="FFFF00"/>
                </a:solidFill>
                <a:latin typeface="Calibri"/>
                <a:cs typeface="Calibri"/>
              </a:rPr>
              <a:t> “</a:t>
            </a:r>
            <a:r>
              <a:rPr lang="en-ZA" b="1" dirty="0" err="1" smtClean="0">
                <a:solidFill>
                  <a:srgbClr val="FFFF00"/>
                </a:solidFill>
                <a:latin typeface="Calibri"/>
                <a:cs typeface="Calibri"/>
              </a:rPr>
              <a:t>Nederlands</a:t>
            </a:r>
            <a:r>
              <a:rPr lang="en-ZA" b="1" dirty="0" smtClean="0">
                <a:solidFill>
                  <a:srgbClr val="FFFF00"/>
                </a:solidFill>
                <a:latin typeface="Calibri"/>
                <a:cs typeface="Calibri"/>
              </a:rPr>
              <a:t>” </a:t>
            </a:r>
            <a:r>
              <a:rPr lang="en-ZA" b="1" dirty="0" err="1" smtClean="0">
                <a:solidFill>
                  <a:srgbClr val="FFFF00"/>
                </a:solidFill>
                <a:latin typeface="Calibri"/>
                <a:cs typeface="Calibri"/>
              </a:rPr>
              <a:t>verstaan</a:t>
            </a:r>
            <a:r>
              <a:rPr lang="en-ZA" b="1" dirty="0" smtClean="0">
                <a:solidFill>
                  <a:srgbClr val="FFFF00"/>
                </a:solidFill>
                <a:latin typeface="Calibri"/>
                <a:cs typeface="Calibri"/>
              </a:rPr>
              <a:t>.</a:t>
            </a:r>
          </a:p>
          <a:p>
            <a:r>
              <a:rPr lang="en-ZA" b="1" dirty="0" smtClean="0">
                <a:solidFill>
                  <a:srgbClr val="FFFF00"/>
                </a:solidFill>
                <a:latin typeface="Calibri"/>
                <a:cs typeface="Calibri"/>
              </a:rPr>
              <a:t>Ma </a:t>
            </a:r>
            <a:r>
              <a:rPr lang="en-ZA" b="1" dirty="0" err="1" smtClean="0">
                <a:solidFill>
                  <a:srgbClr val="FFFF00"/>
                </a:solidFill>
                <a:latin typeface="Calibri"/>
                <a:cs typeface="Calibri"/>
              </a:rPr>
              <a:t>hou</a:t>
            </a:r>
            <a:r>
              <a:rPr lang="en-ZA" b="1" dirty="0" smtClean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FFFF00"/>
                </a:solidFill>
                <a:latin typeface="Calibri"/>
                <a:cs typeface="Calibri"/>
              </a:rPr>
              <a:t>nie</a:t>
            </a:r>
            <a:r>
              <a:rPr lang="en-ZA" b="1" dirty="0" smtClean="0">
                <a:solidFill>
                  <a:srgbClr val="FFFF00"/>
                </a:solidFill>
                <a:latin typeface="Calibri"/>
                <a:cs typeface="Calibri"/>
              </a:rPr>
              <a:t> van </a:t>
            </a:r>
            <a:r>
              <a:rPr lang="en-ZA" b="1" dirty="0" err="1" smtClean="0">
                <a:solidFill>
                  <a:srgbClr val="FFFF00"/>
                </a:solidFill>
                <a:latin typeface="Calibri"/>
                <a:cs typeface="Calibri"/>
              </a:rPr>
              <a:t>kosmaak</a:t>
            </a:r>
            <a:r>
              <a:rPr lang="en-ZA" b="1" dirty="0" smtClean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FFFF00"/>
                </a:solidFill>
                <a:latin typeface="Calibri"/>
                <a:cs typeface="Calibri"/>
              </a:rPr>
              <a:t>nie</a:t>
            </a:r>
            <a:r>
              <a:rPr lang="en-ZA" b="1" dirty="0" smtClean="0">
                <a:solidFill>
                  <a:srgbClr val="FFFF00"/>
                </a:solidFill>
                <a:latin typeface="Calibri"/>
                <a:cs typeface="Calibri"/>
              </a:rPr>
              <a:t> – </a:t>
            </a:r>
            <a:r>
              <a:rPr lang="en-ZA" b="1" dirty="0" err="1" smtClean="0">
                <a:solidFill>
                  <a:srgbClr val="FFFF00"/>
                </a:solidFill>
                <a:latin typeface="Calibri"/>
                <a:cs typeface="Calibri"/>
              </a:rPr>
              <a:t>sy</a:t>
            </a:r>
            <a:r>
              <a:rPr lang="en-ZA" b="1" dirty="0" smtClean="0">
                <a:solidFill>
                  <a:srgbClr val="FFFF00"/>
                </a:solidFill>
                <a:latin typeface="Calibri"/>
                <a:cs typeface="Calibri"/>
              </a:rPr>
              <a:t> was </a:t>
            </a:r>
            <a:r>
              <a:rPr lang="en-ZA" b="1" dirty="0" err="1" smtClean="0">
                <a:solidFill>
                  <a:srgbClr val="FFFF00"/>
                </a:solidFill>
                <a:latin typeface="Calibri"/>
                <a:cs typeface="Calibri"/>
              </a:rPr>
              <a:t>verlig</a:t>
            </a:r>
            <a:r>
              <a:rPr lang="en-ZA" b="1" dirty="0" smtClean="0">
                <a:solidFill>
                  <a:srgbClr val="FFFF00"/>
                </a:solidFill>
                <a:latin typeface="Calibri"/>
                <a:cs typeface="Calibri"/>
              </a:rPr>
              <a:t> toe die </a:t>
            </a:r>
            <a:r>
              <a:rPr lang="en-ZA" b="1" dirty="0" err="1" smtClean="0">
                <a:solidFill>
                  <a:srgbClr val="FFFF00"/>
                </a:solidFill>
                <a:latin typeface="Calibri"/>
                <a:cs typeface="Calibri"/>
              </a:rPr>
              <a:t>boud</a:t>
            </a:r>
            <a:r>
              <a:rPr lang="en-ZA" b="1" dirty="0" smtClean="0">
                <a:solidFill>
                  <a:srgbClr val="FFFF00"/>
                </a:solidFill>
                <a:latin typeface="Calibri"/>
                <a:cs typeface="Calibri"/>
              </a:rPr>
              <a:t> in die </a:t>
            </a:r>
            <a:r>
              <a:rPr lang="en-ZA" b="1" dirty="0" err="1" smtClean="0">
                <a:solidFill>
                  <a:srgbClr val="FFFF00"/>
                </a:solidFill>
                <a:latin typeface="Calibri"/>
                <a:cs typeface="Calibri"/>
              </a:rPr>
              <a:t>oond</a:t>
            </a:r>
            <a:r>
              <a:rPr lang="en-ZA" b="1" dirty="0" smtClean="0">
                <a:solidFill>
                  <a:srgbClr val="FFFF00"/>
                </a:solidFill>
                <a:latin typeface="Calibri"/>
                <a:cs typeface="Calibri"/>
              </a:rPr>
              <a:t> was. (</a:t>
            </a:r>
            <a:r>
              <a:rPr lang="en-ZA" b="1" dirty="0" err="1" smtClean="0">
                <a:solidFill>
                  <a:srgbClr val="FFFF00"/>
                </a:solidFill>
                <a:latin typeface="Calibri"/>
                <a:cs typeface="Calibri"/>
              </a:rPr>
              <a:t>karaktereienskap</a:t>
            </a:r>
            <a:r>
              <a:rPr lang="en-ZA" b="1" dirty="0" smtClean="0">
                <a:solidFill>
                  <a:srgbClr val="FFFF00"/>
                </a:solidFill>
                <a:latin typeface="Calibri"/>
                <a:cs typeface="Calibri"/>
              </a:rPr>
              <a:t>) </a:t>
            </a:r>
            <a:endParaRPr lang="en-ZA" b="1" dirty="0">
              <a:solidFill>
                <a:srgbClr val="FFFF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86347-5C5B-4E1A-A58D-A59458CC53F4}" type="slidenum">
              <a:rPr lang="en-ZA" smtClean="0"/>
              <a:pPr/>
              <a:t>11</a:t>
            </a:fld>
            <a:endParaRPr lang="en-Z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b="1" dirty="0" smtClean="0"/>
              <a:t>BLADSY 13</a:t>
            </a:r>
            <a:endParaRPr lang="en-Z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/>
              <a:t>Ma sit die </a:t>
            </a:r>
            <a:r>
              <a:rPr lang="en-ZA" dirty="0" err="1" smtClean="0"/>
              <a:t>boud</a:t>
            </a:r>
            <a:r>
              <a:rPr lang="en-ZA" dirty="0" smtClean="0"/>
              <a:t> in die </a:t>
            </a:r>
            <a:r>
              <a:rPr lang="en-ZA" dirty="0" err="1" smtClean="0"/>
              <a:t>oond</a:t>
            </a:r>
            <a:r>
              <a:rPr lang="en-ZA" dirty="0" smtClean="0"/>
              <a:t>, </a:t>
            </a:r>
            <a:r>
              <a:rPr lang="en-ZA" dirty="0" err="1" smtClean="0"/>
              <a:t>maar</a:t>
            </a:r>
            <a:r>
              <a:rPr lang="en-ZA" dirty="0" smtClean="0"/>
              <a:t> die </a:t>
            </a:r>
            <a:r>
              <a:rPr lang="en-ZA" dirty="0" err="1" smtClean="0"/>
              <a:t>oond</a:t>
            </a:r>
            <a:r>
              <a:rPr lang="en-ZA" dirty="0" smtClean="0"/>
              <a:t> is </a:t>
            </a:r>
            <a:r>
              <a:rPr lang="en-ZA" dirty="0" err="1" smtClean="0"/>
              <a:t>nie</a:t>
            </a:r>
            <a:r>
              <a:rPr lang="en-ZA" dirty="0" smtClean="0"/>
              <a:t> </a:t>
            </a:r>
            <a:r>
              <a:rPr lang="en-ZA" dirty="0" err="1" smtClean="0"/>
              <a:t>aangeskakel</a:t>
            </a:r>
            <a:r>
              <a:rPr lang="en-ZA" dirty="0" smtClean="0"/>
              <a:t> </a:t>
            </a:r>
            <a:r>
              <a:rPr lang="en-ZA" dirty="0" err="1" smtClean="0"/>
              <a:t>nie</a:t>
            </a:r>
            <a:r>
              <a:rPr lang="en-ZA" dirty="0" smtClean="0"/>
              <a:t>.  (</a:t>
            </a:r>
            <a:r>
              <a:rPr lang="en-ZA" dirty="0" err="1" smtClean="0"/>
              <a:t>Verstrooid</a:t>
            </a:r>
            <a:r>
              <a:rPr lang="en-ZA" dirty="0" smtClean="0"/>
              <a:t>)</a:t>
            </a:r>
          </a:p>
          <a:p>
            <a:r>
              <a:rPr lang="en-ZA" b="1" dirty="0" smtClean="0">
                <a:solidFill>
                  <a:srgbClr val="FF0000"/>
                </a:solidFill>
              </a:rPr>
              <a:t>Die Iris-</a:t>
            </a:r>
            <a:r>
              <a:rPr lang="en-ZA" b="1" dirty="0" err="1" smtClean="0">
                <a:solidFill>
                  <a:srgbClr val="FF0000"/>
                </a:solidFill>
              </a:rPr>
              <a:t>blom</a:t>
            </a:r>
            <a:r>
              <a:rPr lang="en-ZA" b="1" dirty="0" smtClean="0">
                <a:solidFill>
                  <a:srgbClr val="FF0000"/>
                </a:solidFill>
              </a:rPr>
              <a:t>, </a:t>
            </a:r>
            <a:r>
              <a:rPr lang="en-ZA" b="1" dirty="0" err="1" smtClean="0">
                <a:solidFill>
                  <a:srgbClr val="FF0000"/>
                </a:solidFill>
              </a:rPr>
              <a:t>blom</a:t>
            </a:r>
            <a:r>
              <a:rPr lang="en-ZA" b="1" dirty="0" smtClean="0">
                <a:solidFill>
                  <a:srgbClr val="FF0000"/>
                </a:solidFill>
              </a:rPr>
              <a:t> net in die </a:t>
            </a:r>
            <a:r>
              <a:rPr lang="en-ZA" b="1" dirty="0" err="1" smtClean="0">
                <a:solidFill>
                  <a:srgbClr val="FF0000"/>
                </a:solidFill>
              </a:rPr>
              <a:t>Lente</a:t>
            </a:r>
            <a:r>
              <a:rPr lang="en-ZA" b="1" dirty="0" smtClean="0">
                <a:solidFill>
                  <a:srgbClr val="FF0000"/>
                </a:solidFill>
              </a:rPr>
              <a:t>.</a:t>
            </a:r>
          </a:p>
          <a:p>
            <a:r>
              <a:rPr lang="en-ZA" dirty="0" err="1" smtClean="0"/>
              <a:t>Ek</a:t>
            </a:r>
            <a:r>
              <a:rPr lang="en-ZA" dirty="0" smtClean="0"/>
              <a:t> het </a:t>
            </a:r>
            <a:r>
              <a:rPr lang="en-ZA" dirty="0" err="1" smtClean="0"/>
              <a:t>haar</a:t>
            </a:r>
            <a:r>
              <a:rPr lang="en-ZA" dirty="0" smtClean="0"/>
              <a:t> </a:t>
            </a:r>
            <a:r>
              <a:rPr lang="en-ZA" b="1" u="sng" dirty="0" err="1" smtClean="0"/>
              <a:t>maar</a:t>
            </a:r>
            <a:r>
              <a:rPr lang="en-ZA" dirty="0" smtClean="0"/>
              <a:t> help </a:t>
            </a:r>
            <a:r>
              <a:rPr lang="en-ZA" dirty="0" err="1" smtClean="0"/>
              <a:t>aartappels</a:t>
            </a:r>
            <a:r>
              <a:rPr lang="en-ZA" dirty="0" smtClean="0"/>
              <a:t> </a:t>
            </a:r>
            <a:r>
              <a:rPr lang="en-ZA" dirty="0" err="1" smtClean="0"/>
              <a:t>skil</a:t>
            </a:r>
            <a:r>
              <a:rPr lang="en-ZA" dirty="0" smtClean="0"/>
              <a:t>, </a:t>
            </a:r>
            <a:r>
              <a:rPr lang="en-ZA" b="1" dirty="0" smtClean="0">
                <a:solidFill>
                  <a:srgbClr val="7030A0"/>
                </a:solidFill>
              </a:rPr>
              <a:t>dui op Iris se </a:t>
            </a:r>
            <a:r>
              <a:rPr lang="en-ZA" b="1" dirty="0" err="1" smtClean="0">
                <a:solidFill>
                  <a:srgbClr val="7030A0"/>
                </a:solidFill>
              </a:rPr>
              <a:t>aanvaarding</a:t>
            </a:r>
            <a:r>
              <a:rPr lang="en-ZA" b="1" dirty="0" smtClean="0">
                <a:solidFill>
                  <a:srgbClr val="7030A0"/>
                </a:solidFill>
              </a:rPr>
              <a:t> van die </a:t>
            </a:r>
            <a:r>
              <a:rPr lang="en-ZA" b="1" dirty="0" err="1" smtClean="0">
                <a:solidFill>
                  <a:srgbClr val="7030A0"/>
                </a:solidFill>
              </a:rPr>
              <a:t>situasie</a:t>
            </a:r>
            <a:r>
              <a:rPr lang="en-ZA" b="1" dirty="0" smtClean="0">
                <a:solidFill>
                  <a:srgbClr val="7030A0"/>
                </a:solidFill>
              </a:rPr>
              <a:t>.</a:t>
            </a:r>
          </a:p>
          <a:p>
            <a:r>
              <a:rPr lang="en-ZA" dirty="0" smtClean="0"/>
              <a:t>“</a:t>
            </a:r>
            <a:r>
              <a:rPr lang="en-ZA" dirty="0" err="1" smtClean="0"/>
              <a:t>Dis</a:t>
            </a:r>
            <a:r>
              <a:rPr lang="en-ZA" dirty="0" smtClean="0"/>
              <a:t> </a:t>
            </a:r>
            <a:r>
              <a:rPr lang="en-ZA" dirty="0" err="1" smtClean="0"/>
              <a:t>wat</a:t>
            </a:r>
            <a:r>
              <a:rPr lang="en-ZA" dirty="0" smtClean="0"/>
              <a:t> </a:t>
            </a:r>
            <a:r>
              <a:rPr lang="en-ZA" dirty="0" err="1" smtClean="0"/>
              <a:t>ek</a:t>
            </a:r>
            <a:r>
              <a:rPr lang="en-ZA" dirty="0" smtClean="0"/>
              <a:t> </a:t>
            </a:r>
            <a:r>
              <a:rPr lang="en-ZA" dirty="0" err="1" smtClean="0"/>
              <a:t>bedoel</a:t>
            </a:r>
            <a:r>
              <a:rPr lang="en-ZA" dirty="0" smtClean="0"/>
              <a:t>, </a:t>
            </a:r>
            <a:r>
              <a:rPr lang="en-ZA" dirty="0" err="1" smtClean="0"/>
              <a:t>sy</a:t>
            </a:r>
            <a:r>
              <a:rPr lang="en-ZA" dirty="0" smtClean="0"/>
              <a:t> het my </a:t>
            </a:r>
            <a:r>
              <a:rPr lang="en-ZA" dirty="0" err="1" smtClean="0"/>
              <a:t>nie</a:t>
            </a:r>
            <a:r>
              <a:rPr lang="en-ZA" dirty="0" smtClean="0"/>
              <a:t> </a:t>
            </a:r>
            <a:r>
              <a:rPr lang="en-ZA" dirty="0" err="1" smtClean="0"/>
              <a:t>gehoor</a:t>
            </a:r>
            <a:r>
              <a:rPr lang="en-ZA" dirty="0" smtClean="0"/>
              <a:t> </a:t>
            </a:r>
            <a:r>
              <a:rPr lang="en-ZA" dirty="0" err="1" smtClean="0"/>
              <a:t>nie</a:t>
            </a:r>
            <a:r>
              <a:rPr lang="en-ZA" dirty="0" smtClean="0"/>
              <a:t>.”  </a:t>
            </a:r>
            <a:r>
              <a:rPr lang="en-ZA" b="1" i="1" dirty="0" err="1" smtClean="0"/>
              <a:t>Niemand</a:t>
            </a:r>
            <a:r>
              <a:rPr lang="en-ZA" b="1" i="1" dirty="0" smtClean="0"/>
              <a:t> </a:t>
            </a:r>
            <a:r>
              <a:rPr lang="en-ZA" b="1" i="1" dirty="0" err="1" smtClean="0"/>
              <a:t>luister</a:t>
            </a:r>
            <a:r>
              <a:rPr lang="en-ZA" b="1" i="1" dirty="0" smtClean="0"/>
              <a:t> </a:t>
            </a:r>
            <a:r>
              <a:rPr lang="en-ZA" b="1" i="1" dirty="0" err="1" smtClean="0"/>
              <a:t>ooit</a:t>
            </a:r>
            <a:r>
              <a:rPr lang="en-ZA" b="1" i="1" dirty="0" smtClean="0"/>
              <a:t> </a:t>
            </a:r>
            <a:r>
              <a:rPr lang="en-ZA" b="1" i="1" dirty="0" err="1" smtClean="0"/>
              <a:t>na</a:t>
            </a:r>
            <a:r>
              <a:rPr lang="en-ZA" b="1" i="1" dirty="0" smtClean="0"/>
              <a:t> Iris </a:t>
            </a:r>
            <a:r>
              <a:rPr lang="en-ZA" b="1" i="1" dirty="0" err="1" smtClean="0"/>
              <a:t>nie</a:t>
            </a:r>
            <a:r>
              <a:rPr lang="en-ZA" b="1" i="1" dirty="0" smtClean="0"/>
              <a:t>!!</a:t>
            </a:r>
          </a:p>
          <a:p>
            <a:r>
              <a:rPr lang="en-ZA" dirty="0" err="1" smtClean="0"/>
              <a:t>Tipografiese</a:t>
            </a:r>
            <a:r>
              <a:rPr lang="en-ZA" dirty="0" smtClean="0"/>
              <a:t> wit dui op wending.</a:t>
            </a:r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86347-5C5B-4E1A-A58D-A59458CC53F4}" type="slidenum">
              <a:rPr lang="en-ZA" smtClean="0"/>
              <a:pPr/>
              <a:t>12</a:t>
            </a:fld>
            <a:endParaRPr lang="en-Z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b="1" dirty="0" smtClean="0"/>
              <a:t>BLADSY 13 (</a:t>
            </a:r>
            <a:r>
              <a:rPr lang="en-ZA" b="1" dirty="0" err="1" smtClean="0"/>
              <a:t>vervolg</a:t>
            </a:r>
            <a:r>
              <a:rPr lang="en-ZA" b="1" dirty="0" smtClean="0"/>
              <a:t>)</a:t>
            </a:r>
            <a:endParaRPr lang="en-Z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</a:pPr>
            <a:r>
              <a:rPr lang="en-ZA" dirty="0" smtClean="0"/>
              <a:t>Iris se ma se </a:t>
            </a:r>
            <a:r>
              <a:rPr lang="en-ZA" dirty="0" err="1" smtClean="0"/>
              <a:t>naam</a:t>
            </a:r>
            <a:r>
              <a:rPr lang="en-ZA" dirty="0" smtClean="0"/>
              <a:t> is ELSA, </a:t>
            </a:r>
            <a:r>
              <a:rPr lang="en-ZA" dirty="0" err="1" smtClean="0"/>
              <a:t>maar</a:t>
            </a:r>
            <a:r>
              <a:rPr lang="en-ZA" dirty="0" smtClean="0"/>
              <a:t> </a:t>
            </a:r>
            <a:r>
              <a:rPr lang="en-ZA" dirty="0" err="1" smtClean="0"/>
              <a:t>almal</a:t>
            </a:r>
            <a:r>
              <a:rPr lang="en-ZA" dirty="0" smtClean="0"/>
              <a:t> </a:t>
            </a:r>
            <a:r>
              <a:rPr lang="en-ZA" dirty="0" err="1" smtClean="0"/>
              <a:t>noem</a:t>
            </a:r>
            <a:r>
              <a:rPr lang="en-ZA" dirty="0" smtClean="0"/>
              <a:t> </a:t>
            </a:r>
            <a:r>
              <a:rPr lang="en-ZA" dirty="0" err="1" smtClean="0"/>
              <a:t>haar</a:t>
            </a:r>
            <a:r>
              <a:rPr lang="en-ZA" dirty="0" smtClean="0"/>
              <a:t> ELS.</a:t>
            </a:r>
          </a:p>
          <a:p>
            <a:pPr>
              <a:buFont typeface="Arial" charset="0"/>
              <a:buChar char="•"/>
            </a:pPr>
            <a:r>
              <a:rPr lang="en-ZA" dirty="0" smtClean="0"/>
              <a:t>Lees r. 21 – 28 </a:t>
            </a:r>
            <a:r>
              <a:rPr lang="en-ZA" dirty="0" err="1" smtClean="0"/>
              <a:t>oor</a:t>
            </a:r>
            <a:r>
              <a:rPr lang="en-ZA" dirty="0" smtClean="0"/>
              <a:t> </a:t>
            </a:r>
            <a:r>
              <a:rPr lang="en-ZA" dirty="0" err="1" smtClean="0"/>
              <a:t>Els</a:t>
            </a:r>
            <a:r>
              <a:rPr lang="en-ZA" dirty="0" smtClean="0"/>
              <a:t> se </a:t>
            </a:r>
            <a:r>
              <a:rPr lang="en-ZA" dirty="0" err="1" smtClean="0"/>
              <a:t>karaktereienskap</a:t>
            </a:r>
            <a:r>
              <a:rPr lang="en-ZA" dirty="0" smtClean="0"/>
              <a:t> NB!!</a:t>
            </a:r>
          </a:p>
          <a:p>
            <a:pPr>
              <a:buFont typeface="Arial" charset="0"/>
              <a:buChar char="•"/>
            </a:pPr>
            <a:r>
              <a:rPr lang="en-ZA" dirty="0" err="1" smtClean="0"/>
              <a:t>Els</a:t>
            </a:r>
            <a:r>
              <a:rPr lang="en-ZA" dirty="0" smtClean="0"/>
              <a:t> het motor leer </a:t>
            </a:r>
            <a:r>
              <a:rPr lang="en-ZA" dirty="0" err="1" smtClean="0"/>
              <a:t>bestuur</a:t>
            </a:r>
            <a:r>
              <a:rPr lang="en-ZA" dirty="0" smtClean="0"/>
              <a:t> op ‘n </a:t>
            </a:r>
            <a:r>
              <a:rPr lang="en-ZA" dirty="0" err="1" smtClean="0"/>
              <a:t>relatiewe</a:t>
            </a:r>
            <a:r>
              <a:rPr lang="en-ZA" dirty="0" smtClean="0"/>
              <a:t> </a:t>
            </a:r>
            <a:r>
              <a:rPr lang="en-ZA" dirty="0" err="1" smtClean="0"/>
              <a:t>laat</a:t>
            </a:r>
            <a:r>
              <a:rPr lang="en-ZA" dirty="0" smtClean="0"/>
              <a:t> </a:t>
            </a:r>
            <a:r>
              <a:rPr lang="en-ZA" dirty="0" err="1" smtClean="0"/>
              <a:t>ouderdom</a:t>
            </a:r>
            <a:r>
              <a:rPr lang="en-ZA" dirty="0" smtClean="0"/>
              <a:t>. </a:t>
            </a:r>
            <a:r>
              <a:rPr lang="en-ZA" dirty="0" err="1" smtClean="0"/>
              <a:t>Sy</a:t>
            </a:r>
            <a:r>
              <a:rPr lang="en-ZA" dirty="0" smtClean="0"/>
              <a:t> </a:t>
            </a:r>
            <a:r>
              <a:rPr lang="en-ZA" dirty="0" err="1" smtClean="0"/>
              <a:t>kon</a:t>
            </a:r>
            <a:r>
              <a:rPr lang="en-ZA" dirty="0" smtClean="0"/>
              <a:t> net </a:t>
            </a:r>
            <a:r>
              <a:rPr lang="en-ZA" dirty="0" err="1" smtClean="0"/>
              <a:t>bestuur</a:t>
            </a:r>
            <a:r>
              <a:rPr lang="en-ZA" dirty="0" smtClean="0"/>
              <a:t> </a:t>
            </a:r>
            <a:r>
              <a:rPr lang="en-ZA" dirty="0" err="1" smtClean="0"/>
              <a:t>tussen</a:t>
            </a:r>
            <a:r>
              <a:rPr lang="en-ZA" dirty="0" smtClean="0"/>
              <a:t> die </a:t>
            </a:r>
            <a:r>
              <a:rPr lang="en-ZA" dirty="0" err="1" smtClean="0"/>
              <a:t>huis</a:t>
            </a:r>
            <a:r>
              <a:rPr lang="en-ZA" dirty="0" smtClean="0"/>
              <a:t> en </a:t>
            </a:r>
            <a:r>
              <a:rPr lang="en-ZA" dirty="0" err="1" smtClean="0"/>
              <a:t>skool</a:t>
            </a:r>
            <a:r>
              <a:rPr lang="en-ZA" dirty="0" smtClean="0"/>
              <a:t> of </a:t>
            </a:r>
            <a:r>
              <a:rPr lang="en-ZA" dirty="0" err="1" smtClean="0"/>
              <a:t>huis</a:t>
            </a:r>
            <a:r>
              <a:rPr lang="en-ZA" dirty="0" smtClean="0"/>
              <a:t> en </a:t>
            </a:r>
            <a:r>
              <a:rPr lang="en-ZA" dirty="0" err="1" smtClean="0"/>
              <a:t>naaste</a:t>
            </a:r>
            <a:r>
              <a:rPr lang="en-ZA" dirty="0" smtClean="0"/>
              <a:t> </a:t>
            </a:r>
            <a:r>
              <a:rPr lang="en-ZA" dirty="0" err="1" smtClean="0"/>
              <a:t>winkelsentrum</a:t>
            </a:r>
            <a:r>
              <a:rPr lang="en-ZA" dirty="0" smtClean="0"/>
              <a:t>.</a:t>
            </a:r>
          </a:p>
          <a:p>
            <a:pPr>
              <a:buFont typeface="Arial" charset="0"/>
              <a:buChar char="•"/>
            </a:pPr>
            <a:r>
              <a:rPr lang="en-ZA" b="1" dirty="0" err="1" smtClean="0">
                <a:solidFill>
                  <a:srgbClr val="FF0000"/>
                </a:solidFill>
              </a:rPr>
              <a:t>Els</a:t>
            </a:r>
            <a:r>
              <a:rPr lang="en-ZA" b="1" dirty="0" smtClean="0">
                <a:solidFill>
                  <a:srgbClr val="FF0000"/>
                </a:solidFill>
              </a:rPr>
              <a:t> was ‘n </a:t>
            </a:r>
            <a:r>
              <a:rPr lang="en-ZA" b="1" dirty="0" err="1" smtClean="0">
                <a:solidFill>
                  <a:srgbClr val="FF0000"/>
                </a:solidFill>
              </a:rPr>
              <a:t>optimus</a:t>
            </a:r>
            <a:r>
              <a:rPr lang="en-ZA" dirty="0" smtClean="0"/>
              <a:t>. (</a:t>
            </a:r>
            <a:r>
              <a:rPr lang="en-ZA" dirty="0" err="1" smtClean="0"/>
              <a:t>Sy</a:t>
            </a:r>
            <a:r>
              <a:rPr lang="en-ZA" dirty="0" smtClean="0"/>
              <a:t> </a:t>
            </a:r>
            <a:r>
              <a:rPr lang="en-ZA" dirty="0" err="1" smtClean="0"/>
              <a:t>sien</a:t>
            </a:r>
            <a:r>
              <a:rPr lang="en-ZA" dirty="0" smtClean="0"/>
              <a:t> </a:t>
            </a:r>
            <a:r>
              <a:rPr lang="en-ZA" dirty="0" err="1" smtClean="0"/>
              <a:t>alles</a:t>
            </a:r>
            <a:r>
              <a:rPr lang="en-ZA" dirty="0" smtClean="0"/>
              <a:t> </a:t>
            </a:r>
            <a:r>
              <a:rPr lang="en-ZA" dirty="0" err="1" smtClean="0"/>
              <a:t>rooskleurig</a:t>
            </a:r>
            <a:r>
              <a:rPr lang="en-ZA" dirty="0" smtClean="0"/>
              <a:t>)</a:t>
            </a:r>
          </a:p>
          <a:p>
            <a:pPr>
              <a:buFont typeface="Arial" charset="0"/>
              <a:buChar char="•"/>
            </a:pPr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86347-5C5B-4E1A-A58D-A59458CC53F4}" type="slidenum">
              <a:rPr lang="en-ZA" smtClean="0"/>
              <a:pPr/>
              <a:t>13</a:t>
            </a:fld>
            <a:endParaRPr lang="en-Z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download (8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1472" y="214290"/>
            <a:ext cx="8072494" cy="642941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ZA" b="1" dirty="0" smtClean="0">
                <a:solidFill>
                  <a:srgbClr val="FFFF00"/>
                </a:solidFill>
              </a:rPr>
              <a:t>BLADSY 14</a:t>
            </a:r>
            <a:endParaRPr lang="en-ZA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b="1" dirty="0" smtClean="0">
                <a:solidFill>
                  <a:srgbClr val="FF0000"/>
                </a:solidFill>
              </a:rPr>
              <a:t>Ma het die </a:t>
            </a:r>
            <a:r>
              <a:rPr lang="en-ZA" b="1" dirty="0" err="1" smtClean="0">
                <a:solidFill>
                  <a:srgbClr val="FF0000"/>
                </a:solidFill>
              </a:rPr>
              <a:t>huishouding</a:t>
            </a:r>
            <a:r>
              <a:rPr lang="en-ZA" b="1" dirty="0" smtClean="0">
                <a:solidFill>
                  <a:srgbClr val="FF0000"/>
                </a:solidFill>
              </a:rPr>
              <a:t> met ‘n </a:t>
            </a:r>
            <a:r>
              <a:rPr lang="en-ZA" b="1" dirty="0" err="1" smtClean="0">
                <a:solidFill>
                  <a:srgbClr val="FF0000"/>
                </a:solidFill>
              </a:rPr>
              <a:t>mengsel</a:t>
            </a:r>
            <a:r>
              <a:rPr lang="en-ZA" b="1" dirty="0" smtClean="0">
                <a:solidFill>
                  <a:srgbClr val="FF0000"/>
                </a:solidFill>
              </a:rPr>
              <a:t> van </a:t>
            </a:r>
            <a:r>
              <a:rPr lang="en-ZA" b="1" dirty="0" err="1" smtClean="0">
                <a:solidFill>
                  <a:srgbClr val="FF0000"/>
                </a:solidFill>
              </a:rPr>
              <a:t>vrees</a:t>
            </a:r>
            <a:r>
              <a:rPr lang="en-ZA" b="1" dirty="0" smtClean="0">
                <a:solidFill>
                  <a:srgbClr val="FF0000"/>
                </a:solidFill>
              </a:rPr>
              <a:t> en </a:t>
            </a:r>
            <a:r>
              <a:rPr lang="en-ZA" b="1" dirty="0" err="1" smtClean="0">
                <a:solidFill>
                  <a:srgbClr val="FF0000"/>
                </a:solidFill>
              </a:rPr>
              <a:t>selfversekering</a:t>
            </a:r>
            <a:r>
              <a:rPr lang="en-ZA" b="1" dirty="0" smtClean="0">
                <a:solidFill>
                  <a:srgbClr val="FF0000"/>
                </a:solidFill>
              </a:rPr>
              <a:t> </a:t>
            </a:r>
            <a:r>
              <a:rPr lang="en-ZA" b="1" dirty="0" err="1" smtClean="0">
                <a:solidFill>
                  <a:srgbClr val="FF0000"/>
                </a:solidFill>
              </a:rPr>
              <a:t>bedryf</a:t>
            </a:r>
            <a:r>
              <a:rPr lang="en-ZA" b="1" dirty="0" smtClean="0">
                <a:solidFill>
                  <a:srgbClr val="FF0000"/>
                </a:solidFill>
              </a:rPr>
              <a:t>.</a:t>
            </a:r>
          </a:p>
          <a:p>
            <a:r>
              <a:rPr lang="en-ZA" b="1" dirty="0" smtClean="0">
                <a:solidFill>
                  <a:srgbClr val="FF0000"/>
                </a:solidFill>
              </a:rPr>
              <a:t>Al die </a:t>
            </a:r>
            <a:r>
              <a:rPr lang="en-ZA" b="1" dirty="0" err="1" smtClean="0">
                <a:solidFill>
                  <a:srgbClr val="FF0000"/>
                </a:solidFill>
              </a:rPr>
              <a:t>elektriese</a:t>
            </a:r>
            <a:r>
              <a:rPr lang="en-ZA" b="1" dirty="0" smtClean="0">
                <a:solidFill>
                  <a:srgbClr val="FF0000"/>
                </a:solidFill>
              </a:rPr>
              <a:t> </a:t>
            </a:r>
            <a:r>
              <a:rPr lang="en-ZA" b="1" dirty="0" err="1" smtClean="0">
                <a:solidFill>
                  <a:srgbClr val="FF0000"/>
                </a:solidFill>
              </a:rPr>
              <a:t>masjiene</a:t>
            </a:r>
            <a:r>
              <a:rPr lang="en-ZA" b="1" dirty="0" smtClean="0">
                <a:solidFill>
                  <a:srgbClr val="FF0000"/>
                </a:solidFill>
              </a:rPr>
              <a:t> (</a:t>
            </a:r>
            <a:r>
              <a:rPr lang="en-ZA" b="1" dirty="0" err="1" smtClean="0">
                <a:solidFill>
                  <a:srgbClr val="FF0000"/>
                </a:solidFill>
              </a:rPr>
              <a:t>stofsuiers</a:t>
            </a:r>
            <a:r>
              <a:rPr lang="en-ZA" b="1" dirty="0" smtClean="0">
                <a:solidFill>
                  <a:srgbClr val="FF0000"/>
                </a:solidFill>
              </a:rPr>
              <a:t>, </a:t>
            </a:r>
            <a:r>
              <a:rPr lang="en-ZA" b="1" dirty="0" err="1" smtClean="0">
                <a:solidFill>
                  <a:srgbClr val="FF0000"/>
                </a:solidFill>
              </a:rPr>
              <a:t>ketel</a:t>
            </a:r>
            <a:r>
              <a:rPr lang="en-ZA" b="1" dirty="0" smtClean="0">
                <a:solidFill>
                  <a:srgbClr val="FF0000"/>
                </a:solidFill>
              </a:rPr>
              <a:t> </a:t>
            </a:r>
            <a:r>
              <a:rPr lang="en-ZA" b="1" dirty="0" err="1" smtClean="0">
                <a:solidFill>
                  <a:srgbClr val="FF0000"/>
                </a:solidFill>
              </a:rPr>
              <a:t>ens</a:t>
            </a:r>
            <a:r>
              <a:rPr lang="en-ZA" b="1" dirty="0" smtClean="0">
                <a:solidFill>
                  <a:srgbClr val="FF0000"/>
                </a:solidFill>
              </a:rPr>
              <a:t>.) was </a:t>
            </a:r>
            <a:r>
              <a:rPr lang="en-ZA" b="1" dirty="0" err="1" smtClean="0">
                <a:solidFill>
                  <a:srgbClr val="FF0000"/>
                </a:solidFill>
              </a:rPr>
              <a:t>volgens</a:t>
            </a:r>
            <a:r>
              <a:rPr lang="en-ZA" b="1" dirty="0" smtClean="0">
                <a:solidFill>
                  <a:srgbClr val="FF0000"/>
                </a:solidFill>
              </a:rPr>
              <a:t> </a:t>
            </a:r>
            <a:r>
              <a:rPr lang="en-ZA" b="1" dirty="0" err="1" smtClean="0">
                <a:solidFill>
                  <a:srgbClr val="FF0000"/>
                </a:solidFill>
              </a:rPr>
              <a:t>haar</a:t>
            </a:r>
            <a:r>
              <a:rPr lang="en-ZA" b="1" dirty="0" smtClean="0">
                <a:solidFill>
                  <a:srgbClr val="FF0000"/>
                </a:solidFill>
              </a:rPr>
              <a:t> </a:t>
            </a:r>
            <a:r>
              <a:rPr lang="en-ZA" b="1" dirty="0" err="1" smtClean="0">
                <a:solidFill>
                  <a:srgbClr val="FF0000"/>
                </a:solidFill>
              </a:rPr>
              <a:t>lewend</a:t>
            </a:r>
            <a:r>
              <a:rPr lang="en-ZA" b="1" dirty="0" smtClean="0">
                <a:solidFill>
                  <a:srgbClr val="FF0000"/>
                </a:solidFill>
              </a:rPr>
              <a:t>.</a:t>
            </a:r>
          </a:p>
          <a:p>
            <a:r>
              <a:rPr lang="en-ZA" b="1" dirty="0" err="1" smtClean="0">
                <a:solidFill>
                  <a:srgbClr val="FF0000"/>
                </a:solidFill>
              </a:rPr>
              <a:t>Metafisika</a:t>
            </a:r>
            <a:r>
              <a:rPr lang="en-ZA" b="1" dirty="0" smtClean="0">
                <a:solidFill>
                  <a:srgbClr val="FF0000"/>
                </a:solidFill>
              </a:rPr>
              <a:t> – ‘n Leer </a:t>
            </a:r>
            <a:r>
              <a:rPr lang="en-ZA" b="1" dirty="0" err="1" smtClean="0">
                <a:solidFill>
                  <a:srgbClr val="FF0000"/>
                </a:solidFill>
              </a:rPr>
              <a:t>wat</a:t>
            </a:r>
            <a:r>
              <a:rPr lang="en-ZA" b="1" dirty="0" smtClean="0">
                <a:solidFill>
                  <a:srgbClr val="FF0000"/>
                </a:solidFill>
              </a:rPr>
              <a:t> die </a:t>
            </a:r>
            <a:r>
              <a:rPr lang="en-ZA" b="1" dirty="0" err="1" smtClean="0">
                <a:solidFill>
                  <a:srgbClr val="FF0000"/>
                </a:solidFill>
              </a:rPr>
              <a:t>aard</a:t>
            </a:r>
            <a:r>
              <a:rPr lang="en-ZA" b="1" dirty="0" smtClean="0">
                <a:solidFill>
                  <a:srgbClr val="FF0000"/>
                </a:solidFill>
              </a:rPr>
              <a:t> van die </a:t>
            </a:r>
            <a:r>
              <a:rPr lang="en-ZA" b="1" dirty="0" err="1" smtClean="0">
                <a:solidFill>
                  <a:srgbClr val="FF0000"/>
                </a:solidFill>
              </a:rPr>
              <a:t>bestaan</a:t>
            </a:r>
            <a:r>
              <a:rPr lang="en-ZA" b="1" dirty="0" smtClean="0">
                <a:solidFill>
                  <a:srgbClr val="FF0000"/>
                </a:solidFill>
              </a:rPr>
              <a:t> en die </a:t>
            </a:r>
            <a:r>
              <a:rPr lang="en-ZA" b="1" dirty="0" err="1" smtClean="0">
                <a:solidFill>
                  <a:srgbClr val="FF0000"/>
                </a:solidFill>
              </a:rPr>
              <a:t>werklikheid</a:t>
            </a:r>
            <a:r>
              <a:rPr lang="en-ZA" b="1" dirty="0" smtClean="0">
                <a:solidFill>
                  <a:srgbClr val="FF0000"/>
                </a:solidFill>
              </a:rPr>
              <a:t> </a:t>
            </a:r>
            <a:r>
              <a:rPr lang="en-ZA" b="1" dirty="0" err="1" smtClean="0">
                <a:solidFill>
                  <a:srgbClr val="FF0000"/>
                </a:solidFill>
              </a:rPr>
              <a:t>wil</a:t>
            </a:r>
            <a:r>
              <a:rPr lang="en-ZA" b="1" dirty="0" smtClean="0">
                <a:solidFill>
                  <a:srgbClr val="FF0000"/>
                </a:solidFill>
              </a:rPr>
              <a:t> </a:t>
            </a:r>
            <a:r>
              <a:rPr lang="en-ZA" b="1" dirty="0" err="1" smtClean="0">
                <a:solidFill>
                  <a:srgbClr val="FF0000"/>
                </a:solidFill>
              </a:rPr>
              <a:t>verklaar</a:t>
            </a:r>
            <a:r>
              <a:rPr lang="en-ZA" b="1" dirty="0" smtClean="0">
                <a:solidFill>
                  <a:srgbClr val="FF0000"/>
                </a:solidFill>
              </a:rPr>
              <a:t>.</a:t>
            </a:r>
          </a:p>
          <a:p>
            <a:r>
              <a:rPr lang="en-ZA" b="1" dirty="0" smtClean="0">
                <a:solidFill>
                  <a:srgbClr val="FF0000"/>
                </a:solidFill>
              </a:rPr>
              <a:t>Iris het </a:t>
            </a:r>
            <a:r>
              <a:rPr lang="en-ZA" b="1" dirty="0" err="1" smtClean="0">
                <a:solidFill>
                  <a:srgbClr val="FF0000"/>
                </a:solidFill>
              </a:rPr>
              <a:t>soos</a:t>
            </a:r>
            <a:r>
              <a:rPr lang="en-ZA" b="1" dirty="0" smtClean="0">
                <a:solidFill>
                  <a:srgbClr val="FF0000"/>
                </a:solidFill>
              </a:rPr>
              <a:t> </a:t>
            </a:r>
            <a:r>
              <a:rPr lang="en-ZA" b="1" dirty="0" err="1" smtClean="0">
                <a:solidFill>
                  <a:srgbClr val="FF0000"/>
                </a:solidFill>
              </a:rPr>
              <a:t>Aspoestertjie</a:t>
            </a:r>
            <a:r>
              <a:rPr lang="en-ZA" b="1" dirty="0" smtClean="0">
                <a:solidFill>
                  <a:srgbClr val="FF0000"/>
                </a:solidFill>
              </a:rPr>
              <a:t> </a:t>
            </a:r>
            <a:r>
              <a:rPr lang="en-ZA" b="1" dirty="0" err="1" smtClean="0">
                <a:solidFill>
                  <a:srgbClr val="FF0000"/>
                </a:solidFill>
              </a:rPr>
              <a:t>gevoel</a:t>
            </a:r>
            <a:r>
              <a:rPr lang="en-ZA" b="1" dirty="0" smtClean="0">
                <a:solidFill>
                  <a:srgbClr val="FF0000"/>
                </a:solidFill>
              </a:rPr>
              <a:t>, </a:t>
            </a:r>
            <a:r>
              <a:rPr lang="en-ZA" b="1" dirty="0" err="1" smtClean="0">
                <a:solidFill>
                  <a:srgbClr val="FF0000"/>
                </a:solidFill>
              </a:rPr>
              <a:t>sonder</a:t>
            </a:r>
            <a:r>
              <a:rPr lang="en-ZA" b="1" dirty="0" smtClean="0">
                <a:solidFill>
                  <a:srgbClr val="FF0000"/>
                </a:solidFill>
              </a:rPr>
              <a:t> die </a:t>
            </a:r>
            <a:r>
              <a:rPr lang="en-ZA" b="1" dirty="0" err="1" smtClean="0">
                <a:solidFill>
                  <a:srgbClr val="FF0000"/>
                </a:solidFill>
              </a:rPr>
              <a:t>stiefsusters</a:t>
            </a:r>
            <a:r>
              <a:rPr lang="en-ZA" b="1" dirty="0" smtClean="0">
                <a:solidFill>
                  <a:srgbClr val="FF0000"/>
                </a:solidFill>
              </a:rPr>
              <a:t>! (</a:t>
            </a:r>
            <a:r>
              <a:rPr lang="en-ZA" b="1" dirty="0" err="1" smtClean="0">
                <a:solidFill>
                  <a:srgbClr val="FF0000"/>
                </a:solidFill>
              </a:rPr>
              <a:t>Sy</a:t>
            </a:r>
            <a:r>
              <a:rPr lang="en-ZA" b="1" dirty="0" smtClean="0">
                <a:solidFill>
                  <a:srgbClr val="FF0000"/>
                </a:solidFill>
              </a:rPr>
              <a:t> het </a:t>
            </a:r>
            <a:r>
              <a:rPr lang="en-ZA" b="1" dirty="0" err="1" smtClean="0">
                <a:solidFill>
                  <a:srgbClr val="FF0000"/>
                </a:solidFill>
              </a:rPr>
              <a:t>minderwaardig</a:t>
            </a:r>
            <a:r>
              <a:rPr lang="en-ZA" b="1" dirty="0" smtClean="0">
                <a:solidFill>
                  <a:srgbClr val="FF0000"/>
                </a:solidFill>
              </a:rPr>
              <a:t> </a:t>
            </a:r>
            <a:r>
              <a:rPr lang="en-ZA" b="1" dirty="0" err="1" smtClean="0">
                <a:solidFill>
                  <a:srgbClr val="FF0000"/>
                </a:solidFill>
              </a:rPr>
              <a:t>gevoel</a:t>
            </a:r>
            <a:r>
              <a:rPr lang="en-ZA" dirty="0" smtClean="0"/>
              <a:t>)</a:t>
            </a:r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86347-5C5B-4E1A-A58D-A59458CC53F4}" type="slidenum">
              <a:rPr lang="en-ZA" smtClean="0"/>
              <a:pPr/>
              <a:t>14</a:t>
            </a:fld>
            <a:endParaRPr lang="en-Z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b="1" dirty="0" smtClean="0"/>
              <a:t>BLADSY 14 (</a:t>
            </a:r>
            <a:r>
              <a:rPr lang="en-ZA" b="1" dirty="0" err="1" smtClean="0"/>
              <a:t>vervolg</a:t>
            </a:r>
            <a:r>
              <a:rPr lang="en-ZA" b="1" dirty="0" smtClean="0"/>
              <a:t>)</a:t>
            </a:r>
            <a:endParaRPr lang="en-Z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/>
              <a:t>Elsa was die </a:t>
            </a:r>
            <a:r>
              <a:rPr lang="en-ZA" dirty="0" err="1" smtClean="0"/>
              <a:t>oudste</a:t>
            </a:r>
            <a:r>
              <a:rPr lang="en-ZA" dirty="0" smtClean="0"/>
              <a:t>, Kara die </a:t>
            </a:r>
            <a:r>
              <a:rPr lang="en-ZA" dirty="0" err="1" smtClean="0"/>
              <a:t>middelste</a:t>
            </a:r>
            <a:r>
              <a:rPr lang="en-ZA" dirty="0" smtClean="0"/>
              <a:t> en </a:t>
            </a:r>
            <a:r>
              <a:rPr lang="en-ZA" b="1" dirty="0" err="1" smtClean="0">
                <a:solidFill>
                  <a:srgbClr val="FF0000"/>
                </a:solidFill>
              </a:rPr>
              <a:t>ses</a:t>
            </a:r>
            <a:r>
              <a:rPr lang="en-ZA" b="1" dirty="0" smtClean="0"/>
              <a:t> </a:t>
            </a:r>
            <a:r>
              <a:rPr lang="en-ZA" dirty="0" err="1" smtClean="0"/>
              <a:t>jaar</a:t>
            </a:r>
            <a:r>
              <a:rPr lang="en-ZA" dirty="0" smtClean="0"/>
              <a:t> later is Iris </a:t>
            </a:r>
            <a:r>
              <a:rPr lang="en-ZA" dirty="0" err="1" smtClean="0"/>
              <a:t>eers</a:t>
            </a:r>
            <a:r>
              <a:rPr lang="en-ZA" dirty="0" smtClean="0"/>
              <a:t> </a:t>
            </a:r>
            <a:r>
              <a:rPr lang="en-ZA" dirty="0" err="1" smtClean="0"/>
              <a:t>gebore</a:t>
            </a:r>
            <a:r>
              <a:rPr lang="en-ZA" dirty="0" smtClean="0"/>
              <a:t>.</a:t>
            </a:r>
          </a:p>
          <a:p>
            <a:r>
              <a:rPr lang="en-ZA" b="1" dirty="0" smtClean="0">
                <a:solidFill>
                  <a:srgbClr val="7030A0"/>
                </a:solidFill>
              </a:rPr>
              <a:t>Iris </a:t>
            </a:r>
            <a:r>
              <a:rPr lang="en-ZA" b="1" dirty="0" err="1" smtClean="0">
                <a:solidFill>
                  <a:srgbClr val="7030A0"/>
                </a:solidFill>
              </a:rPr>
              <a:t>vergelyk</a:t>
            </a:r>
            <a:r>
              <a:rPr lang="en-ZA" b="1" dirty="0" smtClean="0">
                <a:solidFill>
                  <a:srgbClr val="7030A0"/>
                </a:solidFill>
              </a:rPr>
              <a:t> </a:t>
            </a:r>
            <a:r>
              <a:rPr lang="en-ZA" b="1" dirty="0" err="1" smtClean="0">
                <a:solidFill>
                  <a:srgbClr val="7030A0"/>
                </a:solidFill>
              </a:rPr>
              <a:t>haarself</a:t>
            </a:r>
            <a:r>
              <a:rPr lang="en-ZA" b="1" dirty="0" smtClean="0">
                <a:solidFill>
                  <a:srgbClr val="7030A0"/>
                </a:solidFill>
              </a:rPr>
              <a:t> met Polder – </a:t>
            </a:r>
            <a:r>
              <a:rPr lang="en-ZA" b="1" dirty="0" err="1" smtClean="0">
                <a:solidFill>
                  <a:srgbClr val="7030A0"/>
                </a:solidFill>
              </a:rPr>
              <a:t>dit</a:t>
            </a:r>
            <a:r>
              <a:rPr lang="en-ZA" b="1" dirty="0" smtClean="0">
                <a:solidFill>
                  <a:srgbClr val="7030A0"/>
                </a:solidFill>
              </a:rPr>
              <a:t> </a:t>
            </a:r>
            <a:r>
              <a:rPr lang="en-ZA" b="1" dirty="0" err="1" smtClean="0">
                <a:solidFill>
                  <a:srgbClr val="7030A0"/>
                </a:solidFill>
              </a:rPr>
              <a:t>wys</a:t>
            </a:r>
            <a:r>
              <a:rPr lang="en-ZA" b="1" dirty="0" smtClean="0">
                <a:solidFill>
                  <a:srgbClr val="7030A0"/>
                </a:solidFill>
              </a:rPr>
              <a:t> op </a:t>
            </a:r>
            <a:r>
              <a:rPr lang="en-ZA" b="1" dirty="0" err="1" smtClean="0">
                <a:solidFill>
                  <a:srgbClr val="7030A0"/>
                </a:solidFill>
              </a:rPr>
              <a:t>haar</a:t>
            </a:r>
            <a:r>
              <a:rPr lang="en-ZA" b="1" dirty="0" smtClean="0">
                <a:solidFill>
                  <a:srgbClr val="7030A0"/>
                </a:solidFill>
              </a:rPr>
              <a:t> </a:t>
            </a:r>
            <a:r>
              <a:rPr lang="en-ZA" b="1" dirty="0" err="1" smtClean="0">
                <a:solidFill>
                  <a:srgbClr val="7030A0"/>
                </a:solidFill>
              </a:rPr>
              <a:t>lae</a:t>
            </a:r>
            <a:r>
              <a:rPr lang="en-ZA" b="1" dirty="0" smtClean="0">
                <a:solidFill>
                  <a:srgbClr val="7030A0"/>
                </a:solidFill>
              </a:rPr>
              <a:t> </a:t>
            </a:r>
            <a:r>
              <a:rPr lang="en-ZA" b="1" dirty="0" err="1" smtClean="0">
                <a:solidFill>
                  <a:srgbClr val="7030A0"/>
                </a:solidFill>
              </a:rPr>
              <a:t>selfbeeld</a:t>
            </a:r>
            <a:r>
              <a:rPr lang="en-ZA" b="1" dirty="0" smtClean="0">
                <a:solidFill>
                  <a:srgbClr val="7030A0"/>
                </a:solidFill>
              </a:rPr>
              <a:t>.</a:t>
            </a:r>
          </a:p>
          <a:p>
            <a:r>
              <a:rPr lang="en-ZA" dirty="0" smtClean="0"/>
              <a:t>Lees r. 29 – 33 </a:t>
            </a:r>
            <a:r>
              <a:rPr lang="en-ZA" dirty="0" err="1" smtClean="0"/>
              <a:t>vir</a:t>
            </a:r>
            <a:r>
              <a:rPr lang="en-ZA" dirty="0" smtClean="0"/>
              <a:t> Iris se </a:t>
            </a:r>
            <a:r>
              <a:rPr lang="en-ZA" dirty="0" err="1" smtClean="0"/>
              <a:t>lae</a:t>
            </a:r>
            <a:r>
              <a:rPr lang="en-ZA" dirty="0" smtClean="0"/>
              <a:t> </a:t>
            </a:r>
            <a:r>
              <a:rPr lang="en-ZA" dirty="0" err="1" smtClean="0"/>
              <a:t>selfbeeld</a:t>
            </a:r>
            <a:r>
              <a:rPr lang="en-ZA" dirty="0" smtClean="0"/>
              <a:t>.</a:t>
            </a:r>
          </a:p>
          <a:p>
            <a:r>
              <a:rPr lang="en-ZA" dirty="0" err="1" smtClean="0"/>
              <a:t>Objektief</a:t>
            </a:r>
            <a:r>
              <a:rPr lang="en-ZA" dirty="0" smtClean="0"/>
              <a:t> = </a:t>
            </a:r>
            <a:r>
              <a:rPr lang="en-ZA" dirty="0" err="1" smtClean="0"/>
              <a:t>onbevooroordeeld</a:t>
            </a:r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86347-5C5B-4E1A-A58D-A59458CC53F4}" type="slidenum">
              <a:rPr lang="en-ZA" smtClean="0"/>
              <a:pPr/>
              <a:t>15</a:t>
            </a:fld>
            <a:endParaRPr lang="en-Z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ZA" b="1" dirty="0" smtClean="0"/>
              <a:t>BLADSY 15</a:t>
            </a:r>
            <a:endParaRPr lang="en-Z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ZA" b="1" u="sng" dirty="0" smtClean="0"/>
              <a:t>ELSA</a:t>
            </a:r>
            <a:r>
              <a:rPr lang="en-ZA" dirty="0" smtClean="0"/>
              <a:t>:  * </a:t>
            </a:r>
            <a:r>
              <a:rPr lang="en-ZA" dirty="0" err="1" smtClean="0"/>
              <a:t>Sy</a:t>
            </a:r>
            <a:r>
              <a:rPr lang="en-ZA" dirty="0" smtClean="0"/>
              <a:t> was die </a:t>
            </a:r>
            <a:r>
              <a:rPr lang="en-ZA" dirty="0" err="1" smtClean="0"/>
              <a:t>oudste</a:t>
            </a:r>
            <a:r>
              <a:rPr lang="en-ZA" dirty="0" smtClean="0"/>
              <a:t> </a:t>
            </a:r>
            <a:r>
              <a:rPr lang="en-ZA" dirty="0" err="1" smtClean="0"/>
              <a:t>suster</a:t>
            </a:r>
            <a:r>
              <a:rPr lang="en-ZA" dirty="0" smtClean="0"/>
              <a:t> en die </a:t>
            </a:r>
            <a:r>
              <a:rPr lang="en-ZA" dirty="0" err="1" smtClean="0"/>
              <a:t>ernstige</a:t>
            </a:r>
            <a:r>
              <a:rPr lang="en-ZA" dirty="0" smtClean="0"/>
              <a:t> </a:t>
            </a:r>
            <a:r>
              <a:rPr lang="en-ZA" dirty="0" err="1" smtClean="0"/>
              <a:t>een</a:t>
            </a:r>
            <a:r>
              <a:rPr lang="en-ZA" dirty="0" smtClean="0"/>
              <a:t>.  </a:t>
            </a:r>
            <a:r>
              <a:rPr lang="en-ZA" dirty="0" err="1" smtClean="0"/>
              <a:t>Sy</a:t>
            </a:r>
            <a:r>
              <a:rPr lang="en-ZA" dirty="0" smtClean="0"/>
              <a:t> het </a:t>
            </a:r>
            <a:r>
              <a:rPr lang="en-ZA" dirty="0" err="1" smtClean="0"/>
              <a:t>rooi</a:t>
            </a:r>
            <a:r>
              <a:rPr lang="en-ZA" dirty="0" smtClean="0"/>
              <a:t> hare </a:t>
            </a:r>
            <a:r>
              <a:rPr lang="en-ZA" dirty="0" err="1" smtClean="0"/>
              <a:t>gehad</a:t>
            </a:r>
            <a:r>
              <a:rPr lang="en-ZA" dirty="0" smtClean="0"/>
              <a:t> met ‘n </a:t>
            </a:r>
            <a:r>
              <a:rPr lang="en-ZA" dirty="0" err="1" smtClean="0"/>
              <a:t>ligte</a:t>
            </a:r>
            <a:r>
              <a:rPr lang="en-ZA" dirty="0" smtClean="0"/>
              <a:t> </a:t>
            </a:r>
            <a:r>
              <a:rPr lang="en-ZA" dirty="0" err="1" smtClean="0"/>
              <a:t>vel</a:t>
            </a:r>
            <a:r>
              <a:rPr lang="en-ZA" dirty="0" smtClean="0"/>
              <a:t> en </a:t>
            </a:r>
            <a:r>
              <a:rPr lang="en-ZA" dirty="0" err="1" smtClean="0"/>
              <a:t>sproete</a:t>
            </a:r>
            <a:r>
              <a:rPr lang="en-ZA" dirty="0" smtClean="0"/>
              <a:t>.</a:t>
            </a:r>
          </a:p>
          <a:p>
            <a:r>
              <a:rPr lang="en-ZA" b="1" u="sng" dirty="0" smtClean="0"/>
              <a:t>KARA</a:t>
            </a:r>
            <a:r>
              <a:rPr lang="en-ZA" dirty="0" smtClean="0"/>
              <a:t>: * </a:t>
            </a:r>
            <a:r>
              <a:rPr lang="en-ZA" dirty="0" err="1" smtClean="0"/>
              <a:t>Sy</a:t>
            </a:r>
            <a:r>
              <a:rPr lang="en-ZA" dirty="0" smtClean="0"/>
              <a:t> was die </a:t>
            </a:r>
            <a:r>
              <a:rPr lang="en-ZA" dirty="0" err="1" smtClean="0"/>
              <a:t>middelste</a:t>
            </a:r>
            <a:r>
              <a:rPr lang="en-ZA" dirty="0" smtClean="0"/>
              <a:t> </a:t>
            </a:r>
            <a:r>
              <a:rPr lang="en-ZA" dirty="0" err="1" smtClean="0"/>
              <a:t>suster</a:t>
            </a:r>
            <a:r>
              <a:rPr lang="en-ZA" dirty="0" smtClean="0"/>
              <a:t> en die </a:t>
            </a:r>
            <a:r>
              <a:rPr lang="en-ZA" dirty="0" err="1" smtClean="0"/>
              <a:t>diepsinnige</a:t>
            </a:r>
            <a:r>
              <a:rPr lang="en-ZA" dirty="0" smtClean="0"/>
              <a:t> </a:t>
            </a:r>
            <a:r>
              <a:rPr lang="en-ZA" dirty="0" err="1" smtClean="0"/>
              <a:t>een</a:t>
            </a:r>
            <a:r>
              <a:rPr lang="en-ZA" dirty="0" smtClean="0"/>
              <a:t>.  </a:t>
            </a:r>
            <a:r>
              <a:rPr lang="en-ZA" dirty="0" err="1" smtClean="0"/>
              <a:t>Sy</a:t>
            </a:r>
            <a:r>
              <a:rPr lang="en-ZA" dirty="0" smtClean="0"/>
              <a:t> het blonde hare met </a:t>
            </a:r>
            <a:r>
              <a:rPr lang="en-ZA" dirty="0" err="1" smtClean="0"/>
              <a:t>blou</a:t>
            </a:r>
            <a:r>
              <a:rPr lang="en-ZA" dirty="0" smtClean="0"/>
              <a:t> </a:t>
            </a:r>
            <a:r>
              <a:rPr lang="en-ZA" dirty="0" err="1" smtClean="0"/>
              <a:t>o</a:t>
            </a:r>
            <a:r>
              <a:rPr lang="en-ZA" dirty="0" err="1" smtClean="0">
                <a:latin typeface="Calibri"/>
                <a:cs typeface="Calibri"/>
              </a:rPr>
              <a:t>ë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gehad</a:t>
            </a:r>
            <a:r>
              <a:rPr lang="en-ZA" dirty="0" smtClean="0">
                <a:latin typeface="Calibri"/>
                <a:cs typeface="Calibri"/>
              </a:rPr>
              <a:t>.</a:t>
            </a:r>
            <a:endParaRPr lang="en-ZA" dirty="0" smtClean="0"/>
          </a:p>
          <a:p>
            <a:r>
              <a:rPr lang="en-ZA" b="1" u="sng" dirty="0" smtClean="0"/>
              <a:t>IRIS</a:t>
            </a:r>
            <a:r>
              <a:rPr lang="en-ZA" dirty="0" smtClean="0"/>
              <a:t>:    * </a:t>
            </a:r>
            <a:r>
              <a:rPr lang="en-ZA" dirty="0" err="1" smtClean="0"/>
              <a:t>Sy</a:t>
            </a:r>
            <a:r>
              <a:rPr lang="en-ZA" dirty="0" smtClean="0"/>
              <a:t> is die </a:t>
            </a:r>
            <a:r>
              <a:rPr lang="en-ZA" dirty="0" err="1" smtClean="0"/>
              <a:t>jongste</a:t>
            </a:r>
            <a:r>
              <a:rPr lang="en-ZA" dirty="0" smtClean="0"/>
              <a:t> </a:t>
            </a:r>
            <a:r>
              <a:rPr lang="en-ZA" dirty="0" err="1" smtClean="0"/>
              <a:t>suster</a:t>
            </a:r>
            <a:r>
              <a:rPr lang="en-ZA" dirty="0" smtClean="0"/>
              <a:t> en </a:t>
            </a:r>
            <a:r>
              <a:rPr lang="en-ZA" dirty="0" err="1" smtClean="0"/>
              <a:t>sy</a:t>
            </a:r>
            <a:r>
              <a:rPr lang="en-ZA" dirty="0" smtClean="0"/>
              <a:t> </a:t>
            </a:r>
            <a:r>
              <a:rPr lang="en-ZA" dirty="0" err="1" smtClean="0"/>
              <a:t>beskou</a:t>
            </a:r>
            <a:r>
              <a:rPr lang="en-ZA" dirty="0" smtClean="0"/>
              <a:t> </a:t>
            </a:r>
            <a:r>
              <a:rPr lang="en-ZA" dirty="0" err="1" smtClean="0"/>
              <a:t>haarself</a:t>
            </a:r>
            <a:r>
              <a:rPr lang="en-ZA" dirty="0" smtClean="0"/>
              <a:t> as </a:t>
            </a:r>
            <a:r>
              <a:rPr lang="en-ZA" dirty="0" err="1" smtClean="0">
                <a:latin typeface="Calibri"/>
                <a:cs typeface="Calibri"/>
              </a:rPr>
              <a:t>êrens</a:t>
            </a:r>
            <a:r>
              <a:rPr lang="en-ZA" dirty="0" smtClean="0">
                <a:latin typeface="Calibri"/>
                <a:cs typeface="Calibri"/>
              </a:rPr>
              <a:t> in die </a:t>
            </a:r>
            <a:r>
              <a:rPr lang="en-ZA" dirty="0" err="1" smtClean="0">
                <a:latin typeface="Calibri"/>
                <a:cs typeface="Calibri"/>
              </a:rPr>
              <a:t>middel</a:t>
            </a:r>
            <a:r>
              <a:rPr lang="en-ZA" dirty="0" smtClean="0">
                <a:latin typeface="Calibri"/>
                <a:cs typeface="Calibri"/>
              </a:rPr>
              <a:t>, met </a:t>
            </a:r>
            <a:r>
              <a:rPr lang="en-ZA" dirty="0" err="1" smtClean="0">
                <a:latin typeface="Calibri"/>
                <a:cs typeface="Calibri"/>
              </a:rPr>
              <a:t>donkerbruin</a:t>
            </a:r>
            <a:r>
              <a:rPr lang="en-ZA" dirty="0" smtClean="0">
                <a:latin typeface="Calibri"/>
                <a:cs typeface="Calibri"/>
              </a:rPr>
              <a:t> hare en </a:t>
            </a:r>
            <a:r>
              <a:rPr lang="en-ZA" dirty="0" err="1" smtClean="0">
                <a:latin typeface="Calibri"/>
                <a:cs typeface="Calibri"/>
              </a:rPr>
              <a:t>groen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oë</a:t>
            </a:r>
            <a:r>
              <a:rPr lang="en-ZA" dirty="0" smtClean="0">
                <a:latin typeface="Calibri"/>
                <a:cs typeface="Calibri"/>
              </a:rPr>
              <a:t>.</a:t>
            </a:r>
            <a:endParaRPr lang="en-ZA" b="1" u="sn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86347-5C5B-4E1A-A58D-A59458CC53F4}" type="slidenum">
              <a:rPr lang="en-ZA" smtClean="0"/>
              <a:pPr/>
              <a:t>16</a:t>
            </a:fld>
            <a:endParaRPr lang="en-Z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images (8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643042" y="214290"/>
            <a:ext cx="5357850" cy="6405231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>
                <a:solidFill>
                  <a:srgbClr val="FFFF00"/>
                </a:solidFill>
              </a:rPr>
              <a:t>Elsa</a:t>
            </a:r>
            <a:endParaRPr lang="en-ZA" dirty="0">
              <a:solidFill>
                <a:srgbClr val="FFFF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86347-5C5B-4E1A-A58D-A59458CC53F4}" type="slidenum">
              <a:rPr lang="en-ZA" smtClean="0"/>
              <a:pPr/>
              <a:t>17</a:t>
            </a:fld>
            <a:endParaRPr lang="en-Z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download (5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071538" y="285728"/>
            <a:ext cx="7143800" cy="6220659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b="1" dirty="0" smtClean="0">
                <a:solidFill>
                  <a:srgbClr val="FF0000"/>
                </a:solidFill>
              </a:rPr>
              <a:t>Kara</a:t>
            </a:r>
            <a:endParaRPr lang="en-ZA" b="1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86347-5C5B-4E1A-A58D-A59458CC53F4}" type="slidenum">
              <a:rPr lang="en-ZA" smtClean="0"/>
              <a:pPr/>
              <a:t>18</a:t>
            </a:fld>
            <a:endParaRPr lang="en-Z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download (6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857356" y="224998"/>
            <a:ext cx="5500726" cy="6418712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b="1" dirty="0" smtClean="0">
                <a:solidFill>
                  <a:srgbClr val="FF0000"/>
                </a:solidFill>
              </a:rPr>
              <a:t>Iris</a:t>
            </a:r>
            <a:endParaRPr lang="en-ZA" b="1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86347-5C5B-4E1A-A58D-A59458CC53F4}" type="slidenum">
              <a:rPr lang="en-ZA" smtClean="0"/>
              <a:pPr/>
              <a:t>19</a:t>
            </a:fld>
            <a:endParaRPr lang="en-Z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images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85533"/>
            <a:ext cx="9144000" cy="694353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ZA" b="1" dirty="0" smtClean="0">
                <a:solidFill>
                  <a:srgbClr val="FFFF00"/>
                </a:solidFill>
              </a:rPr>
              <a:t>Angels can fly because they take themselves lightly – </a:t>
            </a:r>
            <a:r>
              <a:rPr lang="en-ZA" sz="2800" b="1" dirty="0" smtClean="0">
                <a:solidFill>
                  <a:srgbClr val="FFFF00"/>
                </a:solidFill>
              </a:rPr>
              <a:t>G.K Chesterton</a:t>
            </a:r>
            <a:endParaRPr lang="en-ZA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ZA" dirty="0" smtClean="0"/>
          </a:p>
          <a:p>
            <a:r>
              <a:rPr lang="en-ZA" b="1" dirty="0" smtClean="0">
                <a:solidFill>
                  <a:srgbClr val="FF0000"/>
                </a:solidFill>
              </a:rPr>
              <a:t>Die </a:t>
            </a:r>
            <a:r>
              <a:rPr lang="en-ZA" b="1" dirty="0" err="1" smtClean="0">
                <a:solidFill>
                  <a:srgbClr val="FF0000"/>
                </a:solidFill>
              </a:rPr>
              <a:t>aanhaling</a:t>
            </a:r>
            <a:r>
              <a:rPr lang="en-ZA" b="1" dirty="0" smtClean="0">
                <a:solidFill>
                  <a:srgbClr val="FF0000"/>
                </a:solidFill>
              </a:rPr>
              <a:t> </a:t>
            </a:r>
            <a:r>
              <a:rPr lang="en-ZA" b="1" dirty="0" err="1" smtClean="0">
                <a:solidFill>
                  <a:srgbClr val="FF0000"/>
                </a:solidFill>
              </a:rPr>
              <a:t>wys</a:t>
            </a:r>
            <a:r>
              <a:rPr lang="en-ZA" b="1" dirty="0" smtClean="0">
                <a:solidFill>
                  <a:srgbClr val="FF0000"/>
                </a:solidFill>
              </a:rPr>
              <a:t> </a:t>
            </a:r>
            <a:r>
              <a:rPr lang="en-ZA" b="1" dirty="0" err="1" smtClean="0">
                <a:solidFill>
                  <a:srgbClr val="FF0000"/>
                </a:solidFill>
              </a:rPr>
              <a:t>dat</a:t>
            </a:r>
            <a:r>
              <a:rPr lang="en-ZA" b="1" dirty="0" smtClean="0">
                <a:solidFill>
                  <a:srgbClr val="FF0000"/>
                </a:solidFill>
              </a:rPr>
              <a:t> HUMOR ‘n </a:t>
            </a:r>
            <a:r>
              <a:rPr lang="en-ZA" b="1" dirty="0" err="1" smtClean="0">
                <a:solidFill>
                  <a:srgbClr val="FF0000"/>
                </a:solidFill>
              </a:rPr>
              <a:t>groot</a:t>
            </a:r>
            <a:r>
              <a:rPr lang="en-ZA" b="1" dirty="0" smtClean="0">
                <a:solidFill>
                  <a:srgbClr val="FF0000"/>
                </a:solidFill>
              </a:rPr>
              <a:t> </a:t>
            </a:r>
            <a:r>
              <a:rPr lang="en-ZA" b="1" dirty="0" err="1" smtClean="0">
                <a:solidFill>
                  <a:srgbClr val="FF0000"/>
                </a:solidFill>
              </a:rPr>
              <a:t>rol</a:t>
            </a:r>
            <a:r>
              <a:rPr lang="en-ZA" b="1" dirty="0" smtClean="0">
                <a:solidFill>
                  <a:srgbClr val="FF0000"/>
                </a:solidFill>
              </a:rPr>
              <a:t> in die roman </a:t>
            </a:r>
            <a:r>
              <a:rPr lang="en-ZA" b="1" dirty="0" err="1" smtClean="0">
                <a:solidFill>
                  <a:srgbClr val="FF0000"/>
                </a:solidFill>
              </a:rPr>
              <a:t>speel</a:t>
            </a:r>
            <a:r>
              <a:rPr lang="en-ZA" b="1" dirty="0" smtClean="0">
                <a:solidFill>
                  <a:srgbClr val="FF0000"/>
                </a:solidFill>
              </a:rPr>
              <a:t>.</a:t>
            </a:r>
          </a:p>
          <a:p>
            <a:endParaRPr lang="en-ZA" b="1" dirty="0" smtClean="0">
              <a:solidFill>
                <a:srgbClr val="FF0000"/>
              </a:solidFill>
            </a:endParaRPr>
          </a:p>
          <a:p>
            <a:r>
              <a:rPr lang="en-ZA" b="1" dirty="0" err="1" smtClean="0">
                <a:solidFill>
                  <a:srgbClr val="FF0000"/>
                </a:solidFill>
              </a:rPr>
              <a:t>Intriges</a:t>
            </a:r>
            <a:r>
              <a:rPr lang="en-ZA" b="1" dirty="0" smtClean="0">
                <a:solidFill>
                  <a:srgbClr val="FF0000"/>
                </a:solidFill>
              </a:rPr>
              <a:t> en die </a:t>
            </a:r>
            <a:r>
              <a:rPr lang="en-ZA" b="1" dirty="0" err="1" smtClean="0">
                <a:solidFill>
                  <a:srgbClr val="FF0000"/>
                </a:solidFill>
              </a:rPr>
              <a:t>karakters</a:t>
            </a:r>
            <a:r>
              <a:rPr lang="en-ZA" b="1" dirty="0" smtClean="0">
                <a:solidFill>
                  <a:srgbClr val="FF0000"/>
                </a:solidFill>
              </a:rPr>
              <a:t> </a:t>
            </a:r>
            <a:r>
              <a:rPr lang="en-ZA" b="1" dirty="0" err="1" smtClean="0">
                <a:solidFill>
                  <a:srgbClr val="FF0000"/>
                </a:solidFill>
              </a:rPr>
              <a:t>moenie</a:t>
            </a:r>
            <a:r>
              <a:rPr lang="en-ZA" b="1" dirty="0" smtClean="0">
                <a:solidFill>
                  <a:srgbClr val="FF0000"/>
                </a:solidFill>
              </a:rPr>
              <a:t> </a:t>
            </a:r>
            <a:r>
              <a:rPr lang="en-ZA" b="1" dirty="0" err="1" smtClean="0">
                <a:solidFill>
                  <a:srgbClr val="FF0000"/>
                </a:solidFill>
              </a:rPr>
              <a:t>te</a:t>
            </a:r>
            <a:r>
              <a:rPr lang="en-ZA" b="1" dirty="0" smtClean="0">
                <a:solidFill>
                  <a:srgbClr val="FF0000"/>
                </a:solidFill>
              </a:rPr>
              <a:t> </a:t>
            </a:r>
            <a:r>
              <a:rPr lang="en-ZA" b="1" dirty="0" err="1" smtClean="0">
                <a:solidFill>
                  <a:srgbClr val="FF0000"/>
                </a:solidFill>
              </a:rPr>
              <a:t>ernstig</a:t>
            </a:r>
            <a:r>
              <a:rPr lang="en-ZA" b="1" dirty="0" smtClean="0">
                <a:solidFill>
                  <a:srgbClr val="FF0000"/>
                </a:solidFill>
              </a:rPr>
              <a:t> </a:t>
            </a:r>
            <a:r>
              <a:rPr lang="en-ZA" b="1" dirty="0" err="1" smtClean="0">
                <a:solidFill>
                  <a:srgbClr val="FF0000"/>
                </a:solidFill>
              </a:rPr>
              <a:t>opgeneem</a:t>
            </a:r>
            <a:r>
              <a:rPr lang="en-ZA" b="1" dirty="0" smtClean="0">
                <a:solidFill>
                  <a:srgbClr val="FF0000"/>
                </a:solidFill>
              </a:rPr>
              <a:t> word </a:t>
            </a:r>
            <a:r>
              <a:rPr lang="en-ZA" b="1" dirty="0" err="1" smtClean="0">
                <a:solidFill>
                  <a:srgbClr val="FF0000"/>
                </a:solidFill>
              </a:rPr>
              <a:t>nie</a:t>
            </a:r>
            <a:r>
              <a:rPr lang="en-ZA" b="1" dirty="0" smtClean="0">
                <a:solidFill>
                  <a:srgbClr val="FF0000"/>
                </a:solidFill>
              </a:rPr>
              <a:t>.  (take themselves lightly)</a:t>
            </a:r>
            <a:endParaRPr lang="en-ZA" b="1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86347-5C5B-4E1A-A58D-A59458CC53F4}" type="slidenum">
              <a:rPr lang="en-ZA" smtClean="0"/>
              <a:pPr/>
              <a:t>2</a:t>
            </a:fld>
            <a:endParaRPr lang="en-Z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download (7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1472" y="214290"/>
            <a:ext cx="8001056" cy="64294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>
                <a:solidFill>
                  <a:srgbClr val="FFFF00"/>
                </a:solidFill>
              </a:rPr>
              <a:t>BLADSY 16</a:t>
            </a:r>
            <a:endParaRPr lang="en-ZA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b="1" dirty="0" smtClean="0">
                <a:solidFill>
                  <a:srgbClr val="FFFF00"/>
                </a:solidFill>
              </a:rPr>
              <a:t>Elsa se </a:t>
            </a:r>
            <a:r>
              <a:rPr lang="en-ZA" b="1" dirty="0" err="1" smtClean="0">
                <a:solidFill>
                  <a:srgbClr val="FFFF00"/>
                </a:solidFill>
              </a:rPr>
              <a:t>k</a:t>
            </a:r>
            <a:r>
              <a:rPr lang="en-ZA" b="1" dirty="0" err="1" smtClean="0">
                <a:solidFill>
                  <a:srgbClr val="FFFF00"/>
                </a:solidFill>
                <a:latin typeface="Calibri"/>
                <a:cs typeface="Calibri"/>
              </a:rPr>
              <a:t>êrel</a:t>
            </a:r>
            <a:r>
              <a:rPr lang="en-ZA" b="1" dirty="0" smtClean="0">
                <a:solidFill>
                  <a:srgbClr val="FFFF00"/>
                </a:solidFill>
                <a:latin typeface="Calibri"/>
                <a:cs typeface="Calibri"/>
              </a:rPr>
              <a:t> se </a:t>
            </a:r>
            <a:r>
              <a:rPr lang="en-ZA" b="1" dirty="0" err="1" smtClean="0">
                <a:solidFill>
                  <a:srgbClr val="FFFF00"/>
                </a:solidFill>
                <a:latin typeface="Calibri"/>
                <a:cs typeface="Calibri"/>
              </a:rPr>
              <a:t>naam</a:t>
            </a:r>
            <a:r>
              <a:rPr lang="en-ZA" b="1" dirty="0" smtClean="0">
                <a:solidFill>
                  <a:srgbClr val="FFFF00"/>
                </a:solidFill>
                <a:latin typeface="Calibri"/>
                <a:cs typeface="Calibri"/>
              </a:rPr>
              <a:t> is HANNES.</a:t>
            </a:r>
          </a:p>
          <a:p>
            <a:r>
              <a:rPr lang="en-ZA" b="1" dirty="0" smtClean="0">
                <a:solidFill>
                  <a:srgbClr val="FFFF00"/>
                </a:solidFill>
                <a:latin typeface="Calibri"/>
                <a:cs typeface="Calibri"/>
              </a:rPr>
              <a:t>R. 18 – 19 </a:t>
            </a:r>
            <a:r>
              <a:rPr lang="en-ZA" b="1" dirty="0" err="1" smtClean="0">
                <a:solidFill>
                  <a:srgbClr val="FFFF00"/>
                </a:solidFill>
                <a:latin typeface="Calibri"/>
                <a:cs typeface="Calibri"/>
              </a:rPr>
              <a:t>wys</a:t>
            </a:r>
            <a:r>
              <a:rPr lang="en-ZA" b="1" dirty="0" smtClean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FFFF00"/>
                </a:solidFill>
                <a:latin typeface="Calibri"/>
                <a:cs typeface="Calibri"/>
              </a:rPr>
              <a:t>vooruit</a:t>
            </a:r>
            <a:r>
              <a:rPr lang="en-ZA" b="1" dirty="0" smtClean="0">
                <a:solidFill>
                  <a:srgbClr val="FFFF00"/>
                </a:solidFill>
                <a:latin typeface="Calibri"/>
                <a:cs typeface="Calibri"/>
              </a:rPr>
              <a:t> op </a:t>
            </a:r>
            <a:r>
              <a:rPr lang="en-ZA" b="1" dirty="0" err="1" smtClean="0">
                <a:solidFill>
                  <a:srgbClr val="FFFF00"/>
                </a:solidFill>
                <a:latin typeface="Calibri"/>
                <a:cs typeface="Calibri"/>
              </a:rPr>
              <a:t>Hannes</a:t>
            </a:r>
            <a:r>
              <a:rPr lang="en-ZA" b="1" dirty="0" smtClean="0">
                <a:solidFill>
                  <a:srgbClr val="FFFF00"/>
                </a:solidFill>
                <a:latin typeface="Calibri"/>
                <a:cs typeface="Calibri"/>
              </a:rPr>
              <a:t> se </a:t>
            </a:r>
            <a:r>
              <a:rPr lang="en-ZA" b="1" dirty="0" err="1" smtClean="0">
                <a:solidFill>
                  <a:srgbClr val="FFFF00"/>
                </a:solidFill>
                <a:latin typeface="Calibri"/>
                <a:cs typeface="Calibri"/>
              </a:rPr>
              <a:t>moontlike</a:t>
            </a:r>
            <a:r>
              <a:rPr lang="en-ZA" b="1" dirty="0" smtClean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FFFF00"/>
                </a:solidFill>
                <a:latin typeface="Calibri"/>
                <a:cs typeface="Calibri"/>
              </a:rPr>
              <a:t>ontrouheid</a:t>
            </a:r>
            <a:r>
              <a:rPr lang="en-ZA" b="1" dirty="0" smtClean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FFFF00"/>
                </a:solidFill>
                <a:latin typeface="Calibri"/>
                <a:cs typeface="Calibri"/>
              </a:rPr>
              <a:t>na</a:t>
            </a:r>
            <a:r>
              <a:rPr lang="en-ZA" b="1" dirty="0" smtClean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FFFF00"/>
                </a:solidFill>
                <a:latin typeface="Calibri"/>
                <a:cs typeface="Calibri"/>
              </a:rPr>
              <a:t>sy</a:t>
            </a:r>
            <a:r>
              <a:rPr lang="en-ZA" b="1" dirty="0" smtClean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FFFF00"/>
                </a:solidFill>
                <a:latin typeface="Calibri"/>
                <a:cs typeface="Calibri"/>
              </a:rPr>
              <a:t>troue</a:t>
            </a:r>
            <a:r>
              <a:rPr lang="en-ZA" b="1" dirty="0" smtClean="0">
                <a:solidFill>
                  <a:srgbClr val="FFFF00"/>
                </a:solidFill>
                <a:latin typeface="Calibri"/>
                <a:cs typeface="Calibri"/>
              </a:rPr>
              <a:t> met Elsa.</a:t>
            </a:r>
          </a:p>
          <a:p>
            <a:r>
              <a:rPr lang="en-ZA" b="1" dirty="0" smtClean="0">
                <a:solidFill>
                  <a:srgbClr val="FFFF00"/>
                </a:solidFill>
                <a:latin typeface="Calibri"/>
                <a:cs typeface="Calibri"/>
              </a:rPr>
              <a:t>Iris het </a:t>
            </a:r>
            <a:r>
              <a:rPr lang="en-ZA" b="1" dirty="0" err="1" smtClean="0">
                <a:solidFill>
                  <a:srgbClr val="FFFF00"/>
                </a:solidFill>
                <a:latin typeface="Calibri"/>
                <a:cs typeface="Calibri"/>
              </a:rPr>
              <a:t>laat</a:t>
            </a:r>
            <a:r>
              <a:rPr lang="en-ZA" b="1" dirty="0" smtClean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FFFF00"/>
                </a:solidFill>
                <a:latin typeface="Calibri"/>
                <a:cs typeface="Calibri"/>
              </a:rPr>
              <a:t>ontwikkel</a:t>
            </a:r>
            <a:r>
              <a:rPr lang="en-ZA" b="1" dirty="0" smtClean="0">
                <a:solidFill>
                  <a:srgbClr val="FFFF00"/>
                </a:solidFill>
                <a:latin typeface="Calibri"/>
                <a:cs typeface="Calibri"/>
              </a:rPr>
              <a:t> en </a:t>
            </a:r>
            <a:r>
              <a:rPr lang="en-ZA" b="1" dirty="0" err="1" smtClean="0">
                <a:solidFill>
                  <a:srgbClr val="FFFF00"/>
                </a:solidFill>
                <a:latin typeface="Calibri"/>
                <a:cs typeface="Calibri"/>
              </a:rPr>
              <a:t>eers</a:t>
            </a:r>
            <a:r>
              <a:rPr lang="en-ZA" b="1" dirty="0" smtClean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FFFF00"/>
                </a:solidFill>
                <a:latin typeface="Calibri"/>
                <a:cs typeface="Calibri"/>
              </a:rPr>
              <a:t>baie</a:t>
            </a:r>
            <a:r>
              <a:rPr lang="en-ZA" b="1" dirty="0" smtClean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FFFF00"/>
                </a:solidFill>
                <a:latin typeface="Calibri"/>
                <a:cs typeface="Calibri"/>
              </a:rPr>
              <a:t>laat</a:t>
            </a:r>
            <a:r>
              <a:rPr lang="en-ZA" b="1" dirty="0" smtClean="0">
                <a:solidFill>
                  <a:srgbClr val="FFFF00"/>
                </a:solidFill>
                <a:latin typeface="Calibri"/>
                <a:cs typeface="Calibri"/>
              </a:rPr>
              <a:t> in </a:t>
            </a:r>
            <a:r>
              <a:rPr lang="en-ZA" b="1" dirty="0" err="1" smtClean="0">
                <a:solidFill>
                  <a:srgbClr val="FFFF00"/>
                </a:solidFill>
                <a:latin typeface="Calibri"/>
                <a:cs typeface="Calibri"/>
              </a:rPr>
              <a:t>seuns</a:t>
            </a:r>
            <a:r>
              <a:rPr lang="en-ZA" b="1" dirty="0" smtClean="0">
                <a:solidFill>
                  <a:srgbClr val="FFFF00"/>
                </a:solidFill>
                <a:latin typeface="Calibri"/>
                <a:cs typeface="Calibri"/>
              </a:rPr>
              <a:t> begin </a:t>
            </a:r>
            <a:r>
              <a:rPr lang="en-ZA" b="1" dirty="0" err="1" smtClean="0">
                <a:solidFill>
                  <a:srgbClr val="FFFF00"/>
                </a:solidFill>
                <a:latin typeface="Calibri"/>
                <a:cs typeface="Calibri"/>
              </a:rPr>
              <a:t>belangstel</a:t>
            </a:r>
            <a:r>
              <a:rPr lang="en-ZA" b="1" dirty="0" smtClean="0">
                <a:solidFill>
                  <a:srgbClr val="FFFF00"/>
                </a:solidFill>
                <a:latin typeface="Calibri"/>
                <a:cs typeface="Calibri"/>
              </a:rPr>
              <a:t>.  </a:t>
            </a:r>
          </a:p>
          <a:p>
            <a:r>
              <a:rPr lang="en-ZA" b="1" dirty="0" smtClean="0">
                <a:solidFill>
                  <a:srgbClr val="FFFF00"/>
                </a:solidFill>
                <a:latin typeface="Calibri"/>
                <a:cs typeface="Calibri"/>
              </a:rPr>
              <a:t>Lees r. 26 – 36 </a:t>
            </a:r>
            <a:r>
              <a:rPr lang="en-ZA" b="1" dirty="0" err="1" smtClean="0">
                <a:solidFill>
                  <a:srgbClr val="FFFF00"/>
                </a:solidFill>
                <a:latin typeface="Calibri"/>
                <a:cs typeface="Calibri"/>
              </a:rPr>
              <a:t>oor</a:t>
            </a:r>
            <a:r>
              <a:rPr lang="en-ZA" b="1" dirty="0" smtClean="0">
                <a:solidFill>
                  <a:srgbClr val="FFFF00"/>
                </a:solidFill>
                <a:latin typeface="Calibri"/>
                <a:cs typeface="Calibri"/>
              </a:rPr>
              <a:t> Kara </a:t>
            </a:r>
            <a:r>
              <a:rPr lang="en-ZA" b="1" dirty="0" err="1" smtClean="0">
                <a:solidFill>
                  <a:srgbClr val="FFFF00"/>
                </a:solidFill>
                <a:latin typeface="Calibri"/>
                <a:cs typeface="Calibri"/>
              </a:rPr>
              <a:t>wat</a:t>
            </a:r>
            <a:r>
              <a:rPr lang="en-ZA" b="1" dirty="0" smtClean="0">
                <a:solidFill>
                  <a:srgbClr val="FFFF00"/>
                </a:solidFill>
                <a:latin typeface="Calibri"/>
                <a:cs typeface="Calibri"/>
              </a:rPr>
              <a:t> ‘n non </a:t>
            </a:r>
            <a:r>
              <a:rPr lang="en-ZA" b="1" dirty="0" err="1" smtClean="0">
                <a:solidFill>
                  <a:srgbClr val="FFFF00"/>
                </a:solidFill>
                <a:latin typeface="Calibri"/>
                <a:cs typeface="Calibri"/>
              </a:rPr>
              <a:t>wou</a:t>
            </a:r>
            <a:r>
              <a:rPr lang="en-ZA" b="1" dirty="0" smtClean="0">
                <a:solidFill>
                  <a:srgbClr val="FFFF00"/>
                </a:solidFill>
                <a:latin typeface="Calibri"/>
                <a:cs typeface="Calibri"/>
              </a:rPr>
              <a:t> word en </a:t>
            </a:r>
            <a:r>
              <a:rPr lang="en-ZA" b="1" dirty="0" err="1" smtClean="0">
                <a:solidFill>
                  <a:srgbClr val="FFFF00"/>
                </a:solidFill>
                <a:latin typeface="Calibri"/>
                <a:cs typeface="Calibri"/>
              </a:rPr>
              <a:t>oorsee</a:t>
            </a:r>
            <a:r>
              <a:rPr lang="en-ZA" b="1" dirty="0" smtClean="0">
                <a:solidFill>
                  <a:srgbClr val="FFFF00"/>
                </a:solidFill>
                <a:latin typeface="Calibri"/>
                <a:cs typeface="Calibri"/>
              </a:rPr>
              <a:t> in die </a:t>
            </a:r>
            <a:r>
              <a:rPr lang="en-ZA" b="1" dirty="0" err="1" smtClean="0">
                <a:solidFill>
                  <a:srgbClr val="FFFF00"/>
                </a:solidFill>
                <a:latin typeface="Calibri"/>
                <a:cs typeface="Calibri"/>
              </a:rPr>
              <a:t>katedrale</a:t>
            </a:r>
            <a:r>
              <a:rPr lang="en-ZA" b="1" dirty="0" smtClean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FFFF00"/>
                </a:solidFill>
                <a:latin typeface="Calibri"/>
                <a:cs typeface="Calibri"/>
              </a:rPr>
              <a:t>rondgekuier</a:t>
            </a:r>
            <a:r>
              <a:rPr lang="en-ZA" b="1" dirty="0" smtClean="0">
                <a:solidFill>
                  <a:srgbClr val="FFFF00"/>
                </a:solidFill>
                <a:latin typeface="Calibri"/>
                <a:cs typeface="Calibri"/>
              </a:rPr>
              <a:t> het, ten </a:t>
            </a:r>
            <a:r>
              <a:rPr lang="en-ZA" b="1" dirty="0" err="1" smtClean="0">
                <a:solidFill>
                  <a:srgbClr val="FFFF00"/>
                </a:solidFill>
                <a:latin typeface="Calibri"/>
                <a:cs typeface="Calibri"/>
              </a:rPr>
              <a:t>spyte</a:t>
            </a:r>
            <a:r>
              <a:rPr lang="en-ZA" b="1" dirty="0" smtClean="0">
                <a:solidFill>
                  <a:srgbClr val="FFFF00"/>
                </a:solidFill>
                <a:latin typeface="Calibri"/>
                <a:cs typeface="Calibri"/>
              </a:rPr>
              <a:t> van </a:t>
            </a:r>
            <a:r>
              <a:rPr lang="en-ZA" b="1" dirty="0" err="1" smtClean="0">
                <a:solidFill>
                  <a:srgbClr val="FFFF00"/>
                </a:solidFill>
                <a:latin typeface="Calibri"/>
                <a:cs typeface="Calibri"/>
              </a:rPr>
              <a:t>haar</a:t>
            </a:r>
            <a:r>
              <a:rPr lang="en-ZA" b="1" dirty="0" smtClean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FFFF00"/>
                </a:solidFill>
                <a:latin typeface="Calibri"/>
                <a:cs typeface="Calibri"/>
              </a:rPr>
              <a:t>Calvinistiese</a:t>
            </a:r>
            <a:r>
              <a:rPr lang="en-ZA" b="1" dirty="0" smtClean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FFFF00"/>
                </a:solidFill>
                <a:latin typeface="Calibri"/>
                <a:cs typeface="Calibri"/>
              </a:rPr>
              <a:t>opvoeding</a:t>
            </a:r>
            <a:r>
              <a:rPr lang="en-ZA" dirty="0" smtClean="0">
                <a:latin typeface="Calibri"/>
                <a:cs typeface="Calibri"/>
              </a:rPr>
              <a:t>.</a:t>
            </a:r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86347-5C5B-4E1A-A58D-A59458CC53F4}" type="slidenum">
              <a:rPr lang="en-ZA" smtClean="0"/>
              <a:pPr/>
              <a:t>20</a:t>
            </a:fld>
            <a:endParaRPr lang="en-Z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download (9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1472" y="0"/>
            <a:ext cx="814393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b="1" dirty="0" smtClean="0">
                <a:solidFill>
                  <a:srgbClr val="FFFF00"/>
                </a:solidFill>
              </a:rPr>
              <a:t>BLADSY 17</a:t>
            </a:r>
            <a:endParaRPr lang="en-ZA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b="1" dirty="0" smtClean="0">
                <a:solidFill>
                  <a:srgbClr val="FFFF00"/>
                </a:solidFill>
              </a:rPr>
              <a:t>Iris se </a:t>
            </a:r>
            <a:r>
              <a:rPr lang="en-ZA" b="1" dirty="0" err="1" smtClean="0">
                <a:solidFill>
                  <a:srgbClr val="FFFF00"/>
                </a:solidFill>
              </a:rPr>
              <a:t>ouers</a:t>
            </a:r>
            <a:r>
              <a:rPr lang="en-ZA" b="1" dirty="0" smtClean="0">
                <a:solidFill>
                  <a:srgbClr val="FFFF00"/>
                </a:solidFill>
              </a:rPr>
              <a:t> het die </a:t>
            </a:r>
            <a:r>
              <a:rPr lang="en-ZA" b="1" dirty="0" err="1" smtClean="0">
                <a:solidFill>
                  <a:srgbClr val="FFFF00"/>
                </a:solidFill>
              </a:rPr>
              <a:t>dominee</a:t>
            </a:r>
            <a:r>
              <a:rPr lang="en-ZA" b="1" dirty="0" smtClean="0">
                <a:solidFill>
                  <a:srgbClr val="FFFF00"/>
                </a:solidFill>
              </a:rPr>
              <a:t> </a:t>
            </a:r>
            <a:r>
              <a:rPr lang="en-ZA" b="1" dirty="0" err="1" smtClean="0">
                <a:solidFill>
                  <a:srgbClr val="FFFF00"/>
                </a:solidFill>
              </a:rPr>
              <a:t>ingeroep</a:t>
            </a:r>
            <a:r>
              <a:rPr lang="en-ZA" b="1" dirty="0" smtClean="0">
                <a:solidFill>
                  <a:srgbClr val="FFFF00"/>
                </a:solidFill>
              </a:rPr>
              <a:t> </a:t>
            </a:r>
            <a:r>
              <a:rPr lang="en-ZA" b="1" dirty="0" err="1" smtClean="0">
                <a:solidFill>
                  <a:srgbClr val="FFFF00"/>
                </a:solidFill>
              </a:rPr>
              <a:t>om</a:t>
            </a:r>
            <a:r>
              <a:rPr lang="en-ZA" b="1" dirty="0" smtClean="0">
                <a:solidFill>
                  <a:srgbClr val="FFFF00"/>
                </a:solidFill>
              </a:rPr>
              <a:t> met Kara </a:t>
            </a:r>
            <a:r>
              <a:rPr lang="en-ZA" b="1" dirty="0" err="1" smtClean="0">
                <a:solidFill>
                  <a:srgbClr val="FFFF00"/>
                </a:solidFill>
              </a:rPr>
              <a:t>te</a:t>
            </a:r>
            <a:r>
              <a:rPr lang="en-ZA" b="1" dirty="0" smtClean="0">
                <a:solidFill>
                  <a:srgbClr val="FFFF00"/>
                </a:solidFill>
              </a:rPr>
              <a:t> </a:t>
            </a:r>
            <a:r>
              <a:rPr lang="en-ZA" b="1" dirty="0" err="1" smtClean="0">
                <a:solidFill>
                  <a:srgbClr val="FFFF00"/>
                </a:solidFill>
              </a:rPr>
              <a:t>praat</a:t>
            </a:r>
            <a:r>
              <a:rPr lang="en-ZA" b="1" dirty="0" smtClean="0">
                <a:solidFill>
                  <a:srgbClr val="FFFF00"/>
                </a:solidFill>
              </a:rPr>
              <a:t>, </a:t>
            </a:r>
            <a:r>
              <a:rPr lang="en-ZA" b="1" dirty="0" err="1" smtClean="0">
                <a:solidFill>
                  <a:srgbClr val="FFFF00"/>
                </a:solidFill>
              </a:rPr>
              <a:t>maar</a:t>
            </a:r>
            <a:r>
              <a:rPr lang="en-ZA" b="1" dirty="0" smtClean="0">
                <a:solidFill>
                  <a:srgbClr val="FFFF00"/>
                </a:solidFill>
              </a:rPr>
              <a:t> Kara het </a:t>
            </a:r>
            <a:r>
              <a:rPr lang="en-ZA" b="1" dirty="0" err="1" smtClean="0">
                <a:solidFill>
                  <a:srgbClr val="FFFF00"/>
                </a:solidFill>
              </a:rPr>
              <a:t>hom</a:t>
            </a:r>
            <a:r>
              <a:rPr lang="en-ZA" b="1" dirty="0" smtClean="0">
                <a:solidFill>
                  <a:srgbClr val="FFFF00"/>
                </a:solidFill>
              </a:rPr>
              <a:t> op </a:t>
            </a:r>
            <a:r>
              <a:rPr lang="en-ZA" b="1" dirty="0" err="1" smtClean="0">
                <a:solidFill>
                  <a:srgbClr val="FFFF00"/>
                </a:solidFill>
              </a:rPr>
              <a:t>sy</a:t>
            </a:r>
            <a:r>
              <a:rPr lang="en-ZA" b="1" dirty="0" smtClean="0">
                <a:solidFill>
                  <a:srgbClr val="FFFF00"/>
                </a:solidFill>
              </a:rPr>
              <a:t> </a:t>
            </a:r>
            <a:r>
              <a:rPr lang="en-ZA" b="1" dirty="0" err="1" smtClean="0">
                <a:solidFill>
                  <a:srgbClr val="FFFF00"/>
                </a:solidFill>
              </a:rPr>
              <a:t>plek</a:t>
            </a:r>
            <a:r>
              <a:rPr lang="en-ZA" b="1" dirty="0" smtClean="0">
                <a:solidFill>
                  <a:srgbClr val="FFFF00"/>
                </a:solidFill>
              </a:rPr>
              <a:t> </a:t>
            </a:r>
            <a:r>
              <a:rPr lang="en-ZA" b="1" dirty="0" err="1" smtClean="0">
                <a:solidFill>
                  <a:srgbClr val="FFFF00"/>
                </a:solidFill>
              </a:rPr>
              <a:t>gesit</a:t>
            </a:r>
            <a:r>
              <a:rPr lang="en-ZA" b="1" dirty="0" smtClean="0">
                <a:solidFill>
                  <a:srgbClr val="FFFF00"/>
                </a:solidFill>
              </a:rPr>
              <a:t>.</a:t>
            </a:r>
          </a:p>
          <a:p>
            <a:r>
              <a:rPr lang="en-ZA" b="1" dirty="0" smtClean="0">
                <a:solidFill>
                  <a:srgbClr val="FFFF00"/>
                </a:solidFill>
              </a:rPr>
              <a:t>Iris was </a:t>
            </a:r>
            <a:r>
              <a:rPr lang="en-ZA" b="1" dirty="0" err="1" smtClean="0">
                <a:solidFill>
                  <a:srgbClr val="FFFF00"/>
                </a:solidFill>
              </a:rPr>
              <a:t>siek</a:t>
            </a:r>
            <a:r>
              <a:rPr lang="en-ZA" b="1" dirty="0" smtClean="0">
                <a:solidFill>
                  <a:srgbClr val="FFFF00"/>
                </a:solidFill>
              </a:rPr>
              <a:t> van </a:t>
            </a:r>
            <a:r>
              <a:rPr lang="en-ZA" b="1" dirty="0" err="1" smtClean="0">
                <a:solidFill>
                  <a:srgbClr val="FFFF00"/>
                </a:solidFill>
              </a:rPr>
              <a:t>jaloesie</a:t>
            </a:r>
            <a:r>
              <a:rPr lang="en-ZA" b="1" dirty="0" smtClean="0">
                <a:solidFill>
                  <a:srgbClr val="FFFF00"/>
                </a:solidFill>
              </a:rPr>
              <a:t> </a:t>
            </a:r>
            <a:r>
              <a:rPr lang="en-ZA" b="1" dirty="0" err="1" smtClean="0">
                <a:solidFill>
                  <a:srgbClr val="FFFF00"/>
                </a:solidFill>
              </a:rPr>
              <a:t>daaroor</a:t>
            </a:r>
            <a:r>
              <a:rPr lang="en-ZA" b="1" dirty="0" smtClean="0">
                <a:solidFill>
                  <a:srgbClr val="FFFF00"/>
                </a:solidFill>
              </a:rPr>
              <a:t>, want </a:t>
            </a:r>
            <a:r>
              <a:rPr lang="en-ZA" b="1" dirty="0" err="1" smtClean="0">
                <a:solidFill>
                  <a:srgbClr val="FFFF00"/>
                </a:solidFill>
              </a:rPr>
              <a:t>sy</a:t>
            </a:r>
            <a:r>
              <a:rPr lang="en-ZA" b="1" dirty="0" smtClean="0">
                <a:solidFill>
                  <a:srgbClr val="FFFF00"/>
                </a:solidFill>
              </a:rPr>
              <a:t> was </a:t>
            </a:r>
            <a:r>
              <a:rPr lang="en-ZA" b="1" dirty="0" err="1" smtClean="0">
                <a:solidFill>
                  <a:srgbClr val="FFFF00"/>
                </a:solidFill>
              </a:rPr>
              <a:t>ontevrede</a:t>
            </a:r>
            <a:r>
              <a:rPr lang="en-ZA" b="1" dirty="0" smtClean="0">
                <a:solidFill>
                  <a:srgbClr val="FFFF00"/>
                </a:solidFill>
              </a:rPr>
              <a:t> met </a:t>
            </a:r>
            <a:r>
              <a:rPr lang="en-ZA" b="1" dirty="0" err="1" smtClean="0">
                <a:solidFill>
                  <a:srgbClr val="FFFF00"/>
                </a:solidFill>
              </a:rPr>
              <a:t>haarself</a:t>
            </a:r>
            <a:r>
              <a:rPr lang="en-ZA" b="1" dirty="0" smtClean="0">
                <a:solidFill>
                  <a:srgbClr val="FFFF00"/>
                </a:solidFill>
              </a:rPr>
              <a:t> en </a:t>
            </a:r>
            <a:r>
              <a:rPr lang="en-ZA" b="1" dirty="0" err="1" smtClean="0">
                <a:solidFill>
                  <a:srgbClr val="FFFF00"/>
                </a:solidFill>
              </a:rPr>
              <a:t>vasbeslote</a:t>
            </a:r>
            <a:r>
              <a:rPr lang="en-ZA" b="1" dirty="0" smtClean="0">
                <a:solidFill>
                  <a:srgbClr val="FFFF00"/>
                </a:solidFill>
              </a:rPr>
              <a:t> </a:t>
            </a:r>
            <a:r>
              <a:rPr lang="en-ZA" b="1" dirty="0" err="1" smtClean="0">
                <a:solidFill>
                  <a:srgbClr val="FFFF00"/>
                </a:solidFill>
              </a:rPr>
              <a:t>om</a:t>
            </a:r>
            <a:r>
              <a:rPr lang="en-ZA" b="1" dirty="0" smtClean="0">
                <a:solidFill>
                  <a:srgbClr val="FFFF00"/>
                </a:solidFill>
              </a:rPr>
              <a:t> </a:t>
            </a:r>
            <a:r>
              <a:rPr lang="en-ZA" b="1" dirty="0" err="1" smtClean="0">
                <a:solidFill>
                  <a:srgbClr val="FFFF00"/>
                </a:solidFill>
              </a:rPr>
              <a:t>te</a:t>
            </a:r>
            <a:r>
              <a:rPr lang="en-ZA" b="1" dirty="0" smtClean="0">
                <a:solidFill>
                  <a:srgbClr val="FFFF00"/>
                </a:solidFill>
              </a:rPr>
              <a:t> </a:t>
            </a:r>
            <a:r>
              <a:rPr lang="en-ZA" b="1" dirty="0" err="1" smtClean="0">
                <a:solidFill>
                  <a:srgbClr val="FFFF00"/>
                </a:solidFill>
              </a:rPr>
              <a:t>verander</a:t>
            </a:r>
            <a:r>
              <a:rPr lang="en-ZA" b="1" dirty="0" smtClean="0">
                <a:solidFill>
                  <a:srgbClr val="FFFF00"/>
                </a:solidFill>
              </a:rPr>
              <a:t>.</a:t>
            </a:r>
          </a:p>
          <a:p>
            <a:r>
              <a:rPr lang="en-ZA" b="1" dirty="0" smtClean="0">
                <a:solidFill>
                  <a:srgbClr val="FFFF00"/>
                </a:solidFill>
              </a:rPr>
              <a:t>RIEKIE begin toe </a:t>
            </a:r>
            <a:r>
              <a:rPr lang="en-ZA" b="1" dirty="0" err="1" smtClean="0">
                <a:solidFill>
                  <a:srgbClr val="FFFF00"/>
                </a:solidFill>
              </a:rPr>
              <a:t>vir</a:t>
            </a:r>
            <a:r>
              <a:rPr lang="en-ZA" b="1" dirty="0" smtClean="0">
                <a:solidFill>
                  <a:srgbClr val="FFFF00"/>
                </a:solidFill>
              </a:rPr>
              <a:t> Iris </a:t>
            </a:r>
            <a:r>
              <a:rPr lang="en-ZA" b="1" dirty="0" err="1" smtClean="0">
                <a:solidFill>
                  <a:srgbClr val="FFFF00"/>
                </a:solidFill>
              </a:rPr>
              <a:t>uitneem</a:t>
            </a:r>
            <a:r>
              <a:rPr lang="en-ZA" b="1" dirty="0" smtClean="0">
                <a:solidFill>
                  <a:srgbClr val="FFFF00"/>
                </a:solidFill>
              </a:rPr>
              <a:t>, </a:t>
            </a:r>
            <a:r>
              <a:rPr lang="en-ZA" b="1" dirty="0" err="1" smtClean="0">
                <a:solidFill>
                  <a:srgbClr val="FFFF00"/>
                </a:solidFill>
              </a:rPr>
              <a:t>maar</a:t>
            </a:r>
            <a:r>
              <a:rPr lang="en-ZA" b="1" dirty="0" smtClean="0">
                <a:solidFill>
                  <a:srgbClr val="FFFF00"/>
                </a:solidFill>
              </a:rPr>
              <a:t> </a:t>
            </a:r>
            <a:r>
              <a:rPr lang="en-ZA" b="1" dirty="0" err="1" smtClean="0">
                <a:solidFill>
                  <a:srgbClr val="FFFF00"/>
                </a:solidFill>
              </a:rPr>
              <a:t>sy</a:t>
            </a:r>
            <a:r>
              <a:rPr lang="en-ZA" b="1" dirty="0" smtClean="0">
                <a:solidFill>
                  <a:srgbClr val="FFFF00"/>
                </a:solidFill>
              </a:rPr>
              <a:t> was </a:t>
            </a:r>
            <a:r>
              <a:rPr lang="en-ZA" b="1" dirty="0" err="1" smtClean="0">
                <a:solidFill>
                  <a:srgbClr val="FFFF00"/>
                </a:solidFill>
              </a:rPr>
              <a:t>gou</a:t>
            </a:r>
            <a:r>
              <a:rPr lang="en-ZA" b="1" dirty="0" smtClean="0">
                <a:solidFill>
                  <a:srgbClr val="FFFF00"/>
                </a:solidFill>
              </a:rPr>
              <a:t> </a:t>
            </a:r>
            <a:r>
              <a:rPr lang="en-ZA" b="1" dirty="0" err="1" smtClean="0">
                <a:solidFill>
                  <a:srgbClr val="FFFF00"/>
                </a:solidFill>
              </a:rPr>
              <a:t>uitgekuier</a:t>
            </a:r>
            <a:r>
              <a:rPr lang="en-ZA" b="1" dirty="0" smtClean="0">
                <a:solidFill>
                  <a:srgbClr val="FFFF00"/>
                </a:solidFill>
              </a:rPr>
              <a:t> met </a:t>
            </a:r>
            <a:r>
              <a:rPr lang="en-ZA" b="1" dirty="0" err="1" smtClean="0">
                <a:solidFill>
                  <a:srgbClr val="FFFF00"/>
                </a:solidFill>
              </a:rPr>
              <a:t>sy</a:t>
            </a:r>
            <a:r>
              <a:rPr lang="en-ZA" b="1" dirty="0" smtClean="0">
                <a:solidFill>
                  <a:srgbClr val="FFFF00"/>
                </a:solidFill>
              </a:rPr>
              <a:t> </a:t>
            </a:r>
            <a:r>
              <a:rPr lang="en-ZA" b="1" dirty="0" err="1" smtClean="0">
                <a:solidFill>
                  <a:srgbClr val="FFFF00"/>
                </a:solidFill>
              </a:rPr>
              <a:t>gevryery</a:t>
            </a:r>
            <a:r>
              <a:rPr lang="en-ZA" b="1" dirty="0" smtClean="0">
                <a:solidFill>
                  <a:srgbClr val="FFFF00"/>
                </a:solidFill>
              </a:rPr>
              <a:t> r.6-10</a:t>
            </a:r>
          </a:p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86347-5C5B-4E1A-A58D-A59458CC53F4}" type="slidenum">
              <a:rPr lang="en-ZA" smtClean="0"/>
              <a:pPr/>
              <a:t>21</a:t>
            </a:fld>
            <a:endParaRPr lang="en-Z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b="1" dirty="0" smtClean="0"/>
              <a:t>BLADSY 17 (</a:t>
            </a:r>
            <a:r>
              <a:rPr lang="en-ZA" b="1" dirty="0" err="1" smtClean="0"/>
              <a:t>vervolg</a:t>
            </a:r>
            <a:r>
              <a:rPr lang="en-ZA" b="1" dirty="0" smtClean="0"/>
              <a:t>) tot 18</a:t>
            </a:r>
            <a:endParaRPr lang="en-Z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ZA" b="1" dirty="0" err="1" smtClean="0">
                <a:solidFill>
                  <a:srgbClr val="FF0000"/>
                </a:solidFill>
              </a:rPr>
              <a:t>Dit</a:t>
            </a:r>
            <a:r>
              <a:rPr lang="en-ZA" b="1" dirty="0" smtClean="0">
                <a:solidFill>
                  <a:srgbClr val="FF0000"/>
                </a:solidFill>
              </a:rPr>
              <a:t> is </a:t>
            </a:r>
            <a:r>
              <a:rPr lang="en-ZA" b="1" dirty="0" err="1" smtClean="0">
                <a:solidFill>
                  <a:srgbClr val="FF0000"/>
                </a:solidFill>
              </a:rPr>
              <a:t>hier</a:t>
            </a:r>
            <a:r>
              <a:rPr lang="en-ZA" b="1" dirty="0" smtClean="0">
                <a:solidFill>
                  <a:srgbClr val="FF0000"/>
                </a:solidFill>
              </a:rPr>
              <a:t> </a:t>
            </a:r>
            <a:r>
              <a:rPr lang="en-ZA" b="1" dirty="0" err="1" smtClean="0">
                <a:solidFill>
                  <a:srgbClr val="FF0000"/>
                </a:solidFill>
              </a:rPr>
              <a:t>waar</a:t>
            </a:r>
            <a:r>
              <a:rPr lang="en-ZA" b="1" dirty="0" smtClean="0">
                <a:solidFill>
                  <a:srgbClr val="FF0000"/>
                </a:solidFill>
              </a:rPr>
              <a:t> Iris se FANTASIE begin.  </a:t>
            </a:r>
            <a:r>
              <a:rPr lang="en-ZA" b="1" dirty="0" err="1" smtClean="0">
                <a:solidFill>
                  <a:srgbClr val="FF0000"/>
                </a:solidFill>
              </a:rPr>
              <a:t>Sy</a:t>
            </a:r>
            <a:r>
              <a:rPr lang="en-ZA" b="1" dirty="0" smtClean="0">
                <a:solidFill>
                  <a:srgbClr val="FF0000"/>
                </a:solidFill>
              </a:rPr>
              <a:t> </a:t>
            </a:r>
            <a:r>
              <a:rPr lang="en-ZA" b="1" dirty="0" err="1" smtClean="0">
                <a:solidFill>
                  <a:srgbClr val="FF0000"/>
                </a:solidFill>
              </a:rPr>
              <a:t>skryf</a:t>
            </a:r>
            <a:r>
              <a:rPr lang="en-ZA" b="1" dirty="0" smtClean="0">
                <a:solidFill>
                  <a:srgbClr val="FF0000"/>
                </a:solidFill>
              </a:rPr>
              <a:t> </a:t>
            </a:r>
            <a:r>
              <a:rPr lang="en-ZA" b="1" dirty="0" err="1" smtClean="0">
                <a:solidFill>
                  <a:srgbClr val="FF0000"/>
                </a:solidFill>
              </a:rPr>
              <a:t>Riekie</a:t>
            </a:r>
            <a:r>
              <a:rPr lang="en-ZA" b="1" dirty="0" smtClean="0">
                <a:solidFill>
                  <a:srgbClr val="FF0000"/>
                </a:solidFill>
              </a:rPr>
              <a:t> </a:t>
            </a:r>
            <a:r>
              <a:rPr lang="en-ZA" b="1" dirty="0" err="1" smtClean="0">
                <a:solidFill>
                  <a:srgbClr val="FF0000"/>
                </a:solidFill>
              </a:rPr>
              <a:t>oor</a:t>
            </a:r>
            <a:r>
              <a:rPr lang="en-ZA" b="1" dirty="0" smtClean="0">
                <a:solidFill>
                  <a:srgbClr val="FF0000"/>
                </a:solidFill>
              </a:rPr>
              <a:t> en </a:t>
            </a:r>
            <a:r>
              <a:rPr lang="en-ZA" b="1" dirty="0" err="1" smtClean="0">
                <a:solidFill>
                  <a:srgbClr val="FF0000"/>
                </a:solidFill>
              </a:rPr>
              <a:t>maak</a:t>
            </a:r>
            <a:r>
              <a:rPr lang="en-ZA" b="1" dirty="0" smtClean="0">
                <a:solidFill>
                  <a:srgbClr val="FF0000"/>
                </a:solidFill>
              </a:rPr>
              <a:t> van </a:t>
            </a:r>
            <a:r>
              <a:rPr lang="en-ZA" b="1" dirty="0" err="1" smtClean="0">
                <a:solidFill>
                  <a:srgbClr val="FF0000"/>
                </a:solidFill>
              </a:rPr>
              <a:t>hom</a:t>
            </a:r>
            <a:r>
              <a:rPr lang="en-ZA" b="1" dirty="0" smtClean="0">
                <a:solidFill>
                  <a:srgbClr val="FF0000"/>
                </a:solidFill>
              </a:rPr>
              <a:t> ‘n RICHARD r 13 – 18.</a:t>
            </a:r>
          </a:p>
          <a:p>
            <a:r>
              <a:rPr lang="en-ZA" dirty="0" smtClean="0"/>
              <a:t>Iris </a:t>
            </a:r>
            <a:r>
              <a:rPr lang="en-ZA" dirty="0" err="1" smtClean="0"/>
              <a:t>wou</a:t>
            </a:r>
            <a:r>
              <a:rPr lang="en-ZA" dirty="0" smtClean="0"/>
              <a:t> </a:t>
            </a:r>
            <a:r>
              <a:rPr lang="en-ZA" dirty="0" err="1" smtClean="0"/>
              <a:t>gehad</a:t>
            </a:r>
            <a:r>
              <a:rPr lang="en-ZA" dirty="0" smtClean="0"/>
              <a:t> het </a:t>
            </a:r>
            <a:r>
              <a:rPr lang="en-ZA" dirty="0" err="1" smtClean="0"/>
              <a:t>dat</a:t>
            </a:r>
            <a:r>
              <a:rPr lang="en-ZA" dirty="0" smtClean="0"/>
              <a:t> </a:t>
            </a:r>
            <a:r>
              <a:rPr lang="en-ZA" dirty="0" err="1" smtClean="0"/>
              <a:t>haar</a:t>
            </a:r>
            <a:r>
              <a:rPr lang="en-ZA" dirty="0" smtClean="0"/>
              <a:t> ma </a:t>
            </a:r>
            <a:r>
              <a:rPr lang="en-ZA" dirty="0" err="1" smtClean="0"/>
              <a:t>haar</a:t>
            </a:r>
            <a:r>
              <a:rPr lang="en-ZA" dirty="0" smtClean="0"/>
              <a:t> </a:t>
            </a:r>
            <a:r>
              <a:rPr lang="en-ZA" dirty="0" err="1" smtClean="0"/>
              <a:t>verbied</a:t>
            </a:r>
            <a:r>
              <a:rPr lang="en-ZA" dirty="0" smtClean="0"/>
              <a:t> </a:t>
            </a:r>
            <a:r>
              <a:rPr lang="en-ZA" dirty="0" err="1" smtClean="0"/>
              <a:t>om</a:t>
            </a:r>
            <a:r>
              <a:rPr lang="en-ZA" dirty="0" smtClean="0"/>
              <a:t> met </a:t>
            </a:r>
            <a:r>
              <a:rPr lang="en-ZA" dirty="0" err="1" smtClean="0"/>
              <a:t>Riekie</a:t>
            </a:r>
            <a:r>
              <a:rPr lang="en-ZA" dirty="0" smtClean="0"/>
              <a:t> </a:t>
            </a:r>
            <a:r>
              <a:rPr lang="en-ZA" dirty="0" err="1" smtClean="0"/>
              <a:t>uit</a:t>
            </a:r>
            <a:r>
              <a:rPr lang="en-ZA" dirty="0" smtClean="0"/>
              <a:t> </a:t>
            </a:r>
            <a:r>
              <a:rPr lang="en-ZA" dirty="0" err="1" smtClean="0"/>
              <a:t>te</a:t>
            </a:r>
            <a:r>
              <a:rPr lang="en-ZA" dirty="0" smtClean="0"/>
              <a:t> </a:t>
            </a:r>
            <a:r>
              <a:rPr lang="en-ZA" dirty="0" err="1" smtClean="0"/>
              <a:t>gaan</a:t>
            </a:r>
            <a:r>
              <a:rPr lang="en-ZA" dirty="0" smtClean="0"/>
              <a:t>, </a:t>
            </a:r>
            <a:r>
              <a:rPr lang="en-ZA" dirty="0" err="1" smtClean="0"/>
              <a:t>maar</a:t>
            </a:r>
            <a:r>
              <a:rPr lang="en-ZA" dirty="0" smtClean="0"/>
              <a:t> </a:t>
            </a:r>
            <a:r>
              <a:rPr lang="en-ZA" dirty="0" err="1" smtClean="0"/>
              <a:t>haar</a:t>
            </a:r>
            <a:r>
              <a:rPr lang="en-ZA" dirty="0" smtClean="0"/>
              <a:t> ma het </a:t>
            </a:r>
            <a:r>
              <a:rPr lang="en-ZA" dirty="0" err="1" smtClean="0"/>
              <a:t>nie</a:t>
            </a:r>
            <a:r>
              <a:rPr lang="en-ZA" dirty="0" smtClean="0"/>
              <a:t> </a:t>
            </a:r>
            <a:r>
              <a:rPr lang="en-ZA" dirty="0" err="1" smtClean="0"/>
              <a:t>verstaan</a:t>
            </a:r>
            <a:r>
              <a:rPr lang="en-ZA" dirty="0" smtClean="0"/>
              <a:t> </a:t>
            </a:r>
            <a:r>
              <a:rPr lang="en-ZA" dirty="0" err="1" smtClean="0"/>
              <a:t>waaroor</a:t>
            </a:r>
            <a:r>
              <a:rPr lang="en-ZA" dirty="0" smtClean="0"/>
              <a:t> </a:t>
            </a:r>
            <a:r>
              <a:rPr lang="en-ZA" dirty="0" err="1" smtClean="0"/>
              <a:t>dit</a:t>
            </a:r>
            <a:r>
              <a:rPr lang="en-ZA" dirty="0" smtClean="0"/>
              <a:t> </a:t>
            </a:r>
            <a:r>
              <a:rPr lang="en-ZA" dirty="0" err="1" smtClean="0"/>
              <a:t>gaan</a:t>
            </a:r>
            <a:r>
              <a:rPr lang="en-ZA" dirty="0" smtClean="0"/>
              <a:t> </a:t>
            </a:r>
            <a:r>
              <a:rPr lang="en-ZA" dirty="0" err="1" smtClean="0"/>
              <a:t>nie</a:t>
            </a:r>
            <a:r>
              <a:rPr lang="en-ZA" dirty="0" smtClean="0"/>
              <a:t>.</a:t>
            </a:r>
          </a:p>
          <a:p>
            <a:r>
              <a:rPr lang="en-ZA" dirty="0" err="1" smtClean="0"/>
              <a:t>Els</a:t>
            </a:r>
            <a:r>
              <a:rPr lang="en-ZA" dirty="0" smtClean="0"/>
              <a:t> </a:t>
            </a:r>
            <a:r>
              <a:rPr lang="en-ZA" dirty="0" err="1" smtClean="0"/>
              <a:t>praat</a:t>
            </a:r>
            <a:r>
              <a:rPr lang="en-ZA" dirty="0" smtClean="0"/>
              <a:t> </a:t>
            </a:r>
            <a:r>
              <a:rPr lang="en-ZA" dirty="0" err="1" smtClean="0"/>
              <a:t>eerder</a:t>
            </a:r>
            <a:r>
              <a:rPr lang="en-ZA" dirty="0" smtClean="0"/>
              <a:t> </a:t>
            </a:r>
            <a:r>
              <a:rPr lang="en-ZA" dirty="0" err="1" smtClean="0"/>
              <a:t>oor</a:t>
            </a:r>
            <a:r>
              <a:rPr lang="en-ZA" dirty="0" smtClean="0"/>
              <a:t> </a:t>
            </a:r>
            <a:r>
              <a:rPr lang="en-ZA" dirty="0" err="1" smtClean="0"/>
              <a:t>haar</a:t>
            </a:r>
            <a:r>
              <a:rPr lang="en-ZA" dirty="0" smtClean="0"/>
              <a:t> </a:t>
            </a:r>
            <a:r>
              <a:rPr lang="en-ZA" dirty="0" err="1" smtClean="0"/>
              <a:t>dogter</a:t>
            </a:r>
            <a:r>
              <a:rPr lang="en-ZA" dirty="0" smtClean="0"/>
              <a:t> Kara </a:t>
            </a:r>
            <a:r>
              <a:rPr lang="en-ZA" dirty="0" err="1" smtClean="0"/>
              <a:t>wat</a:t>
            </a:r>
            <a:r>
              <a:rPr lang="en-ZA" dirty="0" smtClean="0"/>
              <a:t> ‘n non </a:t>
            </a:r>
            <a:r>
              <a:rPr lang="en-ZA" dirty="0" err="1" smtClean="0"/>
              <a:t>wil</a:t>
            </a:r>
            <a:r>
              <a:rPr lang="en-ZA" dirty="0" smtClean="0"/>
              <a:t> word.  </a:t>
            </a:r>
            <a:r>
              <a:rPr lang="en-ZA" dirty="0" err="1" smtClean="0"/>
              <a:t>Sy</a:t>
            </a:r>
            <a:r>
              <a:rPr lang="en-ZA" dirty="0" smtClean="0"/>
              <a:t> </a:t>
            </a:r>
            <a:r>
              <a:rPr lang="en-ZA" dirty="0" err="1" smtClean="0"/>
              <a:t>wil</a:t>
            </a:r>
            <a:r>
              <a:rPr lang="en-ZA" dirty="0" smtClean="0"/>
              <a:t> </a:t>
            </a:r>
            <a:r>
              <a:rPr lang="en-ZA" dirty="0" err="1" smtClean="0"/>
              <a:t>haar</a:t>
            </a:r>
            <a:r>
              <a:rPr lang="en-ZA" dirty="0" smtClean="0"/>
              <a:t> </a:t>
            </a:r>
            <a:r>
              <a:rPr lang="en-ZA" dirty="0" err="1" smtClean="0"/>
              <a:t>vertel</a:t>
            </a:r>
            <a:r>
              <a:rPr lang="en-ZA" dirty="0" smtClean="0"/>
              <a:t> </a:t>
            </a:r>
            <a:r>
              <a:rPr lang="en-ZA" dirty="0" err="1" smtClean="0"/>
              <a:t>dat</a:t>
            </a:r>
            <a:r>
              <a:rPr lang="en-ZA" dirty="0" smtClean="0"/>
              <a:t> as </a:t>
            </a:r>
            <a:r>
              <a:rPr lang="en-ZA" dirty="0" err="1" smtClean="0"/>
              <a:t>sy</a:t>
            </a:r>
            <a:r>
              <a:rPr lang="en-ZA" dirty="0" smtClean="0"/>
              <a:t> </a:t>
            </a:r>
            <a:r>
              <a:rPr lang="en-ZA" dirty="0" err="1" smtClean="0"/>
              <a:t>een</a:t>
            </a:r>
            <a:r>
              <a:rPr lang="en-ZA" dirty="0" smtClean="0"/>
              <a:t> </a:t>
            </a:r>
            <a:r>
              <a:rPr lang="en-ZA" dirty="0" err="1" smtClean="0"/>
              <a:t>wil</a:t>
            </a:r>
            <a:r>
              <a:rPr lang="en-ZA" dirty="0" smtClean="0"/>
              <a:t> word </a:t>
            </a:r>
            <a:r>
              <a:rPr lang="en-ZA" dirty="0" err="1" smtClean="0"/>
              <a:t>moet</a:t>
            </a:r>
            <a:r>
              <a:rPr lang="en-ZA" dirty="0" smtClean="0"/>
              <a:t> </a:t>
            </a:r>
            <a:r>
              <a:rPr lang="en-ZA" dirty="0" err="1" smtClean="0"/>
              <a:t>sy</a:t>
            </a:r>
            <a:r>
              <a:rPr lang="en-ZA" dirty="0" smtClean="0"/>
              <a:t> </a:t>
            </a:r>
            <a:r>
              <a:rPr lang="en-ZA" dirty="0" err="1" smtClean="0"/>
              <a:t>haar</a:t>
            </a:r>
            <a:r>
              <a:rPr lang="en-ZA" dirty="0" smtClean="0"/>
              <a:t> hare </a:t>
            </a:r>
            <a:r>
              <a:rPr lang="en-ZA" dirty="0" err="1" smtClean="0"/>
              <a:t>afskeer</a:t>
            </a:r>
            <a:r>
              <a:rPr lang="en-ZA" dirty="0" smtClean="0"/>
              <a:t>.</a:t>
            </a:r>
          </a:p>
          <a:p>
            <a:pPr>
              <a:buNone/>
            </a:pPr>
            <a:endParaRPr lang="en-ZA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86347-5C5B-4E1A-A58D-A59458CC53F4}" type="slidenum">
              <a:rPr lang="en-ZA" smtClean="0"/>
              <a:pPr/>
              <a:t>22</a:t>
            </a:fld>
            <a:endParaRPr lang="en-Z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b="1" dirty="0" err="1" smtClean="0"/>
              <a:t>Riekie</a:t>
            </a:r>
            <a:r>
              <a:rPr lang="en-ZA" b="1" dirty="0" smtClean="0"/>
              <a:t> word </a:t>
            </a:r>
            <a:r>
              <a:rPr lang="en-ZA" b="1" dirty="0" err="1" smtClean="0"/>
              <a:t>verander</a:t>
            </a:r>
            <a:r>
              <a:rPr lang="en-ZA" b="1" dirty="0" smtClean="0"/>
              <a:t> </a:t>
            </a:r>
            <a:r>
              <a:rPr lang="en-ZA" b="1" dirty="0" err="1" smtClean="0"/>
              <a:t>na</a:t>
            </a:r>
            <a:r>
              <a:rPr lang="en-ZA" b="1" dirty="0" smtClean="0"/>
              <a:t> Richard</a:t>
            </a:r>
            <a:endParaRPr lang="en-ZA" b="1" dirty="0"/>
          </a:p>
        </p:txBody>
      </p:sp>
      <p:pic>
        <p:nvPicPr>
          <p:cNvPr id="5" name="Content Placeholder 4" descr="download (11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85720" y="1187704"/>
            <a:ext cx="4183493" cy="3741494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86347-5C5B-4E1A-A58D-A59458CC53F4}" type="slidenum">
              <a:rPr lang="en-ZA" smtClean="0"/>
              <a:pPr/>
              <a:t>23</a:t>
            </a:fld>
            <a:endParaRPr lang="en-ZA"/>
          </a:p>
        </p:txBody>
      </p:sp>
      <p:pic>
        <p:nvPicPr>
          <p:cNvPr id="6" name="Picture 5" descr="download (12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43438" y="2185987"/>
            <a:ext cx="3786214" cy="4317506"/>
          </a:xfrm>
          <a:prstGeom prst="rect">
            <a:avLst/>
          </a:prstGeom>
        </p:spPr>
      </p:pic>
      <p:cxnSp>
        <p:nvCxnSpPr>
          <p:cNvPr id="8" name="Curved Connector 7"/>
          <p:cNvCxnSpPr/>
          <p:nvPr/>
        </p:nvCxnSpPr>
        <p:spPr>
          <a:xfrm>
            <a:off x="4500562" y="1357298"/>
            <a:ext cx="1500198" cy="1000132"/>
          </a:xfrm>
          <a:prstGeom prst="curvedConnector3">
            <a:avLst>
              <a:gd name="adj1" fmla="val 41293"/>
            </a:avLst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b="1" dirty="0" smtClean="0"/>
              <a:t>BLADSY 19</a:t>
            </a:r>
            <a:endParaRPr lang="en-Z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/>
              <a:t>Iris </a:t>
            </a:r>
            <a:r>
              <a:rPr lang="en-ZA" dirty="0" err="1" smtClean="0"/>
              <a:t>sien</a:t>
            </a:r>
            <a:r>
              <a:rPr lang="en-ZA" dirty="0" smtClean="0"/>
              <a:t> toe </a:t>
            </a:r>
            <a:r>
              <a:rPr lang="en-ZA" dirty="0" err="1" smtClean="0"/>
              <a:t>dat</a:t>
            </a:r>
            <a:r>
              <a:rPr lang="en-ZA" dirty="0" smtClean="0"/>
              <a:t> as </a:t>
            </a:r>
            <a:r>
              <a:rPr lang="en-ZA" dirty="0" err="1" smtClean="0"/>
              <a:t>sy</a:t>
            </a:r>
            <a:r>
              <a:rPr lang="en-ZA" dirty="0" smtClean="0"/>
              <a:t> </a:t>
            </a:r>
            <a:r>
              <a:rPr lang="en-ZA" dirty="0" err="1" smtClean="0"/>
              <a:t>nie</a:t>
            </a:r>
            <a:r>
              <a:rPr lang="en-ZA" dirty="0" smtClean="0"/>
              <a:t> </a:t>
            </a:r>
            <a:r>
              <a:rPr lang="en-ZA" dirty="0" err="1" smtClean="0"/>
              <a:t>vir</a:t>
            </a:r>
            <a:r>
              <a:rPr lang="en-ZA" dirty="0" smtClean="0"/>
              <a:t> </a:t>
            </a:r>
            <a:r>
              <a:rPr lang="en-ZA" dirty="0" err="1" smtClean="0"/>
              <a:t>Riekie</a:t>
            </a:r>
            <a:r>
              <a:rPr lang="en-ZA" dirty="0" smtClean="0"/>
              <a:t> </a:t>
            </a:r>
            <a:r>
              <a:rPr lang="en-ZA" dirty="0" err="1" smtClean="0"/>
              <a:t>gaan</a:t>
            </a:r>
            <a:r>
              <a:rPr lang="en-ZA" dirty="0" smtClean="0"/>
              <a:t> </a:t>
            </a:r>
            <a:r>
              <a:rPr lang="en-ZA" dirty="0" err="1" smtClean="0"/>
              <a:t>afs</a:t>
            </a:r>
            <a:r>
              <a:rPr lang="en-ZA" dirty="0" err="1" smtClean="0">
                <a:latin typeface="Calibri"/>
                <a:cs typeface="Calibri"/>
              </a:rPr>
              <a:t>ê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nie</a:t>
            </a:r>
            <a:r>
              <a:rPr lang="en-ZA" dirty="0" smtClean="0">
                <a:latin typeface="Calibri"/>
                <a:cs typeface="Calibri"/>
              </a:rPr>
              <a:t>, </a:t>
            </a:r>
            <a:r>
              <a:rPr lang="en-ZA" dirty="0" err="1" smtClean="0">
                <a:latin typeface="Calibri"/>
                <a:cs typeface="Calibri"/>
              </a:rPr>
              <a:t>niemand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dit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vir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haar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gaan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doen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nie</a:t>
            </a:r>
            <a:r>
              <a:rPr lang="en-ZA" dirty="0" smtClean="0">
                <a:latin typeface="Calibri"/>
                <a:cs typeface="Calibri"/>
              </a:rPr>
              <a:t>.</a:t>
            </a:r>
          </a:p>
          <a:p>
            <a:r>
              <a:rPr lang="en-ZA" dirty="0" smtClean="0">
                <a:latin typeface="Calibri"/>
                <a:cs typeface="Calibri"/>
              </a:rPr>
              <a:t>Lees r. 9-21</a:t>
            </a:r>
          </a:p>
          <a:p>
            <a:r>
              <a:rPr lang="en-ZA" b="1" dirty="0" smtClean="0">
                <a:solidFill>
                  <a:srgbClr val="7030A0"/>
                </a:solidFill>
                <a:latin typeface="Calibri"/>
                <a:cs typeface="Calibri"/>
              </a:rPr>
              <a:t>Kara het toe </a:t>
            </a:r>
            <a:r>
              <a:rPr lang="en-ZA" b="1" dirty="0" err="1" smtClean="0">
                <a:solidFill>
                  <a:srgbClr val="7030A0"/>
                </a:solidFill>
                <a:latin typeface="Calibri"/>
                <a:cs typeface="Calibri"/>
              </a:rPr>
              <a:t>nie</a:t>
            </a:r>
            <a:r>
              <a:rPr lang="en-ZA" b="1" dirty="0" smtClean="0">
                <a:solidFill>
                  <a:srgbClr val="7030A0"/>
                </a:solidFill>
                <a:latin typeface="Calibri"/>
                <a:cs typeface="Calibri"/>
              </a:rPr>
              <a:t> ‘n non </a:t>
            </a:r>
            <a:r>
              <a:rPr lang="en-ZA" b="1" dirty="0" err="1" smtClean="0">
                <a:solidFill>
                  <a:srgbClr val="7030A0"/>
                </a:solidFill>
                <a:latin typeface="Calibri"/>
                <a:cs typeface="Calibri"/>
              </a:rPr>
              <a:t>geword</a:t>
            </a:r>
            <a:r>
              <a:rPr lang="en-ZA" b="1" dirty="0" smtClean="0">
                <a:solidFill>
                  <a:srgbClr val="7030A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7030A0"/>
                </a:solidFill>
                <a:latin typeface="Calibri"/>
                <a:cs typeface="Calibri"/>
              </a:rPr>
              <a:t>nie</a:t>
            </a:r>
            <a:r>
              <a:rPr lang="en-ZA" b="1" dirty="0" smtClean="0">
                <a:solidFill>
                  <a:srgbClr val="7030A0"/>
                </a:solidFill>
                <a:latin typeface="Calibri"/>
                <a:cs typeface="Calibri"/>
              </a:rPr>
              <a:t>.</a:t>
            </a:r>
          </a:p>
          <a:p>
            <a:r>
              <a:rPr lang="en-ZA" dirty="0" err="1" smtClean="0">
                <a:latin typeface="Calibri"/>
                <a:cs typeface="Calibri"/>
              </a:rPr>
              <a:t>Dit</a:t>
            </a:r>
            <a:r>
              <a:rPr lang="en-ZA" dirty="0" smtClean="0">
                <a:latin typeface="Calibri"/>
                <a:cs typeface="Calibri"/>
              </a:rPr>
              <a:t> was </a:t>
            </a:r>
            <a:r>
              <a:rPr lang="en-ZA" dirty="0" err="1" smtClean="0">
                <a:latin typeface="Calibri"/>
                <a:cs typeface="Calibri"/>
              </a:rPr>
              <a:t>vir</a:t>
            </a:r>
            <a:r>
              <a:rPr lang="en-ZA" dirty="0" smtClean="0">
                <a:latin typeface="Calibri"/>
                <a:cs typeface="Calibri"/>
              </a:rPr>
              <a:t> die </a:t>
            </a:r>
            <a:r>
              <a:rPr lang="en-ZA" dirty="0" err="1" smtClean="0">
                <a:latin typeface="Calibri"/>
                <a:cs typeface="Calibri"/>
              </a:rPr>
              <a:t>moeder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owerste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duidelik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dat</a:t>
            </a:r>
            <a:r>
              <a:rPr lang="en-ZA" dirty="0" smtClean="0">
                <a:latin typeface="Calibri"/>
                <a:cs typeface="Calibri"/>
              </a:rPr>
              <a:t> Kara net in die </a:t>
            </a:r>
            <a:r>
              <a:rPr lang="en-ZA" b="1" dirty="0" err="1" smtClean="0">
                <a:solidFill>
                  <a:srgbClr val="C00000"/>
                </a:solidFill>
                <a:latin typeface="Calibri"/>
                <a:cs typeface="Calibri"/>
              </a:rPr>
              <a:t>kunswerke</a:t>
            </a:r>
            <a:r>
              <a:rPr lang="en-ZA" dirty="0" smtClean="0">
                <a:latin typeface="Calibri"/>
                <a:cs typeface="Calibri"/>
              </a:rPr>
              <a:t> van die </a:t>
            </a:r>
            <a:r>
              <a:rPr lang="en-ZA" dirty="0" err="1" smtClean="0">
                <a:latin typeface="Calibri"/>
                <a:cs typeface="Calibri"/>
              </a:rPr>
              <a:t>katedrale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belanggestel</a:t>
            </a:r>
            <a:r>
              <a:rPr lang="en-ZA" dirty="0" smtClean="0">
                <a:latin typeface="Calibri"/>
                <a:cs typeface="Calibri"/>
              </a:rPr>
              <a:t> het en </a:t>
            </a:r>
            <a:r>
              <a:rPr lang="en-ZA" dirty="0" err="1" smtClean="0">
                <a:latin typeface="Calibri"/>
                <a:cs typeface="Calibri"/>
              </a:rPr>
              <a:t>nie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veel</a:t>
            </a:r>
            <a:r>
              <a:rPr lang="en-ZA" dirty="0" smtClean="0">
                <a:latin typeface="Calibri"/>
                <a:cs typeface="Calibri"/>
              </a:rPr>
              <a:t> van die </a:t>
            </a:r>
            <a:r>
              <a:rPr lang="en-ZA" dirty="0" err="1" smtClean="0">
                <a:latin typeface="Calibri"/>
                <a:cs typeface="Calibri"/>
              </a:rPr>
              <a:t>geloof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geweet</a:t>
            </a:r>
            <a:r>
              <a:rPr lang="en-ZA" dirty="0" smtClean="0">
                <a:latin typeface="Calibri"/>
                <a:cs typeface="Calibri"/>
              </a:rPr>
              <a:t> het </a:t>
            </a:r>
            <a:r>
              <a:rPr lang="en-ZA" dirty="0" err="1" smtClean="0">
                <a:latin typeface="Calibri"/>
                <a:cs typeface="Calibri"/>
              </a:rPr>
              <a:t>nie</a:t>
            </a:r>
            <a:r>
              <a:rPr lang="en-ZA" dirty="0" smtClean="0">
                <a:latin typeface="Calibri"/>
                <a:cs typeface="Calibri"/>
              </a:rPr>
              <a:t>.</a:t>
            </a:r>
          </a:p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86347-5C5B-4E1A-A58D-A59458CC53F4}" type="slidenum">
              <a:rPr lang="en-ZA" smtClean="0"/>
              <a:pPr/>
              <a:t>24</a:t>
            </a:fld>
            <a:endParaRPr lang="en-Z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b="1" dirty="0" err="1" smtClean="0"/>
              <a:t>Katedraal</a:t>
            </a:r>
            <a:r>
              <a:rPr lang="en-ZA" b="1" dirty="0" smtClean="0"/>
              <a:t> </a:t>
            </a:r>
            <a:r>
              <a:rPr lang="en-ZA" b="1" dirty="0" err="1" smtClean="0"/>
              <a:t>kunswerke</a:t>
            </a:r>
            <a:endParaRPr lang="en-ZA" b="1" dirty="0"/>
          </a:p>
        </p:txBody>
      </p:sp>
      <p:pic>
        <p:nvPicPr>
          <p:cNvPr id="5" name="Content Placeholder 4" descr="images (9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08949" y="1371473"/>
            <a:ext cx="2791415" cy="5272237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86347-5C5B-4E1A-A58D-A59458CC53F4}" type="slidenum">
              <a:rPr lang="en-ZA" smtClean="0"/>
              <a:pPr/>
              <a:t>25</a:t>
            </a:fld>
            <a:endParaRPr lang="en-ZA"/>
          </a:p>
        </p:txBody>
      </p:sp>
      <p:pic>
        <p:nvPicPr>
          <p:cNvPr id="6" name="Picture 5" descr="images (11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71803" y="1214423"/>
            <a:ext cx="2571768" cy="3571899"/>
          </a:xfrm>
          <a:prstGeom prst="rect">
            <a:avLst/>
          </a:prstGeom>
        </p:spPr>
      </p:pic>
      <p:pic>
        <p:nvPicPr>
          <p:cNvPr id="7" name="Picture 6" descr="images (10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715008" y="2285992"/>
            <a:ext cx="3214710" cy="435771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b="1" dirty="0" smtClean="0"/>
              <a:t>BLADSY 20</a:t>
            </a:r>
            <a:endParaRPr lang="en-Z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ZA" b="1" dirty="0" smtClean="0">
                <a:solidFill>
                  <a:srgbClr val="C00000"/>
                </a:solidFill>
              </a:rPr>
              <a:t>Ma was so </a:t>
            </a:r>
            <a:r>
              <a:rPr lang="en-ZA" b="1" dirty="0" err="1" smtClean="0">
                <a:solidFill>
                  <a:srgbClr val="C00000"/>
                </a:solidFill>
              </a:rPr>
              <a:t>bly</a:t>
            </a:r>
            <a:r>
              <a:rPr lang="en-ZA" b="1" dirty="0" smtClean="0">
                <a:solidFill>
                  <a:srgbClr val="C00000"/>
                </a:solidFill>
              </a:rPr>
              <a:t> </a:t>
            </a:r>
            <a:r>
              <a:rPr lang="en-ZA" b="1" dirty="0" err="1" smtClean="0">
                <a:solidFill>
                  <a:srgbClr val="C00000"/>
                </a:solidFill>
              </a:rPr>
              <a:t>oor</a:t>
            </a:r>
            <a:r>
              <a:rPr lang="en-ZA" b="1" dirty="0" smtClean="0">
                <a:solidFill>
                  <a:srgbClr val="C00000"/>
                </a:solidFill>
              </a:rPr>
              <a:t> Kara se </a:t>
            </a:r>
            <a:r>
              <a:rPr lang="en-ZA" b="1" dirty="0" err="1" smtClean="0">
                <a:solidFill>
                  <a:srgbClr val="C00000"/>
                </a:solidFill>
              </a:rPr>
              <a:t>besluit</a:t>
            </a:r>
            <a:r>
              <a:rPr lang="en-ZA" b="1" dirty="0" smtClean="0">
                <a:solidFill>
                  <a:srgbClr val="C00000"/>
                </a:solidFill>
              </a:rPr>
              <a:t> </a:t>
            </a:r>
            <a:r>
              <a:rPr lang="en-ZA" b="1" dirty="0" err="1" smtClean="0">
                <a:solidFill>
                  <a:srgbClr val="C00000"/>
                </a:solidFill>
              </a:rPr>
              <a:t>dat</a:t>
            </a:r>
            <a:r>
              <a:rPr lang="en-ZA" b="1" dirty="0" smtClean="0">
                <a:solidFill>
                  <a:srgbClr val="C00000"/>
                </a:solidFill>
              </a:rPr>
              <a:t> </a:t>
            </a:r>
            <a:r>
              <a:rPr lang="en-ZA" b="1" dirty="0" err="1" smtClean="0">
                <a:solidFill>
                  <a:srgbClr val="C00000"/>
                </a:solidFill>
              </a:rPr>
              <a:t>sy</a:t>
            </a:r>
            <a:r>
              <a:rPr lang="en-ZA" b="1" dirty="0" smtClean="0">
                <a:solidFill>
                  <a:srgbClr val="C00000"/>
                </a:solidFill>
              </a:rPr>
              <a:t> </a:t>
            </a:r>
            <a:r>
              <a:rPr lang="en-ZA" b="1" dirty="0" err="1" smtClean="0">
                <a:solidFill>
                  <a:srgbClr val="C00000"/>
                </a:solidFill>
              </a:rPr>
              <a:t>vleissous</a:t>
            </a:r>
            <a:r>
              <a:rPr lang="en-ZA" b="1" dirty="0" smtClean="0">
                <a:solidFill>
                  <a:srgbClr val="C00000"/>
                </a:solidFill>
              </a:rPr>
              <a:t> </a:t>
            </a:r>
            <a:r>
              <a:rPr lang="en-ZA" b="1" dirty="0" err="1" smtClean="0">
                <a:solidFill>
                  <a:srgbClr val="C00000"/>
                </a:solidFill>
              </a:rPr>
              <a:t>oor</a:t>
            </a:r>
            <a:r>
              <a:rPr lang="en-ZA" b="1" dirty="0" smtClean="0">
                <a:solidFill>
                  <a:srgbClr val="C00000"/>
                </a:solidFill>
              </a:rPr>
              <a:t> </a:t>
            </a:r>
            <a:r>
              <a:rPr lang="en-ZA" b="1" dirty="0" err="1" smtClean="0">
                <a:solidFill>
                  <a:srgbClr val="C00000"/>
                </a:solidFill>
              </a:rPr>
              <a:t>haar</a:t>
            </a:r>
            <a:r>
              <a:rPr lang="en-ZA" b="1" dirty="0" smtClean="0">
                <a:solidFill>
                  <a:srgbClr val="C00000"/>
                </a:solidFill>
              </a:rPr>
              <a:t> </a:t>
            </a:r>
            <a:r>
              <a:rPr lang="en-ZA" b="1" dirty="0" err="1" smtClean="0">
                <a:solidFill>
                  <a:srgbClr val="C00000"/>
                </a:solidFill>
              </a:rPr>
              <a:t>slaaiblare</a:t>
            </a:r>
            <a:r>
              <a:rPr lang="en-ZA" b="1" dirty="0" smtClean="0">
                <a:solidFill>
                  <a:srgbClr val="C00000"/>
                </a:solidFill>
              </a:rPr>
              <a:t> </a:t>
            </a:r>
            <a:r>
              <a:rPr lang="en-ZA" b="1" dirty="0" err="1" smtClean="0">
                <a:solidFill>
                  <a:srgbClr val="C00000"/>
                </a:solidFill>
              </a:rPr>
              <a:t>gegooi</a:t>
            </a:r>
            <a:r>
              <a:rPr lang="en-ZA" b="1" dirty="0" smtClean="0">
                <a:solidFill>
                  <a:srgbClr val="C00000"/>
                </a:solidFill>
              </a:rPr>
              <a:t> het. (</a:t>
            </a:r>
            <a:r>
              <a:rPr lang="en-ZA" b="1" dirty="0" err="1" smtClean="0">
                <a:solidFill>
                  <a:srgbClr val="C00000"/>
                </a:solidFill>
              </a:rPr>
              <a:t>Verstrooid</a:t>
            </a:r>
            <a:r>
              <a:rPr lang="en-ZA" b="1" dirty="0" smtClean="0">
                <a:solidFill>
                  <a:srgbClr val="C00000"/>
                </a:solidFill>
              </a:rPr>
              <a:t> – </a:t>
            </a:r>
            <a:r>
              <a:rPr lang="en-ZA" b="1" dirty="0" err="1" smtClean="0">
                <a:solidFill>
                  <a:srgbClr val="C00000"/>
                </a:solidFill>
              </a:rPr>
              <a:t>karaktereienskap</a:t>
            </a:r>
            <a:r>
              <a:rPr lang="en-ZA" b="1" dirty="0" smtClean="0">
                <a:solidFill>
                  <a:srgbClr val="C00000"/>
                </a:solidFill>
              </a:rPr>
              <a:t>)</a:t>
            </a:r>
          </a:p>
          <a:p>
            <a:r>
              <a:rPr lang="en-ZA" b="1" dirty="0" smtClean="0">
                <a:solidFill>
                  <a:srgbClr val="7030A0"/>
                </a:solidFill>
              </a:rPr>
              <a:t>Kara was ‘n </a:t>
            </a:r>
            <a:r>
              <a:rPr lang="en-ZA" b="1" dirty="0" err="1" smtClean="0">
                <a:solidFill>
                  <a:srgbClr val="7030A0"/>
                </a:solidFill>
              </a:rPr>
              <a:t>assistent</a:t>
            </a:r>
            <a:r>
              <a:rPr lang="en-ZA" b="1" dirty="0" smtClean="0">
                <a:solidFill>
                  <a:srgbClr val="7030A0"/>
                </a:solidFill>
              </a:rPr>
              <a:t> by ‘n </a:t>
            </a:r>
            <a:r>
              <a:rPr lang="en-ZA" b="1" dirty="0" err="1" smtClean="0">
                <a:solidFill>
                  <a:srgbClr val="7030A0"/>
                </a:solidFill>
              </a:rPr>
              <a:t>kunsmuseum</a:t>
            </a:r>
            <a:r>
              <a:rPr lang="en-ZA" b="1" dirty="0" smtClean="0">
                <a:solidFill>
                  <a:srgbClr val="7030A0"/>
                </a:solidFill>
              </a:rPr>
              <a:t>.</a:t>
            </a:r>
          </a:p>
          <a:p>
            <a:r>
              <a:rPr lang="en-ZA" dirty="0" smtClean="0"/>
              <a:t>Elsa was </a:t>
            </a:r>
            <a:r>
              <a:rPr lang="en-ZA" dirty="0" err="1" smtClean="0"/>
              <a:t>suur</a:t>
            </a:r>
            <a:r>
              <a:rPr lang="en-ZA" dirty="0" smtClean="0"/>
              <a:t> </a:t>
            </a:r>
            <a:r>
              <a:rPr lang="en-ZA" dirty="0" err="1" smtClean="0"/>
              <a:t>omdat</a:t>
            </a:r>
            <a:r>
              <a:rPr lang="en-ZA" dirty="0" smtClean="0"/>
              <a:t> die </a:t>
            </a:r>
            <a:r>
              <a:rPr lang="en-ZA" dirty="0" err="1" smtClean="0"/>
              <a:t>aandag</a:t>
            </a:r>
            <a:r>
              <a:rPr lang="en-ZA" dirty="0" smtClean="0"/>
              <a:t> so lank op Kara was en het </a:t>
            </a:r>
            <a:r>
              <a:rPr lang="en-ZA" dirty="0" err="1" smtClean="0"/>
              <a:t>aangekondig</a:t>
            </a:r>
            <a:r>
              <a:rPr lang="en-ZA" dirty="0" smtClean="0"/>
              <a:t> </a:t>
            </a:r>
            <a:r>
              <a:rPr lang="en-ZA" dirty="0" err="1" smtClean="0"/>
              <a:t>dat</a:t>
            </a:r>
            <a:r>
              <a:rPr lang="en-ZA" dirty="0" smtClean="0"/>
              <a:t> </a:t>
            </a:r>
            <a:r>
              <a:rPr lang="en-ZA" dirty="0" err="1" smtClean="0"/>
              <a:t>sy</a:t>
            </a:r>
            <a:r>
              <a:rPr lang="en-ZA" dirty="0" smtClean="0"/>
              <a:t> en </a:t>
            </a:r>
            <a:r>
              <a:rPr lang="en-ZA" dirty="0" err="1" smtClean="0"/>
              <a:t>Hannes</a:t>
            </a:r>
            <a:r>
              <a:rPr lang="en-ZA" dirty="0" smtClean="0"/>
              <a:t> </a:t>
            </a:r>
            <a:r>
              <a:rPr lang="en-ZA" dirty="0" err="1" smtClean="0"/>
              <a:t>gaan</a:t>
            </a:r>
            <a:r>
              <a:rPr lang="en-ZA" dirty="0" smtClean="0"/>
              <a:t> </a:t>
            </a:r>
            <a:r>
              <a:rPr lang="en-ZA" dirty="0" err="1" smtClean="0"/>
              <a:t>trou</a:t>
            </a:r>
            <a:r>
              <a:rPr lang="en-ZA" dirty="0" smtClean="0"/>
              <a:t>.</a:t>
            </a:r>
          </a:p>
          <a:p>
            <a:r>
              <a:rPr lang="en-ZA" dirty="0" err="1" smtClean="0"/>
              <a:t>Hannes</a:t>
            </a:r>
            <a:r>
              <a:rPr lang="en-ZA" dirty="0" smtClean="0"/>
              <a:t> was </a:t>
            </a:r>
            <a:r>
              <a:rPr lang="en-ZA" dirty="0" err="1" smtClean="0"/>
              <a:t>omtrent</a:t>
            </a:r>
            <a:r>
              <a:rPr lang="en-ZA" dirty="0" smtClean="0"/>
              <a:t> 4 </a:t>
            </a:r>
            <a:r>
              <a:rPr lang="en-ZA" dirty="0" err="1" smtClean="0"/>
              <a:t>jaar</a:t>
            </a:r>
            <a:r>
              <a:rPr lang="en-ZA" dirty="0" smtClean="0"/>
              <a:t> </a:t>
            </a:r>
            <a:r>
              <a:rPr lang="en-ZA" dirty="0" err="1" smtClean="0"/>
              <a:t>jonger</a:t>
            </a:r>
            <a:r>
              <a:rPr lang="en-ZA" dirty="0" smtClean="0"/>
              <a:t> as Elsa.</a:t>
            </a:r>
          </a:p>
          <a:p>
            <a:r>
              <a:rPr lang="en-ZA" dirty="0" smtClean="0"/>
              <a:t>Elsa, met </a:t>
            </a:r>
            <a:r>
              <a:rPr lang="en-ZA" dirty="0" err="1" smtClean="0"/>
              <a:t>haar</a:t>
            </a:r>
            <a:r>
              <a:rPr lang="en-ZA" dirty="0" smtClean="0"/>
              <a:t> </a:t>
            </a:r>
            <a:r>
              <a:rPr lang="en-ZA" dirty="0" err="1" smtClean="0"/>
              <a:t>onderwyssalaris</a:t>
            </a:r>
            <a:r>
              <a:rPr lang="en-ZA" dirty="0" smtClean="0"/>
              <a:t> , </a:t>
            </a:r>
            <a:r>
              <a:rPr lang="en-ZA" dirty="0" err="1" smtClean="0"/>
              <a:t>wil</a:t>
            </a:r>
            <a:r>
              <a:rPr lang="en-ZA" dirty="0" smtClean="0"/>
              <a:t> </a:t>
            </a:r>
            <a:r>
              <a:rPr lang="en-ZA" dirty="0" err="1" smtClean="0"/>
              <a:t>hulle</a:t>
            </a:r>
            <a:r>
              <a:rPr lang="en-ZA" dirty="0" smtClean="0"/>
              <a:t> </a:t>
            </a:r>
            <a:r>
              <a:rPr lang="en-ZA" dirty="0" err="1" smtClean="0"/>
              <a:t>onderhou</a:t>
            </a:r>
            <a:r>
              <a:rPr lang="en-ZA" dirty="0" smtClean="0"/>
              <a:t> </a:t>
            </a:r>
            <a:r>
              <a:rPr lang="en-ZA" dirty="0" err="1" smtClean="0"/>
              <a:t>terwyl</a:t>
            </a:r>
            <a:r>
              <a:rPr lang="en-ZA" dirty="0" smtClean="0"/>
              <a:t> </a:t>
            </a:r>
            <a:r>
              <a:rPr lang="en-ZA" dirty="0" err="1" smtClean="0"/>
              <a:t>Hannes</a:t>
            </a:r>
            <a:r>
              <a:rPr lang="en-ZA" dirty="0" smtClean="0"/>
              <a:t> </a:t>
            </a:r>
            <a:r>
              <a:rPr lang="en-ZA" dirty="0" err="1" smtClean="0"/>
              <a:t>dan</a:t>
            </a:r>
            <a:r>
              <a:rPr lang="en-ZA" dirty="0" smtClean="0"/>
              <a:t> </a:t>
            </a:r>
            <a:r>
              <a:rPr lang="en-ZA" dirty="0" err="1" smtClean="0"/>
              <a:t>verder</a:t>
            </a:r>
            <a:r>
              <a:rPr lang="en-ZA" dirty="0" smtClean="0"/>
              <a:t> </a:t>
            </a:r>
            <a:r>
              <a:rPr lang="en-ZA" dirty="0" err="1" smtClean="0"/>
              <a:t>studeer</a:t>
            </a:r>
            <a:r>
              <a:rPr lang="en-ZA" dirty="0" smtClean="0"/>
              <a:t>.</a:t>
            </a:r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86347-5C5B-4E1A-A58D-A59458CC53F4}" type="slidenum">
              <a:rPr lang="en-ZA" smtClean="0"/>
              <a:pPr/>
              <a:t>26</a:t>
            </a:fld>
            <a:endParaRPr lang="en-Z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b="1" dirty="0" err="1" smtClean="0"/>
              <a:t>Hannes</a:t>
            </a:r>
            <a:endParaRPr lang="en-ZA" b="1" dirty="0"/>
          </a:p>
        </p:txBody>
      </p:sp>
      <p:pic>
        <p:nvPicPr>
          <p:cNvPr id="5" name="Content Placeholder 4" descr="download (1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857356" y="1199093"/>
            <a:ext cx="5072098" cy="5516345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86347-5C5B-4E1A-A58D-A59458CC53F4}" type="slidenum">
              <a:rPr lang="en-ZA" smtClean="0"/>
              <a:pPr/>
              <a:t>27</a:t>
            </a:fld>
            <a:endParaRPr lang="en-Z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b="1" dirty="0" smtClean="0"/>
              <a:t>BLADSY 21</a:t>
            </a:r>
            <a:endParaRPr lang="en-Z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ZA" b="1" dirty="0" smtClean="0">
                <a:solidFill>
                  <a:srgbClr val="7030A0"/>
                </a:solidFill>
              </a:rPr>
              <a:t>Elsa is </a:t>
            </a:r>
            <a:r>
              <a:rPr lang="en-ZA" b="1" dirty="0" err="1" smtClean="0">
                <a:solidFill>
                  <a:srgbClr val="7030A0"/>
                </a:solidFill>
              </a:rPr>
              <a:t>geensins</a:t>
            </a:r>
            <a:r>
              <a:rPr lang="en-ZA" b="1" dirty="0" smtClean="0">
                <a:solidFill>
                  <a:srgbClr val="7030A0"/>
                </a:solidFill>
              </a:rPr>
              <a:t> </a:t>
            </a:r>
            <a:r>
              <a:rPr lang="en-ZA" b="1" dirty="0" err="1" smtClean="0">
                <a:solidFill>
                  <a:srgbClr val="7030A0"/>
                </a:solidFill>
              </a:rPr>
              <a:t>romanties</a:t>
            </a:r>
            <a:r>
              <a:rPr lang="en-ZA" b="1" dirty="0" smtClean="0">
                <a:solidFill>
                  <a:srgbClr val="7030A0"/>
                </a:solidFill>
              </a:rPr>
              <a:t> </a:t>
            </a:r>
            <a:r>
              <a:rPr lang="en-ZA" b="1" dirty="0" err="1" smtClean="0">
                <a:solidFill>
                  <a:srgbClr val="7030A0"/>
                </a:solidFill>
              </a:rPr>
              <a:t>nie</a:t>
            </a:r>
            <a:r>
              <a:rPr lang="en-ZA" b="1" dirty="0" smtClean="0">
                <a:solidFill>
                  <a:srgbClr val="7030A0"/>
                </a:solidFill>
              </a:rPr>
              <a:t>.  </a:t>
            </a:r>
            <a:r>
              <a:rPr lang="en-ZA" dirty="0" err="1" smtClean="0"/>
              <a:t>Sy</a:t>
            </a:r>
            <a:r>
              <a:rPr lang="en-ZA" dirty="0" smtClean="0"/>
              <a:t> </a:t>
            </a:r>
            <a:r>
              <a:rPr lang="en-ZA" dirty="0" err="1" smtClean="0"/>
              <a:t>stel</a:t>
            </a:r>
            <a:r>
              <a:rPr lang="en-ZA" dirty="0" smtClean="0"/>
              <a:t> </a:t>
            </a:r>
            <a:r>
              <a:rPr lang="en-ZA" dirty="0" err="1" smtClean="0"/>
              <a:t>meer</a:t>
            </a:r>
            <a:r>
              <a:rPr lang="en-ZA" dirty="0" smtClean="0"/>
              <a:t> in </a:t>
            </a:r>
            <a:r>
              <a:rPr lang="en-ZA" dirty="0" err="1" smtClean="0"/>
              <a:t>haar</a:t>
            </a:r>
            <a:r>
              <a:rPr lang="en-ZA" dirty="0" smtClean="0"/>
              <a:t> </a:t>
            </a:r>
            <a:r>
              <a:rPr lang="en-ZA" dirty="0" err="1" smtClean="0"/>
              <a:t>bankbalans</a:t>
            </a:r>
            <a:r>
              <a:rPr lang="en-ZA" dirty="0" smtClean="0"/>
              <a:t> </a:t>
            </a:r>
            <a:r>
              <a:rPr lang="en-ZA" dirty="0" err="1" smtClean="0"/>
              <a:t>belang</a:t>
            </a:r>
            <a:r>
              <a:rPr lang="en-ZA" dirty="0" smtClean="0"/>
              <a:t> en is ‘n </a:t>
            </a:r>
            <a:r>
              <a:rPr lang="en-ZA" dirty="0" err="1" smtClean="0"/>
              <a:t>nugter</a:t>
            </a:r>
            <a:r>
              <a:rPr lang="en-ZA" dirty="0" smtClean="0"/>
              <a:t> </a:t>
            </a:r>
            <a:r>
              <a:rPr lang="en-ZA" dirty="0" err="1" smtClean="0"/>
              <a:t>soort</a:t>
            </a:r>
            <a:r>
              <a:rPr lang="en-ZA" dirty="0" smtClean="0"/>
              <a:t> </a:t>
            </a:r>
            <a:r>
              <a:rPr lang="en-ZA" dirty="0" err="1" smtClean="0"/>
              <a:t>mens</a:t>
            </a:r>
            <a:r>
              <a:rPr lang="en-ZA" dirty="0" smtClean="0"/>
              <a:t>.</a:t>
            </a:r>
          </a:p>
          <a:p>
            <a:r>
              <a:rPr lang="en-ZA" dirty="0" smtClean="0"/>
              <a:t>Elsa het </a:t>
            </a:r>
            <a:r>
              <a:rPr lang="en-ZA" dirty="0" err="1" smtClean="0"/>
              <a:t>handdoeke</a:t>
            </a:r>
            <a:r>
              <a:rPr lang="en-ZA" dirty="0" smtClean="0"/>
              <a:t> en </a:t>
            </a:r>
            <a:r>
              <a:rPr lang="en-ZA" dirty="0" err="1" smtClean="0"/>
              <a:t>lakens</a:t>
            </a:r>
            <a:r>
              <a:rPr lang="en-ZA" dirty="0" smtClean="0"/>
              <a:t> </a:t>
            </a:r>
            <a:r>
              <a:rPr lang="en-ZA" dirty="0" err="1" smtClean="0"/>
              <a:t>bymekaar</a:t>
            </a:r>
            <a:r>
              <a:rPr lang="en-ZA" dirty="0" smtClean="0"/>
              <a:t> </a:t>
            </a:r>
            <a:r>
              <a:rPr lang="en-ZA" dirty="0" err="1" smtClean="0"/>
              <a:t>gemaak</a:t>
            </a:r>
            <a:r>
              <a:rPr lang="en-ZA" dirty="0" smtClean="0"/>
              <a:t> en was </a:t>
            </a:r>
            <a:r>
              <a:rPr lang="en-ZA" dirty="0" err="1" smtClean="0"/>
              <a:t>reg</a:t>
            </a:r>
            <a:r>
              <a:rPr lang="en-ZA" dirty="0" smtClean="0"/>
              <a:t> </a:t>
            </a:r>
            <a:r>
              <a:rPr lang="en-ZA" dirty="0" err="1" smtClean="0"/>
              <a:t>vir</a:t>
            </a:r>
            <a:r>
              <a:rPr lang="en-ZA" dirty="0" smtClean="0"/>
              <a:t> </a:t>
            </a:r>
            <a:r>
              <a:rPr lang="en-ZA" dirty="0" err="1" smtClean="0"/>
              <a:t>trou</a:t>
            </a:r>
            <a:r>
              <a:rPr lang="en-ZA" dirty="0" smtClean="0"/>
              <a:t>.</a:t>
            </a:r>
          </a:p>
          <a:p>
            <a:r>
              <a:rPr lang="en-ZA" b="1" dirty="0" smtClean="0">
                <a:solidFill>
                  <a:srgbClr val="7030A0"/>
                </a:solidFill>
              </a:rPr>
              <a:t>Elsa was </a:t>
            </a:r>
            <a:r>
              <a:rPr lang="en-ZA" b="1" dirty="0" err="1" smtClean="0">
                <a:solidFill>
                  <a:srgbClr val="7030A0"/>
                </a:solidFill>
              </a:rPr>
              <a:t>selfs</a:t>
            </a:r>
            <a:r>
              <a:rPr lang="en-ZA" b="1" dirty="0" smtClean="0">
                <a:solidFill>
                  <a:srgbClr val="7030A0"/>
                </a:solidFill>
              </a:rPr>
              <a:t> op </a:t>
            </a:r>
            <a:r>
              <a:rPr lang="en-ZA" b="1" dirty="0" err="1" smtClean="0">
                <a:solidFill>
                  <a:srgbClr val="7030A0"/>
                </a:solidFill>
              </a:rPr>
              <a:t>haar</a:t>
            </a:r>
            <a:r>
              <a:rPr lang="en-ZA" b="1" dirty="0" smtClean="0">
                <a:solidFill>
                  <a:srgbClr val="7030A0"/>
                </a:solidFill>
              </a:rPr>
              <a:t> </a:t>
            </a:r>
            <a:r>
              <a:rPr lang="en-ZA" b="1" dirty="0" err="1" smtClean="0">
                <a:solidFill>
                  <a:srgbClr val="7030A0"/>
                </a:solidFill>
              </a:rPr>
              <a:t>troue</a:t>
            </a:r>
            <a:r>
              <a:rPr lang="en-ZA" b="1" dirty="0" smtClean="0">
                <a:solidFill>
                  <a:srgbClr val="7030A0"/>
                </a:solidFill>
              </a:rPr>
              <a:t> </a:t>
            </a:r>
            <a:r>
              <a:rPr lang="en-ZA" b="1" dirty="0" err="1" smtClean="0">
                <a:solidFill>
                  <a:srgbClr val="7030A0"/>
                </a:solidFill>
              </a:rPr>
              <a:t>prakties</a:t>
            </a:r>
            <a:r>
              <a:rPr lang="en-ZA" b="1" dirty="0" smtClean="0">
                <a:solidFill>
                  <a:srgbClr val="7030A0"/>
                </a:solidFill>
              </a:rPr>
              <a:t> en </a:t>
            </a:r>
            <a:r>
              <a:rPr lang="en-ZA" b="1" dirty="0" err="1" smtClean="0">
                <a:solidFill>
                  <a:srgbClr val="7030A0"/>
                </a:solidFill>
              </a:rPr>
              <a:t>onemosioneel</a:t>
            </a:r>
            <a:r>
              <a:rPr lang="en-ZA" b="1" dirty="0" smtClean="0">
                <a:solidFill>
                  <a:srgbClr val="7030A0"/>
                </a:solidFill>
              </a:rPr>
              <a:t>.</a:t>
            </a:r>
          </a:p>
          <a:p>
            <a:r>
              <a:rPr lang="en-ZA" dirty="0" err="1" smtClean="0"/>
              <a:t>Sy</a:t>
            </a:r>
            <a:r>
              <a:rPr lang="en-ZA" dirty="0" smtClean="0"/>
              <a:t> het </a:t>
            </a:r>
            <a:r>
              <a:rPr lang="en-ZA" dirty="0" err="1" smtClean="0"/>
              <a:t>selfs</a:t>
            </a:r>
            <a:r>
              <a:rPr lang="en-ZA" dirty="0" smtClean="0"/>
              <a:t> </a:t>
            </a:r>
            <a:r>
              <a:rPr lang="en-ZA" dirty="0" err="1" smtClean="0"/>
              <a:t>vir</a:t>
            </a:r>
            <a:r>
              <a:rPr lang="en-ZA" dirty="0" smtClean="0"/>
              <a:t> </a:t>
            </a:r>
            <a:r>
              <a:rPr lang="en-ZA" dirty="0" err="1" smtClean="0"/>
              <a:t>Hannes</a:t>
            </a:r>
            <a:r>
              <a:rPr lang="en-ZA" dirty="0" smtClean="0"/>
              <a:t> </a:t>
            </a:r>
            <a:r>
              <a:rPr lang="en-ZA" dirty="0" err="1" smtClean="0"/>
              <a:t>opdrag</a:t>
            </a:r>
            <a:r>
              <a:rPr lang="en-ZA" dirty="0" smtClean="0"/>
              <a:t> </a:t>
            </a:r>
            <a:r>
              <a:rPr lang="en-ZA" dirty="0" err="1" smtClean="0"/>
              <a:t>gegee</a:t>
            </a:r>
            <a:r>
              <a:rPr lang="en-ZA" dirty="0" smtClean="0"/>
              <a:t> </a:t>
            </a:r>
            <a:r>
              <a:rPr lang="en-ZA" dirty="0" err="1" smtClean="0"/>
              <a:t>waar</a:t>
            </a:r>
            <a:r>
              <a:rPr lang="en-ZA" dirty="0" smtClean="0"/>
              <a:t> </a:t>
            </a:r>
            <a:r>
              <a:rPr lang="en-ZA" dirty="0" err="1" smtClean="0"/>
              <a:t>om</a:t>
            </a:r>
            <a:r>
              <a:rPr lang="en-ZA" dirty="0" smtClean="0"/>
              <a:t> die motor </a:t>
            </a:r>
            <a:r>
              <a:rPr lang="en-ZA" dirty="0" err="1" smtClean="0"/>
              <a:t>te</a:t>
            </a:r>
            <a:r>
              <a:rPr lang="en-ZA" dirty="0" smtClean="0"/>
              <a:t> </a:t>
            </a:r>
            <a:r>
              <a:rPr lang="en-ZA" dirty="0" err="1" smtClean="0"/>
              <a:t>parkeer</a:t>
            </a:r>
            <a:r>
              <a:rPr lang="en-ZA" dirty="0" smtClean="0"/>
              <a:t>, want </a:t>
            </a:r>
            <a:r>
              <a:rPr lang="en-ZA" dirty="0" err="1" smtClean="0"/>
              <a:t>sy</a:t>
            </a:r>
            <a:r>
              <a:rPr lang="en-ZA" dirty="0" smtClean="0"/>
              <a:t> </a:t>
            </a:r>
            <a:r>
              <a:rPr lang="en-ZA" dirty="0" err="1" smtClean="0"/>
              <a:t>soek</a:t>
            </a:r>
            <a:r>
              <a:rPr lang="en-ZA" dirty="0" smtClean="0"/>
              <a:t> </a:t>
            </a:r>
            <a:r>
              <a:rPr lang="en-ZA" dirty="0" err="1" smtClean="0"/>
              <a:t>dit</a:t>
            </a:r>
            <a:r>
              <a:rPr lang="en-ZA" dirty="0" smtClean="0"/>
              <a:t> </a:t>
            </a:r>
            <a:r>
              <a:rPr lang="en-ZA" dirty="0" err="1" smtClean="0"/>
              <a:t>nie</a:t>
            </a:r>
            <a:r>
              <a:rPr lang="en-ZA" dirty="0" smtClean="0"/>
              <a:t> </a:t>
            </a:r>
            <a:r>
              <a:rPr lang="en-ZA" dirty="0" err="1" smtClean="0"/>
              <a:t>bemors</a:t>
            </a:r>
            <a:r>
              <a:rPr lang="en-ZA" dirty="0" smtClean="0"/>
              <a:t> </a:t>
            </a:r>
            <a:r>
              <a:rPr lang="en-ZA" dirty="0" err="1" smtClean="0"/>
              <a:t>deur</a:t>
            </a:r>
            <a:r>
              <a:rPr lang="en-ZA" dirty="0" smtClean="0"/>
              <a:t> </a:t>
            </a:r>
            <a:r>
              <a:rPr lang="en-ZA" dirty="0" err="1" smtClean="0"/>
              <a:t>sy</a:t>
            </a:r>
            <a:r>
              <a:rPr lang="en-ZA" dirty="0" smtClean="0"/>
              <a:t> </a:t>
            </a:r>
            <a:r>
              <a:rPr lang="en-ZA" dirty="0" err="1" smtClean="0"/>
              <a:t>studentemaats</a:t>
            </a:r>
            <a:r>
              <a:rPr lang="en-ZA" dirty="0" smtClean="0"/>
              <a:t> </a:t>
            </a:r>
            <a:r>
              <a:rPr lang="en-ZA" dirty="0" err="1" smtClean="0"/>
              <a:t>nie</a:t>
            </a:r>
            <a:r>
              <a:rPr lang="en-ZA" dirty="0" smtClean="0"/>
              <a:t>.</a:t>
            </a:r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86347-5C5B-4E1A-A58D-A59458CC53F4}" type="slidenum">
              <a:rPr lang="en-ZA" smtClean="0"/>
              <a:pPr/>
              <a:t>28</a:t>
            </a:fld>
            <a:endParaRPr lang="en-Z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download (15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00364" y="1105309"/>
            <a:ext cx="3143272" cy="535452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b="1" dirty="0" smtClean="0"/>
              <a:t>BLADSY 22</a:t>
            </a:r>
            <a:endParaRPr lang="en-Z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b="1" dirty="0" smtClean="0">
                <a:solidFill>
                  <a:srgbClr val="FF0000"/>
                </a:solidFill>
              </a:rPr>
              <a:t>Iris </a:t>
            </a:r>
            <a:r>
              <a:rPr lang="en-ZA" b="1" dirty="0" err="1" smtClean="0">
                <a:solidFill>
                  <a:srgbClr val="FF0000"/>
                </a:solidFill>
              </a:rPr>
              <a:t>s</a:t>
            </a:r>
            <a:r>
              <a:rPr lang="en-ZA" b="1" dirty="0" err="1" smtClean="0">
                <a:solidFill>
                  <a:srgbClr val="FF0000"/>
                </a:solidFill>
                <a:latin typeface="Calibri"/>
                <a:cs typeface="Calibri"/>
              </a:rPr>
              <a:t>ê</a:t>
            </a:r>
            <a:r>
              <a:rPr lang="en-ZA" b="1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FF0000"/>
                </a:solidFill>
                <a:latin typeface="Calibri"/>
                <a:cs typeface="Calibri"/>
              </a:rPr>
              <a:t>dat</a:t>
            </a:r>
            <a:r>
              <a:rPr lang="en-ZA" b="1" dirty="0" smtClean="0">
                <a:solidFill>
                  <a:srgbClr val="FF0000"/>
                </a:solidFill>
                <a:latin typeface="Calibri"/>
                <a:cs typeface="Calibri"/>
              </a:rPr>
              <a:t> Elsa die </a:t>
            </a:r>
            <a:r>
              <a:rPr lang="en-ZA" b="1" dirty="0" err="1" smtClean="0">
                <a:solidFill>
                  <a:srgbClr val="FF0000"/>
                </a:solidFill>
                <a:latin typeface="Calibri"/>
                <a:cs typeface="Calibri"/>
              </a:rPr>
              <a:t>broodwinner</a:t>
            </a:r>
            <a:r>
              <a:rPr lang="en-ZA" b="1" dirty="0" smtClean="0">
                <a:solidFill>
                  <a:srgbClr val="FF0000"/>
                </a:solidFill>
                <a:latin typeface="Calibri"/>
                <a:cs typeface="Calibri"/>
              </a:rPr>
              <a:t> is en </a:t>
            </a:r>
            <a:r>
              <a:rPr lang="en-ZA" b="1" dirty="0" err="1" smtClean="0">
                <a:solidFill>
                  <a:srgbClr val="FF0000"/>
                </a:solidFill>
                <a:latin typeface="Calibri"/>
                <a:cs typeface="Calibri"/>
              </a:rPr>
              <a:t>dus</a:t>
            </a:r>
            <a:r>
              <a:rPr lang="en-ZA" b="1" dirty="0" smtClean="0">
                <a:solidFill>
                  <a:srgbClr val="FF0000"/>
                </a:solidFill>
                <a:latin typeface="Calibri"/>
                <a:cs typeface="Calibri"/>
              </a:rPr>
              <a:t> die baas van die </a:t>
            </a:r>
            <a:r>
              <a:rPr lang="en-ZA" b="1" dirty="0" err="1" smtClean="0">
                <a:solidFill>
                  <a:srgbClr val="FF0000"/>
                </a:solidFill>
                <a:latin typeface="Calibri"/>
                <a:cs typeface="Calibri"/>
              </a:rPr>
              <a:t>plaas</a:t>
            </a:r>
            <a:r>
              <a:rPr lang="en-ZA" b="1" dirty="0" smtClean="0">
                <a:solidFill>
                  <a:srgbClr val="FF0000"/>
                </a:solidFill>
                <a:latin typeface="Calibri"/>
                <a:cs typeface="Calibri"/>
              </a:rPr>
              <a:t> is.</a:t>
            </a:r>
          </a:p>
          <a:p>
            <a:r>
              <a:rPr lang="en-ZA" b="1" dirty="0" err="1" smtClean="0">
                <a:solidFill>
                  <a:srgbClr val="FF0000"/>
                </a:solidFill>
                <a:latin typeface="Calibri"/>
                <a:cs typeface="Calibri"/>
              </a:rPr>
              <a:t>Riekie</a:t>
            </a:r>
            <a:r>
              <a:rPr lang="en-ZA" b="1" dirty="0" smtClean="0">
                <a:solidFill>
                  <a:srgbClr val="FF0000"/>
                </a:solidFill>
                <a:latin typeface="Calibri"/>
                <a:cs typeface="Calibri"/>
              </a:rPr>
              <a:t> was die </a:t>
            </a:r>
            <a:r>
              <a:rPr lang="en-ZA" b="1" dirty="0" err="1" smtClean="0">
                <a:solidFill>
                  <a:srgbClr val="FF0000"/>
                </a:solidFill>
                <a:latin typeface="Calibri"/>
                <a:cs typeface="Calibri"/>
              </a:rPr>
              <a:t>strooijonker</a:t>
            </a:r>
            <a:r>
              <a:rPr lang="en-ZA" b="1" dirty="0" smtClean="0">
                <a:solidFill>
                  <a:srgbClr val="FF0000"/>
                </a:solidFill>
                <a:latin typeface="Calibri"/>
                <a:cs typeface="Calibri"/>
              </a:rPr>
              <a:t>, </a:t>
            </a:r>
            <a:r>
              <a:rPr lang="en-ZA" b="1" dirty="0" err="1" smtClean="0">
                <a:solidFill>
                  <a:srgbClr val="FF0000"/>
                </a:solidFill>
                <a:latin typeface="Calibri"/>
                <a:cs typeface="Calibri"/>
              </a:rPr>
              <a:t>maar</a:t>
            </a:r>
            <a:r>
              <a:rPr lang="en-ZA" b="1" dirty="0" smtClean="0">
                <a:solidFill>
                  <a:srgbClr val="FF0000"/>
                </a:solidFill>
                <a:latin typeface="Calibri"/>
                <a:cs typeface="Calibri"/>
              </a:rPr>
              <a:t> Iris was </a:t>
            </a:r>
            <a:r>
              <a:rPr lang="en-ZA" b="1" dirty="0" err="1" smtClean="0">
                <a:solidFill>
                  <a:srgbClr val="FF0000"/>
                </a:solidFill>
                <a:latin typeface="Calibri"/>
                <a:cs typeface="Calibri"/>
              </a:rPr>
              <a:t>yskoud</a:t>
            </a:r>
            <a:r>
              <a:rPr lang="en-ZA" b="1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FF0000"/>
                </a:solidFill>
                <a:latin typeface="Calibri"/>
                <a:cs typeface="Calibri"/>
              </a:rPr>
              <a:t>teenoor</a:t>
            </a:r>
            <a:r>
              <a:rPr lang="en-ZA" b="1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FF0000"/>
                </a:solidFill>
                <a:latin typeface="Calibri"/>
                <a:cs typeface="Calibri"/>
              </a:rPr>
              <a:t>hom</a:t>
            </a:r>
            <a:r>
              <a:rPr lang="en-ZA" b="1" dirty="0" smtClean="0">
                <a:solidFill>
                  <a:srgbClr val="FF0000"/>
                </a:solidFill>
                <a:latin typeface="Calibri"/>
                <a:cs typeface="Calibri"/>
              </a:rPr>
              <a:t>.  Iris het </a:t>
            </a:r>
            <a:r>
              <a:rPr lang="en-ZA" b="1" dirty="0" err="1" smtClean="0">
                <a:solidFill>
                  <a:srgbClr val="FF0000"/>
                </a:solidFill>
                <a:latin typeface="Calibri"/>
                <a:cs typeface="Calibri"/>
              </a:rPr>
              <a:t>hom</a:t>
            </a:r>
            <a:r>
              <a:rPr lang="en-ZA" b="1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FF0000"/>
                </a:solidFill>
                <a:latin typeface="Calibri"/>
                <a:cs typeface="Calibri"/>
              </a:rPr>
              <a:t>weereens</a:t>
            </a:r>
            <a:r>
              <a:rPr lang="en-ZA" b="1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FF0000"/>
                </a:solidFill>
                <a:latin typeface="Calibri"/>
                <a:cs typeface="Calibri"/>
              </a:rPr>
              <a:t>weggedink</a:t>
            </a:r>
            <a:r>
              <a:rPr lang="en-ZA" b="1" dirty="0" smtClean="0">
                <a:solidFill>
                  <a:srgbClr val="FF0000"/>
                </a:solidFill>
                <a:latin typeface="Calibri"/>
                <a:cs typeface="Calibri"/>
              </a:rPr>
              <a:t> as ‘n “</a:t>
            </a:r>
            <a:r>
              <a:rPr lang="en-ZA" b="1" dirty="0" err="1" smtClean="0">
                <a:solidFill>
                  <a:srgbClr val="FF0000"/>
                </a:solidFill>
                <a:latin typeface="Calibri"/>
                <a:cs typeface="Calibri"/>
              </a:rPr>
              <a:t>moontlike</a:t>
            </a:r>
            <a:r>
              <a:rPr lang="en-ZA" b="1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FF0000"/>
                </a:solidFill>
                <a:latin typeface="Calibri"/>
                <a:cs typeface="Calibri"/>
              </a:rPr>
              <a:t>oom</a:t>
            </a:r>
            <a:r>
              <a:rPr lang="en-ZA" b="1" dirty="0" smtClean="0">
                <a:solidFill>
                  <a:srgbClr val="FF0000"/>
                </a:solidFill>
                <a:latin typeface="Calibri"/>
                <a:cs typeface="Calibri"/>
              </a:rPr>
              <a:t> van </a:t>
            </a:r>
            <a:r>
              <a:rPr lang="en-ZA" b="1" dirty="0" err="1" smtClean="0">
                <a:solidFill>
                  <a:srgbClr val="FF0000"/>
                </a:solidFill>
                <a:latin typeface="Calibri"/>
                <a:cs typeface="Calibri"/>
              </a:rPr>
              <a:t>Frankryk</a:t>
            </a:r>
            <a:r>
              <a:rPr lang="en-ZA" b="1" dirty="0" smtClean="0">
                <a:solidFill>
                  <a:srgbClr val="FF0000"/>
                </a:solidFill>
                <a:latin typeface="Calibri"/>
                <a:cs typeface="Calibri"/>
              </a:rPr>
              <a:t>” </a:t>
            </a:r>
            <a:r>
              <a:rPr lang="en-ZA" b="1" dirty="0" err="1" smtClean="0">
                <a:solidFill>
                  <a:srgbClr val="FF0000"/>
                </a:solidFill>
                <a:latin typeface="Calibri"/>
                <a:cs typeface="Calibri"/>
              </a:rPr>
              <a:t>wat</a:t>
            </a:r>
            <a:r>
              <a:rPr lang="en-ZA" b="1" dirty="0" smtClean="0">
                <a:solidFill>
                  <a:srgbClr val="FF0000"/>
                </a:solidFill>
                <a:latin typeface="Calibri"/>
                <a:cs typeface="Calibri"/>
              </a:rPr>
              <a:t> by die </a:t>
            </a:r>
            <a:r>
              <a:rPr lang="en-ZA" b="1" dirty="0" err="1" smtClean="0">
                <a:solidFill>
                  <a:srgbClr val="FF0000"/>
                </a:solidFill>
                <a:latin typeface="Calibri"/>
                <a:cs typeface="Calibri"/>
              </a:rPr>
              <a:t>troue</a:t>
            </a:r>
            <a:r>
              <a:rPr lang="en-ZA" b="1" dirty="0" smtClean="0">
                <a:solidFill>
                  <a:srgbClr val="FF0000"/>
                </a:solidFill>
                <a:latin typeface="Calibri"/>
                <a:cs typeface="Calibri"/>
              </a:rPr>
              <a:t> was.  </a:t>
            </a:r>
            <a:r>
              <a:rPr lang="en-ZA" b="1" dirty="0" err="1" smtClean="0">
                <a:solidFill>
                  <a:srgbClr val="0070C0"/>
                </a:solidFill>
                <a:latin typeface="Calibri"/>
                <a:cs typeface="Calibri"/>
              </a:rPr>
              <a:t>Sy</a:t>
            </a:r>
            <a:r>
              <a:rPr lang="en-ZA" b="1" dirty="0" smtClean="0">
                <a:solidFill>
                  <a:srgbClr val="0070C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0070C0"/>
                </a:solidFill>
                <a:latin typeface="Calibri"/>
                <a:cs typeface="Calibri"/>
              </a:rPr>
              <a:t>verander</a:t>
            </a:r>
            <a:r>
              <a:rPr lang="en-ZA" b="1" dirty="0" smtClean="0">
                <a:solidFill>
                  <a:srgbClr val="0070C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0070C0"/>
                </a:solidFill>
                <a:latin typeface="Calibri"/>
                <a:cs typeface="Calibri"/>
              </a:rPr>
              <a:t>hom</a:t>
            </a:r>
            <a:r>
              <a:rPr lang="en-ZA" b="1" dirty="0" smtClean="0">
                <a:solidFill>
                  <a:srgbClr val="0070C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0070C0"/>
                </a:solidFill>
                <a:latin typeface="Calibri"/>
                <a:cs typeface="Calibri"/>
              </a:rPr>
              <a:t>na</a:t>
            </a:r>
            <a:r>
              <a:rPr lang="en-ZA" b="1" dirty="0" smtClean="0">
                <a:solidFill>
                  <a:srgbClr val="0070C0"/>
                </a:solidFill>
                <a:latin typeface="Calibri"/>
                <a:cs typeface="Calibri"/>
              </a:rPr>
              <a:t> ‘n Eduard toe. ‘n </a:t>
            </a:r>
            <a:r>
              <a:rPr lang="en-ZA" b="1" dirty="0" err="1" smtClean="0">
                <a:solidFill>
                  <a:srgbClr val="0070C0"/>
                </a:solidFill>
                <a:latin typeface="Calibri"/>
                <a:cs typeface="Calibri"/>
              </a:rPr>
              <a:t>Fransman</a:t>
            </a:r>
            <a:r>
              <a:rPr lang="en-ZA" b="1" dirty="0" smtClean="0">
                <a:solidFill>
                  <a:srgbClr val="0070C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0070C0"/>
                </a:solidFill>
                <a:latin typeface="Calibri"/>
                <a:cs typeface="Calibri"/>
              </a:rPr>
              <a:t>wat</a:t>
            </a:r>
            <a:r>
              <a:rPr lang="en-ZA" b="1" dirty="0" smtClean="0">
                <a:solidFill>
                  <a:srgbClr val="0070C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0070C0"/>
                </a:solidFill>
                <a:latin typeface="Calibri"/>
                <a:cs typeface="Calibri"/>
              </a:rPr>
              <a:t>haar</a:t>
            </a:r>
            <a:r>
              <a:rPr lang="en-ZA" b="1" dirty="0" smtClean="0">
                <a:solidFill>
                  <a:srgbClr val="0070C0"/>
                </a:solidFill>
                <a:latin typeface="Calibri"/>
                <a:cs typeface="Calibri"/>
              </a:rPr>
              <a:t> hand </a:t>
            </a:r>
            <a:r>
              <a:rPr lang="en-ZA" b="1" dirty="0" err="1" smtClean="0">
                <a:solidFill>
                  <a:srgbClr val="0070C0"/>
                </a:solidFill>
                <a:latin typeface="Calibri"/>
                <a:cs typeface="Calibri"/>
              </a:rPr>
              <a:t>soen</a:t>
            </a:r>
            <a:r>
              <a:rPr lang="en-ZA" b="1" dirty="0" smtClean="0">
                <a:solidFill>
                  <a:srgbClr val="0070C0"/>
                </a:solidFill>
                <a:latin typeface="Calibri"/>
                <a:cs typeface="Calibri"/>
              </a:rPr>
              <a:t> en </a:t>
            </a:r>
            <a:r>
              <a:rPr lang="en-ZA" b="1" dirty="0" err="1" smtClean="0">
                <a:solidFill>
                  <a:srgbClr val="0070C0"/>
                </a:solidFill>
                <a:latin typeface="Calibri"/>
                <a:cs typeface="Calibri"/>
              </a:rPr>
              <a:t>nie</a:t>
            </a:r>
            <a:r>
              <a:rPr lang="en-ZA" b="1" dirty="0" smtClean="0">
                <a:solidFill>
                  <a:srgbClr val="0070C0"/>
                </a:solidFill>
                <a:latin typeface="Calibri"/>
                <a:cs typeface="Calibri"/>
              </a:rPr>
              <a:t> “</a:t>
            </a:r>
            <a:r>
              <a:rPr lang="en-ZA" b="1" dirty="0" err="1" smtClean="0">
                <a:solidFill>
                  <a:srgbClr val="0070C0"/>
                </a:solidFill>
                <a:latin typeface="Calibri"/>
                <a:cs typeface="Calibri"/>
              </a:rPr>
              <a:t>Haai</a:t>
            </a:r>
            <a:r>
              <a:rPr lang="en-ZA" b="1" dirty="0" smtClean="0">
                <a:solidFill>
                  <a:srgbClr val="0070C0"/>
                </a:solidFill>
                <a:latin typeface="Calibri"/>
                <a:cs typeface="Calibri"/>
              </a:rPr>
              <a:t>” </a:t>
            </a:r>
            <a:r>
              <a:rPr lang="en-ZA" b="1" dirty="0" err="1" smtClean="0">
                <a:solidFill>
                  <a:srgbClr val="0070C0"/>
                </a:solidFill>
                <a:latin typeface="Calibri"/>
                <a:cs typeface="Calibri"/>
              </a:rPr>
              <a:t>sê</a:t>
            </a:r>
            <a:r>
              <a:rPr lang="en-ZA" b="1" dirty="0" smtClean="0">
                <a:solidFill>
                  <a:srgbClr val="0070C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0070C0"/>
                </a:solidFill>
                <a:latin typeface="Calibri"/>
                <a:cs typeface="Calibri"/>
              </a:rPr>
              <a:t>nie</a:t>
            </a:r>
            <a:r>
              <a:rPr lang="en-ZA" b="1" dirty="0" smtClean="0">
                <a:solidFill>
                  <a:srgbClr val="0070C0"/>
                </a:solidFill>
                <a:latin typeface="Calibri"/>
                <a:cs typeface="Calibri"/>
              </a:rPr>
              <a:t>. </a:t>
            </a:r>
            <a:endParaRPr lang="en-ZA" b="1" dirty="0">
              <a:solidFill>
                <a:srgbClr val="0070C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86347-5C5B-4E1A-A58D-A59458CC53F4}" type="slidenum">
              <a:rPr lang="en-ZA" smtClean="0"/>
              <a:pPr/>
              <a:t>29</a:t>
            </a:fld>
            <a:endParaRPr lang="en-Z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images (5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4282" y="214290"/>
            <a:ext cx="8715436" cy="64294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>
                <a:solidFill>
                  <a:srgbClr val="FFFF00"/>
                </a:solidFill>
              </a:rPr>
              <a:t>BLADSY 9</a:t>
            </a:r>
            <a:endParaRPr lang="en-ZA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ZA" b="1" dirty="0" smtClean="0">
                <a:solidFill>
                  <a:srgbClr val="FF0000"/>
                </a:solidFill>
              </a:rPr>
              <a:t>“</a:t>
            </a:r>
            <a:r>
              <a:rPr lang="en-ZA" b="1" dirty="0" err="1" smtClean="0">
                <a:solidFill>
                  <a:srgbClr val="FF0000"/>
                </a:solidFill>
              </a:rPr>
              <a:t>Niemand</a:t>
            </a:r>
            <a:r>
              <a:rPr lang="en-ZA" b="1" dirty="0" smtClean="0">
                <a:solidFill>
                  <a:srgbClr val="FF0000"/>
                </a:solidFill>
              </a:rPr>
              <a:t> het </a:t>
            </a:r>
            <a:r>
              <a:rPr lang="en-ZA" b="1" dirty="0" err="1" smtClean="0">
                <a:solidFill>
                  <a:srgbClr val="FF0000"/>
                </a:solidFill>
              </a:rPr>
              <a:t>nog</a:t>
            </a:r>
            <a:r>
              <a:rPr lang="en-ZA" b="1" dirty="0" smtClean="0">
                <a:solidFill>
                  <a:srgbClr val="FF0000"/>
                </a:solidFill>
              </a:rPr>
              <a:t> </a:t>
            </a:r>
            <a:r>
              <a:rPr lang="en-ZA" b="1" dirty="0" err="1" smtClean="0">
                <a:solidFill>
                  <a:srgbClr val="FF0000"/>
                </a:solidFill>
              </a:rPr>
              <a:t>ooit</a:t>
            </a:r>
            <a:r>
              <a:rPr lang="en-ZA" b="1" dirty="0" smtClean="0">
                <a:solidFill>
                  <a:srgbClr val="FF0000"/>
                </a:solidFill>
              </a:rPr>
              <a:t> </a:t>
            </a:r>
            <a:r>
              <a:rPr lang="en-ZA" b="1" dirty="0" err="1" smtClean="0">
                <a:solidFill>
                  <a:srgbClr val="FF0000"/>
                </a:solidFill>
              </a:rPr>
              <a:t>regtig</a:t>
            </a:r>
            <a:r>
              <a:rPr lang="en-ZA" b="1" dirty="0" smtClean="0">
                <a:solidFill>
                  <a:srgbClr val="FF0000"/>
                </a:solidFill>
              </a:rPr>
              <a:t> </a:t>
            </a:r>
            <a:r>
              <a:rPr lang="en-ZA" b="1" dirty="0" err="1" smtClean="0">
                <a:solidFill>
                  <a:srgbClr val="FF0000"/>
                </a:solidFill>
              </a:rPr>
              <a:t>na</a:t>
            </a:r>
            <a:r>
              <a:rPr lang="en-ZA" b="1" dirty="0" smtClean="0">
                <a:solidFill>
                  <a:srgbClr val="FF0000"/>
                </a:solidFill>
              </a:rPr>
              <a:t> my </a:t>
            </a:r>
            <a:r>
              <a:rPr lang="en-ZA" b="1" dirty="0" err="1" smtClean="0">
                <a:solidFill>
                  <a:srgbClr val="FF0000"/>
                </a:solidFill>
              </a:rPr>
              <a:t>geluister</a:t>
            </a:r>
            <a:r>
              <a:rPr lang="en-ZA" b="1" dirty="0" smtClean="0">
                <a:solidFill>
                  <a:srgbClr val="FF0000"/>
                </a:solidFill>
              </a:rPr>
              <a:t> </a:t>
            </a:r>
            <a:r>
              <a:rPr lang="en-ZA" b="1" dirty="0" err="1" smtClean="0">
                <a:solidFill>
                  <a:srgbClr val="FF0000"/>
                </a:solidFill>
              </a:rPr>
              <a:t>nie</a:t>
            </a:r>
            <a:r>
              <a:rPr lang="en-ZA" b="1" dirty="0" smtClean="0">
                <a:solidFill>
                  <a:srgbClr val="FF0000"/>
                </a:solidFill>
              </a:rPr>
              <a:t>.”</a:t>
            </a:r>
          </a:p>
          <a:p>
            <a:r>
              <a:rPr lang="en-ZA" b="1" dirty="0" err="1" smtClean="0">
                <a:solidFill>
                  <a:srgbClr val="FF0000"/>
                </a:solidFill>
              </a:rPr>
              <a:t>Dit</a:t>
            </a:r>
            <a:r>
              <a:rPr lang="en-ZA" b="1" dirty="0" smtClean="0">
                <a:solidFill>
                  <a:srgbClr val="FF0000"/>
                </a:solidFill>
              </a:rPr>
              <a:t> dui </a:t>
            </a:r>
            <a:r>
              <a:rPr lang="en-ZA" b="1" dirty="0" err="1" smtClean="0">
                <a:solidFill>
                  <a:srgbClr val="FF0000"/>
                </a:solidFill>
              </a:rPr>
              <a:t>aan</a:t>
            </a:r>
            <a:r>
              <a:rPr lang="en-ZA" b="1" dirty="0" smtClean="0">
                <a:solidFill>
                  <a:srgbClr val="FF0000"/>
                </a:solidFill>
              </a:rPr>
              <a:t> </a:t>
            </a:r>
            <a:r>
              <a:rPr lang="en-ZA" b="1" dirty="0" err="1" smtClean="0">
                <a:solidFill>
                  <a:srgbClr val="FF0000"/>
                </a:solidFill>
              </a:rPr>
              <a:t>dat</a:t>
            </a:r>
            <a:r>
              <a:rPr lang="en-ZA" b="1" dirty="0" smtClean="0">
                <a:solidFill>
                  <a:srgbClr val="FF0000"/>
                </a:solidFill>
              </a:rPr>
              <a:t> Iris </a:t>
            </a:r>
            <a:r>
              <a:rPr lang="en-ZA" b="1" dirty="0" err="1" smtClean="0">
                <a:solidFill>
                  <a:srgbClr val="FF0000"/>
                </a:solidFill>
              </a:rPr>
              <a:t>voel</a:t>
            </a:r>
            <a:r>
              <a:rPr lang="en-ZA" b="1" dirty="0" smtClean="0">
                <a:solidFill>
                  <a:srgbClr val="FF0000"/>
                </a:solidFill>
              </a:rPr>
              <a:t> </a:t>
            </a:r>
            <a:r>
              <a:rPr lang="en-ZA" b="1" dirty="0" err="1" smtClean="0">
                <a:solidFill>
                  <a:srgbClr val="FF0000"/>
                </a:solidFill>
              </a:rPr>
              <a:t>sy</a:t>
            </a:r>
            <a:r>
              <a:rPr lang="en-ZA" b="1" dirty="0" smtClean="0">
                <a:solidFill>
                  <a:srgbClr val="FF0000"/>
                </a:solidFill>
              </a:rPr>
              <a:t> is ‘n </a:t>
            </a:r>
            <a:r>
              <a:rPr lang="en-ZA" b="1" dirty="0" err="1" smtClean="0">
                <a:solidFill>
                  <a:srgbClr val="FF0000"/>
                </a:solidFill>
              </a:rPr>
              <a:t>buitestander</a:t>
            </a:r>
            <a:r>
              <a:rPr lang="en-ZA" b="1" dirty="0" smtClean="0">
                <a:solidFill>
                  <a:srgbClr val="FF0000"/>
                </a:solidFill>
              </a:rPr>
              <a:t> of outsider.</a:t>
            </a:r>
          </a:p>
          <a:p>
            <a:r>
              <a:rPr lang="en-ZA" b="1" dirty="0" smtClean="0">
                <a:solidFill>
                  <a:srgbClr val="FF0000"/>
                </a:solidFill>
              </a:rPr>
              <a:t>My - dui </a:t>
            </a:r>
            <a:r>
              <a:rPr lang="en-ZA" b="1" dirty="0" err="1" smtClean="0">
                <a:solidFill>
                  <a:srgbClr val="FF0000"/>
                </a:solidFill>
              </a:rPr>
              <a:t>aan</a:t>
            </a:r>
            <a:r>
              <a:rPr lang="en-ZA" b="1" dirty="0" smtClean="0">
                <a:solidFill>
                  <a:srgbClr val="FF0000"/>
                </a:solidFill>
              </a:rPr>
              <a:t> </a:t>
            </a:r>
            <a:r>
              <a:rPr lang="en-ZA" b="1" dirty="0" err="1" smtClean="0">
                <a:solidFill>
                  <a:srgbClr val="FF0000"/>
                </a:solidFill>
              </a:rPr>
              <a:t>dat</a:t>
            </a:r>
            <a:r>
              <a:rPr lang="en-ZA" b="1" dirty="0" smtClean="0">
                <a:solidFill>
                  <a:srgbClr val="FF0000"/>
                </a:solidFill>
              </a:rPr>
              <a:t> </a:t>
            </a:r>
            <a:r>
              <a:rPr lang="en-ZA" b="1" dirty="0" err="1" smtClean="0">
                <a:solidFill>
                  <a:srgbClr val="FF0000"/>
                </a:solidFill>
              </a:rPr>
              <a:t>dit</a:t>
            </a:r>
            <a:r>
              <a:rPr lang="en-ZA" b="1" dirty="0" smtClean="0">
                <a:solidFill>
                  <a:srgbClr val="FF0000"/>
                </a:solidFill>
              </a:rPr>
              <a:t> ‘n 1e </a:t>
            </a:r>
            <a:r>
              <a:rPr lang="en-ZA" b="1" dirty="0" err="1" smtClean="0">
                <a:solidFill>
                  <a:srgbClr val="FF0000"/>
                </a:solidFill>
              </a:rPr>
              <a:t>persoonsverteller</a:t>
            </a:r>
            <a:r>
              <a:rPr lang="en-ZA" b="1" dirty="0" smtClean="0">
                <a:solidFill>
                  <a:srgbClr val="FF0000"/>
                </a:solidFill>
              </a:rPr>
              <a:t>  of </a:t>
            </a:r>
            <a:r>
              <a:rPr lang="en-ZA" b="1" dirty="0" err="1" smtClean="0">
                <a:solidFill>
                  <a:srgbClr val="FF0000"/>
                </a:solidFill>
              </a:rPr>
              <a:t>ek-verteller</a:t>
            </a:r>
            <a:r>
              <a:rPr lang="en-ZA" b="1" dirty="0" smtClean="0">
                <a:solidFill>
                  <a:srgbClr val="FF0000"/>
                </a:solidFill>
              </a:rPr>
              <a:t> is.</a:t>
            </a:r>
          </a:p>
          <a:p>
            <a:r>
              <a:rPr lang="en-ZA" b="1" dirty="0" err="1" smtClean="0">
                <a:solidFill>
                  <a:srgbClr val="FF0000"/>
                </a:solidFill>
              </a:rPr>
              <a:t>Volmaan</a:t>
            </a:r>
            <a:r>
              <a:rPr lang="en-ZA" b="1" dirty="0" smtClean="0">
                <a:solidFill>
                  <a:srgbClr val="FF0000"/>
                </a:solidFill>
              </a:rPr>
              <a:t> r.4 het </a:t>
            </a:r>
            <a:r>
              <a:rPr lang="en-ZA" b="1" dirty="0" err="1" smtClean="0">
                <a:solidFill>
                  <a:srgbClr val="FF0000"/>
                </a:solidFill>
              </a:rPr>
              <a:t>te</a:t>
            </a:r>
            <a:r>
              <a:rPr lang="en-ZA" b="1" dirty="0" smtClean="0">
                <a:solidFill>
                  <a:srgbClr val="FF0000"/>
                </a:solidFill>
              </a:rPr>
              <a:t> </a:t>
            </a:r>
            <a:r>
              <a:rPr lang="en-ZA" b="1" dirty="0" err="1" smtClean="0">
                <a:solidFill>
                  <a:srgbClr val="FF0000"/>
                </a:solidFill>
              </a:rPr>
              <a:t>doen</a:t>
            </a:r>
            <a:r>
              <a:rPr lang="en-ZA" b="1" dirty="0" smtClean="0">
                <a:solidFill>
                  <a:srgbClr val="FF0000"/>
                </a:solidFill>
              </a:rPr>
              <a:t> met die </a:t>
            </a:r>
            <a:r>
              <a:rPr lang="en-ZA" b="1" dirty="0" err="1" smtClean="0">
                <a:solidFill>
                  <a:srgbClr val="FF0000"/>
                </a:solidFill>
              </a:rPr>
              <a:t>bonatuurlike</a:t>
            </a:r>
            <a:r>
              <a:rPr lang="en-ZA" b="1" dirty="0" smtClean="0">
                <a:solidFill>
                  <a:srgbClr val="FF0000"/>
                </a:solidFill>
              </a:rPr>
              <a:t>, </a:t>
            </a:r>
            <a:r>
              <a:rPr lang="en-ZA" b="1" dirty="0" err="1" smtClean="0">
                <a:solidFill>
                  <a:srgbClr val="FF0000"/>
                </a:solidFill>
              </a:rPr>
              <a:t>bv</a:t>
            </a:r>
            <a:r>
              <a:rPr lang="en-ZA" b="1" dirty="0" smtClean="0">
                <a:solidFill>
                  <a:srgbClr val="FF0000"/>
                </a:solidFill>
              </a:rPr>
              <a:t> </a:t>
            </a:r>
            <a:r>
              <a:rPr lang="en-ZA" b="1" dirty="0" err="1" smtClean="0">
                <a:solidFill>
                  <a:srgbClr val="FF0000"/>
                </a:solidFill>
              </a:rPr>
              <a:t>hekse</a:t>
            </a:r>
            <a:r>
              <a:rPr lang="en-ZA" b="1" dirty="0" smtClean="0">
                <a:solidFill>
                  <a:srgbClr val="FF0000"/>
                </a:solidFill>
              </a:rPr>
              <a:t> </a:t>
            </a:r>
            <a:r>
              <a:rPr lang="en-ZA" b="1" dirty="0" err="1" smtClean="0">
                <a:solidFill>
                  <a:srgbClr val="FF0000"/>
                </a:solidFill>
              </a:rPr>
              <a:t>wat</a:t>
            </a:r>
            <a:r>
              <a:rPr lang="en-ZA" b="1" dirty="0" smtClean="0">
                <a:solidFill>
                  <a:srgbClr val="FF0000"/>
                </a:solidFill>
              </a:rPr>
              <a:t> </a:t>
            </a:r>
            <a:r>
              <a:rPr lang="en-ZA" b="1" dirty="0" err="1" smtClean="0">
                <a:solidFill>
                  <a:srgbClr val="FF0000"/>
                </a:solidFill>
              </a:rPr>
              <a:t>kan</a:t>
            </a:r>
            <a:r>
              <a:rPr lang="en-ZA" b="1" dirty="0" smtClean="0">
                <a:solidFill>
                  <a:srgbClr val="FF0000"/>
                </a:solidFill>
              </a:rPr>
              <a:t> </a:t>
            </a:r>
            <a:r>
              <a:rPr lang="en-ZA" b="1" dirty="0" err="1" smtClean="0">
                <a:solidFill>
                  <a:srgbClr val="FF0000"/>
                </a:solidFill>
              </a:rPr>
              <a:t>toor</a:t>
            </a:r>
            <a:r>
              <a:rPr lang="en-ZA" b="1" dirty="0" smtClean="0">
                <a:solidFill>
                  <a:srgbClr val="FF0000"/>
                </a:solidFill>
              </a:rPr>
              <a:t>.</a:t>
            </a:r>
          </a:p>
          <a:p>
            <a:r>
              <a:rPr lang="en-ZA" b="1" dirty="0" smtClean="0">
                <a:solidFill>
                  <a:srgbClr val="FF0000"/>
                </a:solidFill>
              </a:rPr>
              <a:t>Iris se ma het </a:t>
            </a:r>
            <a:r>
              <a:rPr lang="en-ZA" b="1" dirty="0" err="1" smtClean="0">
                <a:solidFill>
                  <a:srgbClr val="FF0000"/>
                </a:solidFill>
              </a:rPr>
              <a:t>direk</a:t>
            </a:r>
            <a:r>
              <a:rPr lang="en-ZA" b="1" dirty="0" smtClean="0">
                <a:solidFill>
                  <a:srgbClr val="FF0000"/>
                </a:solidFill>
              </a:rPr>
              <a:t> </a:t>
            </a:r>
            <a:r>
              <a:rPr lang="en-ZA" b="1" dirty="0" err="1" smtClean="0">
                <a:solidFill>
                  <a:srgbClr val="FF0000"/>
                </a:solidFill>
              </a:rPr>
              <a:t>na</a:t>
            </a:r>
            <a:r>
              <a:rPr lang="en-ZA" b="1" dirty="0" smtClean="0">
                <a:solidFill>
                  <a:srgbClr val="FF0000"/>
                </a:solidFill>
              </a:rPr>
              <a:t> </a:t>
            </a:r>
            <a:r>
              <a:rPr lang="en-ZA" b="1" dirty="0" err="1" smtClean="0">
                <a:solidFill>
                  <a:srgbClr val="FF0000"/>
                </a:solidFill>
              </a:rPr>
              <a:t>haar</a:t>
            </a:r>
            <a:r>
              <a:rPr lang="en-ZA" b="1" dirty="0" smtClean="0">
                <a:solidFill>
                  <a:srgbClr val="FF0000"/>
                </a:solidFill>
              </a:rPr>
              <a:t> </a:t>
            </a:r>
            <a:r>
              <a:rPr lang="en-ZA" b="1" dirty="0" err="1" smtClean="0">
                <a:solidFill>
                  <a:srgbClr val="FF0000"/>
                </a:solidFill>
              </a:rPr>
              <a:t>geboorte</a:t>
            </a:r>
            <a:r>
              <a:rPr lang="en-ZA" b="1" dirty="0" smtClean="0">
                <a:solidFill>
                  <a:srgbClr val="FF0000"/>
                </a:solidFill>
              </a:rPr>
              <a:t> </a:t>
            </a:r>
            <a:r>
              <a:rPr lang="en-ZA" b="1" dirty="0" err="1" smtClean="0">
                <a:solidFill>
                  <a:srgbClr val="FF0000"/>
                </a:solidFill>
              </a:rPr>
              <a:t>aan</a:t>
            </a:r>
            <a:r>
              <a:rPr lang="en-ZA" b="1" dirty="0" smtClean="0">
                <a:solidFill>
                  <a:srgbClr val="FF0000"/>
                </a:solidFill>
              </a:rPr>
              <a:t> die </a:t>
            </a:r>
            <a:r>
              <a:rPr lang="en-ZA" b="1" dirty="0" err="1" smtClean="0">
                <a:solidFill>
                  <a:srgbClr val="FF0000"/>
                </a:solidFill>
              </a:rPr>
              <a:t>slaap</a:t>
            </a:r>
            <a:r>
              <a:rPr lang="en-ZA" b="1" dirty="0" smtClean="0">
                <a:solidFill>
                  <a:srgbClr val="FF0000"/>
                </a:solidFill>
              </a:rPr>
              <a:t> </a:t>
            </a:r>
            <a:r>
              <a:rPr lang="en-ZA" b="1" dirty="0" err="1" smtClean="0">
                <a:solidFill>
                  <a:srgbClr val="FF0000"/>
                </a:solidFill>
              </a:rPr>
              <a:t>geraak</a:t>
            </a:r>
            <a:r>
              <a:rPr lang="en-ZA" b="1" dirty="0" smtClean="0">
                <a:solidFill>
                  <a:srgbClr val="FF0000"/>
                </a:solidFill>
              </a:rPr>
              <a:t>.</a:t>
            </a:r>
          </a:p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86347-5C5B-4E1A-A58D-A59458CC53F4}" type="slidenum">
              <a:rPr lang="en-ZA" smtClean="0"/>
              <a:pPr/>
              <a:t>3</a:t>
            </a:fld>
            <a:endParaRPr lang="en-Z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b="1" dirty="0" smtClean="0"/>
              <a:t>BLADSY 23</a:t>
            </a:r>
            <a:endParaRPr lang="en-Z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ZA" dirty="0" smtClean="0"/>
              <a:t>Elsa was </a:t>
            </a:r>
            <a:r>
              <a:rPr lang="en-ZA" dirty="0" err="1" smtClean="0"/>
              <a:t>hiperprakties</a:t>
            </a:r>
            <a:r>
              <a:rPr lang="en-ZA" dirty="0" smtClean="0"/>
              <a:t> by </a:t>
            </a:r>
            <a:r>
              <a:rPr lang="en-ZA" dirty="0" err="1" smtClean="0"/>
              <a:t>haar</a:t>
            </a:r>
            <a:r>
              <a:rPr lang="en-ZA" dirty="0" smtClean="0"/>
              <a:t> </a:t>
            </a:r>
            <a:r>
              <a:rPr lang="en-ZA" dirty="0" err="1" smtClean="0"/>
              <a:t>troue</a:t>
            </a:r>
            <a:r>
              <a:rPr lang="en-ZA" dirty="0" smtClean="0"/>
              <a:t>, </a:t>
            </a:r>
            <a:r>
              <a:rPr lang="en-ZA" dirty="0" err="1" smtClean="0"/>
              <a:t>deur</a:t>
            </a:r>
            <a:r>
              <a:rPr lang="en-ZA" dirty="0" smtClean="0"/>
              <a:t> </a:t>
            </a:r>
            <a:r>
              <a:rPr lang="en-ZA" dirty="0" err="1" smtClean="0"/>
              <a:t>nie</a:t>
            </a:r>
            <a:r>
              <a:rPr lang="en-ZA" dirty="0" smtClean="0"/>
              <a:t> </a:t>
            </a:r>
            <a:r>
              <a:rPr lang="en-ZA" dirty="0" err="1" smtClean="0"/>
              <a:t>sjampanje</a:t>
            </a:r>
            <a:r>
              <a:rPr lang="en-ZA" dirty="0" smtClean="0"/>
              <a:t> </a:t>
            </a:r>
            <a:r>
              <a:rPr lang="en-ZA" dirty="0" err="1" smtClean="0"/>
              <a:t>te</a:t>
            </a:r>
            <a:r>
              <a:rPr lang="en-ZA" dirty="0" smtClean="0"/>
              <a:t> drink </a:t>
            </a:r>
            <a:r>
              <a:rPr lang="en-ZA" dirty="0" err="1" smtClean="0"/>
              <a:t>nie</a:t>
            </a:r>
            <a:r>
              <a:rPr lang="en-ZA" dirty="0" smtClean="0"/>
              <a:t>, </a:t>
            </a:r>
            <a:r>
              <a:rPr lang="en-ZA" dirty="0" err="1" smtClean="0"/>
              <a:t>maar</a:t>
            </a:r>
            <a:r>
              <a:rPr lang="en-ZA" dirty="0" smtClean="0"/>
              <a:t> </a:t>
            </a:r>
            <a:r>
              <a:rPr lang="en-ZA" dirty="0" err="1" smtClean="0"/>
              <a:t>sodawater</a:t>
            </a:r>
            <a:r>
              <a:rPr lang="en-ZA" dirty="0" smtClean="0"/>
              <a:t>. (</a:t>
            </a:r>
            <a:r>
              <a:rPr lang="en-ZA" dirty="0" err="1" smtClean="0"/>
              <a:t>Sodat</a:t>
            </a:r>
            <a:r>
              <a:rPr lang="en-ZA" dirty="0" smtClean="0"/>
              <a:t> </a:t>
            </a:r>
            <a:r>
              <a:rPr lang="en-ZA" dirty="0" err="1" smtClean="0"/>
              <a:t>sy</a:t>
            </a:r>
            <a:r>
              <a:rPr lang="en-ZA" dirty="0" smtClean="0"/>
              <a:t> </a:t>
            </a:r>
            <a:r>
              <a:rPr lang="en-ZA" dirty="0" err="1" smtClean="0"/>
              <a:t>kan</a:t>
            </a:r>
            <a:r>
              <a:rPr lang="en-ZA" dirty="0" smtClean="0"/>
              <a:t> </a:t>
            </a:r>
            <a:r>
              <a:rPr lang="en-ZA" dirty="0" err="1" smtClean="0"/>
              <a:t>bestuur</a:t>
            </a:r>
            <a:r>
              <a:rPr lang="en-ZA" dirty="0" smtClean="0"/>
              <a:t>.)</a:t>
            </a:r>
          </a:p>
          <a:p>
            <a:r>
              <a:rPr lang="en-ZA" dirty="0" err="1" smtClean="0"/>
              <a:t>Sy</a:t>
            </a:r>
            <a:r>
              <a:rPr lang="en-ZA" dirty="0" smtClean="0"/>
              <a:t> </a:t>
            </a:r>
            <a:r>
              <a:rPr lang="en-ZA" dirty="0" err="1" smtClean="0"/>
              <a:t>fantaseer</a:t>
            </a:r>
            <a:r>
              <a:rPr lang="en-ZA" dirty="0" smtClean="0"/>
              <a:t> </a:t>
            </a:r>
            <a:r>
              <a:rPr lang="en-ZA" dirty="0" err="1" smtClean="0"/>
              <a:t>verder</a:t>
            </a:r>
            <a:r>
              <a:rPr lang="en-ZA" dirty="0" smtClean="0"/>
              <a:t> </a:t>
            </a:r>
            <a:r>
              <a:rPr lang="en-ZA" dirty="0" err="1" smtClean="0"/>
              <a:t>oor</a:t>
            </a:r>
            <a:r>
              <a:rPr lang="en-ZA" dirty="0" smtClean="0"/>
              <a:t> Eduard.  Die </a:t>
            </a:r>
            <a:r>
              <a:rPr lang="en-ZA" dirty="0" err="1" smtClean="0"/>
              <a:t>fynere</a:t>
            </a:r>
            <a:r>
              <a:rPr lang="en-ZA" dirty="0" smtClean="0"/>
              <a:t>  detail </a:t>
            </a:r>
            <a:r>
              <a:rPr lang="en-ZA" dirty="0" err="1" smtClean="0"/>
              <a:t>kan</a:t>
            </a:r>
            <a:r>
              <a:rPr lang="en-ZA" dirty="0" smtClean="0"/>
              <a:t> </a:t>
            </a:r>
            <a:r>
              <a:rPr lang="en-ZA" dirty="0" err="1" smtClean="0"/>
              <a:t>sy</a:t>
            </a:r>
            <a:r>
              <a:rPr lang="en-ZA" dirty="0" smtClean="0"/>
              <a:t> </a:t>
            </a:r>
            <a:r>
              <a:rPr lang="en-ZA" dirty="0" err="1" smtClean="0"/>
              <a:t>nie</a:t>
            </a:r>
            <a:r>
              <a:rPr lang="en-ZA" dirty="0" smtClean="0"/>
              <a:t> </a:t>
            </a:r>
            <a:r>
              <a:rPr lang="en-ZA" dirty="0" err="1" smtClean="0"/>
              <a:t>oor</a:t>
            </a:r>
            <a:r>
              <a:rPr lang="en-ZA" dirty="0" smtClean="0"/>
              <a:t> </a:t>
            </a:r>
            <a:r>
              <a:rPr lang="en-ZA" dirty="0" err="1" smtClean="0"/>
              <a:t>fantaseer</a:t>
            </a:r>
            <a:r>
              <a:rPr lang="en-ZA" dirty="0" smtClean="0"/>
              <a:t> </a:t>
            </a:r>
            <a:r>
              <a:rPr lang="en-ZA" dirty="0" err="1" smtClean="0"/>
              <a:t>nie</a:t>
            </a:r>
            <a:r>
              <a:rPr lang="en-ZA" dirty="0" smtClean="0"/>
              <a:t>, want toe was </a:t>
            </a:r>
            <a:r>
              <a:rPr lang="en-ZA" dirty="0" err="1" smtClean="0"/>
              <a:t>sy</a:t>
            </a:r>
            <a:r>
              <a:rPr lang="en-ZA" dirty="0" smtClean="0"/>
              <a:t> </a:t>
            </a:r>
            <a:r>
              <a:rPr lang="en-ZA" dirty="0" err="1" smtClean="0"/>
              <a:t>nog</a:t>
            </a:r>
            <a:r>
              <a:rPr lang="en-ZA" dirty="0" smtClean="0"/>
              <a:t> ‘n </a:t>
            </a:r>
            <a:r>
              <a:rPr lang="en-ZA" dirty="0" err="1" smtClean="0"/>
              <a:t>maagd</a:t>
            </a:r>
            <a:r>
              <a:rPr lang="en-ZA" dirty="0" smtClean="0"/>
              <a:t>.</a:t>
            </a:r>
          </a:p>
          <a:p>
            <a:r>
              <a:rPr lang="en-ZA" dirty="0" smtClean="0"/>
              <a:t>Elsa was </a:t>
            </a:r>
            <a:r>
              <a:rPr lang="en-ZA" dirty="0" err="1" smtClean="0"/>
              <a:t>selfs</a:t>
            </a:r>
            <a:r>
              <a:rPr lang="en-ZA" dirty="0" smtClean="0"/>
              <a:t> </a:t>
            </a:r>
            <a:r>
              <a:rPr lang="en-ZA" dirty="0" err="1" smtClean="0"/>
              <a:t>hiperprakties</a:t>
            </a:r>
            <a:r>
              <a:rPr lang="en-ZA" dirty="0" smtClean="0"/>
              <a:t> met </a:t>
            </a:r>
            <a:r>
              <a:rPr lang="en-ZA" dirty="0" err="1" smtClean="0"/>
              <a:t>haar</a:t>
            </a:r>
            <a:r>
              <a:rPr lang="en-ZA" dirty="0" smtClean="0"/>
              <a:t> </a:t>
            </a:r>
            <a:r>
              <a:rPr lang="en-ZA" dirty="0" err="1" smtClean="0"/>
              <a:t>onderklere</a:t>
            </a:r>
            <a:r>
              <a:rPr lang="en-ZA" dirty="0" smtClean="0"/>
              <a:t> </a:t>
            </a:r>
            <a:r>
              <a:rPr lang="en-ZA" dirty="0" err="1" smtClean="0"/>
              <a:t>na</a:t>
            </a:r>
            <a:r>
              <a:rPr lang="en-ZA" dirty="0" smtClean="0"/>
              <a:t> die </a:t>
            </a:r>
            <a:r>
              <a:rPr lang="en-ZA" dirty="0" err="1" smtClean="0"/>
              <a:t>troue</a:t>
            </a:r>
            <a:r>
              <a:rPr lang="en-ZA" dirty="0" smtClean="0"/>
              <a:t>, </a:t>
            </a:r>
            <a:r>
              <a:rPr lang="en-ZA" dirty="0" err="1" smtClean="0"/>
              <a:t>maar</a:t>
            </a:r>
            <a:r>
              <a:rPr lang="en-ZA" dirty="0" smtClean="0"/>
              <a:t> </a:t>
            </a:r>
            <a:r>
              <a:rPr lang="en-ZA" dirty="0" err="1" smtClean="0"/>
              <a:t>baie</a:t>
            </a:r>
            <a:r>
              <a:rPr lang="en-ZA" dirty="0" smtClean="0"/>
              <a:t>, </a:t>
            </a:r>
            <a:r>
              <a:rPr lang="en-ZA" dirty="0" err="1" smtClean="0"/>
              <a:t>baie</a:t>
            </a:r>
            <a:r>
              <a:rPr lang="en-ZA" dirty="0" smtClean="0"/>
              <a:t> </a:t>
            </a:r>
            <a:r>
              <a:rPr lang="en-ZA" dirty="0" err="1" smtClean="0"/>
              <a:t>mooi</a:t>
            </a:r>
            <a:r>
              <a:rPr lang="en-ZA" smtClean="0"/>
              <a:t>!</a:t>
            </a:r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86347-5C5B-4E1A-A58D-A59458CC53F4}" type="slidenum">
              <a:rPr lang="en-ZA" smtClean="0"/>
              <a:pPr/>
              <a:t>30</a:t>
            </a:fld>
            <a:endParaRPr lang="en-Z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ZA" dirty="0" err="1" smtClean="0"/>
              <a:t>Samevatting</a:t>
            </a:r>
            <a:r>
              <a:rPr lang="en-ZA" dirty="0" smtClean="0"/>
              <a:t> </a:t>
            </a:r>
            <a:r>
              <a:rPr lang="en-ZA" dirty="0" err="1" smtClean="0"/>
              <a:t>oor</a:t>
            </a:r>
            <a:r>
              <a:rPr lang="en-ZA" dirty="0" smtClean="0"/>
              <a:t> Iris se </a:t>
            </a:r>
            <a:r>
              <a:rPr lang="en-ZA" b="1" dirty="0" smtClean="0"/>
              <a:t>EERSTE</a:t>
            </a:r>
            <a:r>
              <a:rPr lang="en-ZA" dirty="0" smtClean="0"/>
              <a:t> </a:t>
            </a:r>
            <a:r>
              <a:rPr lang="en-ZA" dirty="0" smtClean="0">
                <a:solidFill>
                  <a:srgbClr val="FF0000"/>
                </a:solidFill>
              </a:rPr>
              <a:t>FANTASIE KARAKTERS</a:t>
            </a:r>
            <a:endParaRPr lang="en-ZA" dirty="0">
              <a:solidFill>
                <a:srgbClr val="FF0000"/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86347-5C5B-4E1A-A58D-A59458CC53F4}" type="slidenum">
              <a:rPr lang="en-ZA" smtClean="0"/>
              <a:pPr/>
              <a:t>31</a:t>
            </a:fld>
            <a:endParaRPr lang="en-Z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images (12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18756" y="2214554"/>
            <a:ext cx="3925244" cy="4874019"/>
          </a:xfrm>
          <a:prstGeom prst="rect">
            <a:avLst/>
          </a:prstGeom>
        </p:spPr>
      </p:pic>
      <p:pic>
        <p:nvPicPr>
          <p:cNvPr id="5" name="Picture 4" descr="download (14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4284" y="460481"/>
            <a:ext cx="5143534" cy="475446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b="1" dirty="0" smtClean="0">
                <a:solidFill>
                  <a:srgbClr val="7030A0"/>
                </a:solidFill>
              </a:rPr>
              <a:t>BLADSY 24</a:t>
            </a:r>
            <a:endParaRPr lang="en-ZA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b="1" dirty="0" smtClean="0">
                <a:solidFill>
                  <a:srgbClr val="FF0000"/>
                </a:solidFill>
              </a:rPr>
              <a:t>Elsa </a:t>
            </a:r>
            <a:r>
              <a:rPr lang="en-ZA" b="1" dirty="0" err="1" smtClean="0">
                <a:solidFill>
                  <a:srgbClr val="FF0000"/>
                </a:solidFill>
              </a:rPr>
              <a:t>s</a:t>
            </a:r>
            <a:r>
              <a:rPr lang="en-ZA" b="1" dirty="0" err="1" smtClean="0">
                <a:solidFill>
                  <a:srgbClr val="FF0000"/>
                </a:solidFill>
                <a:latin typeface="Calibri"/>
                <a:cs typeface="Calibri"/>
              </a:rPr>
              <a:t>ê</a:t>
            </a:r>
            <a:r>
              <a:rPr lang="en-ZA" b="1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FF0000"/>
                </a:solidFill>
                <a:latin typeface="Calibri"/>
                <a:cs typeface="Calibri"/>
              </a:rPr>
              <a:t>dat</a:t>
            </a:r>
            <a:r>
              <a:rPr lang="en-ZA" b="1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FF0000"/>
                </a:solidFill>
                <a:latin typeface="Calibri"/>
                <a:cs typeface="Calibri"/>
              </a:rPr>
              <a:t>sy</a:t>
            </a:r>
            <a:r>
              <a:rPr lang="en-ZA" b="1" dirty="0" smtClean="0">
                <a:solidFill>
                  <a:srgbClr val="FF0000"/>
                </a:solidFill>
                <a:latin typeface="Calibri"/>
                <a:cs typeface="Calibri"/>
              </a:rPr>
              <a:t> op </a:t>
            </a:r>
            <a:r>
              <a:rPr lang="en-ZA" b="1" dirty="0" err="1" smtClean="0">
                <a:solidFill>
                  <a:srgbClr val="FF0000"/>
                </a:solidFill>
                <a:latin typeface="Calibri"/>
                <a:cs typeface="Calibri"/>
              </a:rPr>
              <a:t>haar</a:t>
            </a:r>
            <a:r>
              <a:rPr lang="en-ZA" b="1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FF0000"/>
                </a:solidFill>
                <a:latin typeface="Calibri"/>
                <a:cs typeface="Calibri"/>
              </a:rPr>
              <a:t>huweliksnag</a:t>
            </a:r>
            <a:r>
              <a:rPr lang="en-ZA" b="1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FF0000"/>
                </a:solidFill>
                <a:latin typeface="Calibri"/>
                <a:cs typeface="Calibri"/>
              </a:rPr>
              <a:t>beplan</a:t>
            </a:r>
            <a:r>
              <a:rPr lang="en-ZA" b="1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FF0000"/>
                </a:solidFill>
                <a:latin typeface="Calibri"/>
                <a:cs typeface="Calibri"/>
              </a:rPr>
              <a:t>om</a:t>
            </a:r>
            <a:r>
              <a:rPr lang="en-ZA" b="1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FF0000"/>
                </a:solidFill>
                <a:latin typeface="Calibri"/>
                <a:cs typeface="Calibri"/>
              </a:rPr>
              <a:t>vroeg</a:t>
            </a:r>
            <a:r>
              <a:rPr lang="en-ZA" b="1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FF0000"/>
                </a:solidFill>
                <a:latin typeface="Calibri"/>
                <a:cs typeface="Calibri"/>
              </a:rPr>
              <a:t>te</a:t>
            </a:r>
            <a:r>
              <a:rPr lang="en-ZA" b="1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FF0000"/>
                </a:solidFill>
                <a:latin typeface="Calibri"/>
                <a:cs typeface="Calibri"/>
              </a:rPr>
              <a:t>gaan</a:t>
            </a:r>
            <a:r>
              <a:rPr lang="en-ZA" b="1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FF0000"/>
                </a:solidFill>
                <a:latin typeface="Calibri"/>
                <a:cs typeface="Calibri"/>
              </a:rPr>
              <a:t>slaap</a:t>
            </a:r>
            <a:r>
              <a:rPr lang="en-ZA" b="1" dirty="0" smtClean="0">
                <a:solidFill>
                  <a:srgbClr val="FF0000"/>
                </a:solidFill>
                <a:latin typeface="Calibri"/>
                <a:cs typeface="Calibri"/>
              </a:rPr>
              <a:t> en </a:t>
            </a:r>
            <a:r>
              <a:rPr lang="en-ZA" b="1" dirty="0" err="1" smtClean="0">
                <a:solidFill>
                  <a:srgbClr val="FF0000"/>
                </a:solidFill>
                <a:latin typeface="Calibri"/>
                <a:cs typeface="Calibri"/>
              </a:rPr>
              <a:t>dat</a:t>
            </a:r>
            <a:r>
              <a:rPr lang="en-ZA" b="1" dirty="0" smtClean="0">
                <a:solidFill>
                  <a:srgbClr val="FF0000"/>
                </a:solidFill>
                <a:latin typeface="Calibri"/>
                <a:cs typeface="Calibri"/>
              </a:rPr>
              <a:t> Iris van </a:t>
            </a:r>
            <a:r>
              <a:rPr lang="en-ZA" b="1" dirty="0" err="1" smtClean="0">
                <a:solidFill>
                  <a:srgbClr val="FF0000"/>
                </a:solidFill>
                <a:latin typeface="Calibri"/>
                <a:cs typeface="Calibri"/>
              </a:rPr>
              <a:t>haar</a:t>
            </a:r>
            <a:r>
              <a:rPr lang="en-ZA" b="1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FF0000"/>
                </a:solidFill>
                <a:latin typeface="Calibri"/>
                <a:cs typeface="Calibri"/>
              </a:rPr>
              <a:t>drogbeelde</a:t>
            </a:r>
            <a:r>
              <a:rPr lang="en-ZA" b="1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FF0000"/>
                </a:solidFill>
                <a:latin typeface="Calibri"/>
                <a:cs typeface="Calibri"/>
              </a:rPr>
              <a:t>ontslae</a:t>
            </a:r>
            <a:r>
              <a:rPr lang="en-ZA" b="1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FF0000"/>
                </a:solidFill>
                <a:latin typeface="Calibri"/>
                <a:cs typeface="Calibri"/>
              </a:rPr>
              <a:t>moet</a:t>
            </a:r>
            <a:r>
              <a:rPr lang="en-ZA" b="1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FF0000"/>
                </a:solidFill>
                <a:latin typeface="Calibri"/>
                <a:cs typeface="Calibri"/>
              </a:rPr>
              <a:t>raak</a:t>
            </a:r>
            <a:r>
              <a:rPr lang="en-ZA" b="1" dirty="0" smtClean="0">
                <a:solidFill>
                  <a:srgbClr val="FF0000"/>
                </a:solidFill>
                <a:latin typeface="Calibri"/>
                <a:cs typeface="Calibri"/>
              </a:rPr>
              <a:t>.  Iris was </a:t>
            </a:r>
            <a:r>
              <a:rPr lang="en-ZA" b="1" dirty="0" err="1" smtClean="0">
                <a:solidFill>
                  <a:srgbClr val="FF0000"/>
                </a:solidFill>
                <a:latin typeface="Calibri"/>
                <a:cs typeface="Calibri"/>
              </a:rPr>
              <a:t>hewig</a:t>
            </a:r>
            <a:r>
              <a:rPr lang="en-ZA" b="1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FF0000"/>
                </a:solidFill>
                <a:latin typeface="Calibri"/>
                <a:cs typeface="Calibri"/>
              </a:rPr>
              <a:t>ontsteld</a:t>
            </a:r>
            <a:r>
              <a:rPr lang="en-ZA" b="1" dirty="0" smtClean="0">
                <a:solidFill>
                  <a:srgbClr val="FF0000"/>
                </a:solidFill>
                <a:latin typeface="Calibri"/>
                <a:cs typeface="Calibri"/>
              </a:rPr>
              <a:t>.</a:t>
            </a:r>
          </a:p>
          <a:p>
            <a:r>
              <a:rPr lang="en-ZA" b="1" dirty="0" smtClean="0">
                <a:solidFill>
                  <a:srgbClr val="FF0000"/>
                </a:solidFill>
                <a:latin typeface="Calibri"/>
                <a:cs typeface="Calibri"/>
              </a:rPr>
              <a:t>Johanna tree </a:t>
            </a:r>
            <a:r>
              <a:rPr lang="en-ZA" b="1" dirty="0" err="1" smtClean="0">
                <a:solidFill>
                  <a:srgbClr val="FF0000"/>
                </a:solidFill>
                <a:latin typeface="Calibri"/>
                <a:cs typeface="Calibri"/>
              </a:rPr>
              <a:t>hier</a:t>
            </a:r>
            <a:r>
              <a:rPr lang="en-ZA" b="1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FF0000"/>
                </a:solidFill>
                <a:latin typeface="Calibri"/>
                <a:cs typeface="Calibri"/>
              </a:rPr>
              <a:t>meer</a:t>
            </a:r>
            <a:r>
              <a:rPr lang="en-ZA" b="1" dirty="0" smtClean="0">
                <a:solidFill>
                  <a:srgbClr val="FF0000"/>
                </a:solidFill>
                <a:latin typeface="Calibri"/>
                <a:cs typeface="Calibri"/>
              </a:rPr>
              <a:t> op as die ma as </a:t>
            </a:r>
            <a:r>
              <a:rPr lang="en-ZA" b="1" dirty="0" err="1" smtClean="0">
                <a:solidFill>
                  <a:srgbClr val="FF0000"/>
                </a:solidFill>
                <a:latin typeface="Calibri"/>
                <a:cs typeface="Calibri"/>
              </a:rPr>
              <a:t>sy</a:t>
            </a:r>
            <a:r>
              <a:rPr lang="en-ZA" b="1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FF0000"/>
                </a:solidFill>
                <a:latin typeface="Calibri"/>
                <a:cs typeface="Calibri"/>
              </a:rPr>
              <a:t>hulle</a:t>
            </a:r>
            <a:r>
              <a:rPr lang="en-ZA" b="1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FF0000"/>
                </a:solidFill>
                <a:latin typeface="Calibri"/>
                <a:cs typeface="Calibri"/>
              </a:rPr>
              <a:t>kom</a:t>
            </a:r>
            <a:r>
              <a:rPr lang="en-ZA" b="1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FF0000"/>
                </a:solidFill>
                <a:latin typeface="Calibri"/>
                <a:cs typeface="Calibri"/>
              </a:rPr>
              <a:t>aanjaag</a:t>
            </a:r>
            <a:r>
              <a:rPr lang="en-ZA" b="1" dirty="0" smtClean="0">
                <a:solidFill>
                  <a:srgbClr val="FF0000"/>
                </a:solidFill>
                <a:latin typeface="Calibri"/>
                <a:cs typeface="Calibri"/>
              </a:rPr>
              <a:t> en </a:t>
            </a:r>
            <a:r>
              <a:rPr lang="en-ZA" b="1" dirty="0" err="1" smtClean="0">
                <a:solidFill>
                  <a:srgbClr val="FF0000"/>
                </a:solidFill>
                <a:latin typeface="Calibri"/>
                <a:cs typeface="Calibri"/>
              </a:rPr>
              <a:t>haar</a:t>
            </a:r>
            <a:r>
              <a:rPr lang="en-ZA" b="1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FF0000"/>
                </a:solidFill>
                <a:latin typeface="Calibri"/>
                <a:cs typeface="Calibri"/>
              </a:rPr>
              <a:t>nagemaakte</a:t>
            </a:r>
            <a:r>
              <a:rPr lang="en-ZA" b="1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FF0000"/>
                </a:solidFill>
                <a:latin typeface="Calibri"/>
                <a:cs typeface="Calibri"/>
              </a:rPr>
              <a:t>pêrels</a:t>
            </a:r>
            <a:r>
              <a:rPr lang="en-ZA" b="1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FF0000"/>
                </a:solidFill>
                <a:latin typeface="Calibri"/>
                <a:cs typeface="Calibri"/>
              </a:rPr>
              <a:t>om</a:t>
            </a:r>
            <a:r>
              <a:rPr lang="en-ZA" b="1" dirty="0" smtClean="0">
                <a:solidFill>
                  <a:srgbClr val="FF0000"/>
                </a:solidFill>
                <a:latin typeface="Calibri"/>
                <a:cs typeface="Calibri"/>
              </a:rPr>
              <a:t> Elsa se </a:t>
            </a:r>
            <a:r>
              <a:rPr lang="en-ZA" b="1" dirty="0" err="1" smtClean="0">
                <a:solidFill>
                  <a:srgbClr val="FF0000"/>
                </a:solidFill>
                <a:latin typeface="Calibri"/>
                <a:cs typeface="Calibri"/>
              </a:rPr>
              <a:t>nek</a:t>
            </a:r>
            <a:r>
              <a:rPr lang="en-ZA" b="1" dirty="0" smtClean="0">
                <a:solidFill>
                  <a:srgbClr val="FF0000"/>
                </a:solidFill>
                <a:latin typeface="Calibri"/>
                <a:cs typeface="Calibri"/>
              </a:rPr>
              <a:t> hang.</a:t>
            </a:r>
          </a:p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86347-5C5B-4E1A-A58D-A59458CC53F4}" type="slidenum">
              <a:rPr lang="en-ZA" smtClean="0"/>
              <a:pPr/>
              <a:t>32</a:t>
            </a:fld>
            <a:endParaRPr lang="en-Z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b="1" dirty="0" smtClean="0"/>
              <a:t>BLADSY 25</a:t>
            </a:r>
            <a:endParaRPr lang="en-Z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ZA" b="1" dirty="0" smtClean="0">
                <a:solidFill>
                  <a:srgbClr val="FF0000"/>
                </a:solidFill>
              </a:rPr>
              <a:t>Iris </a:t>
            </a:r>
            <a:r>
              <a:rPr lang="en-ZA" b="1" dirty="0" err="1" smtClean="0">
                <a:solidFill>
                  <a:srgbClr val="FF0000"/>
                </a:solidFill>
              </a:rPr>
              <a:t>belowe</a:t>
            </a:r>
            <a:r>
              <a:rPr lang="en-ZA" b="1" dirty="0" smtClean="0">
                <a:solidFill>
                  <a:srgbClr val="FF0000"/>
                </a:solidFill>
              </a:rPr>
              <a:t> </a:t>
            </a:r>
            <a:r>
              <a:rPr lang="en-ZA" b="1" dirty="0" err="1" smtClean="0">
                <a:solidFill>
                  <a:srgbClr val="FF0000"/>
                </a:solidFill>
              </a:rPr>
              <a:t>haarself</a:t>
            </a:r>
            <a:r>
              <a:rPr lang="en-ZA" b="1" dirty="0" smtClean="0">
                <a:solidFill>
                  <a:srgbClr val="FF0000"/>
                </a:solidFill>
              </a:rPr>
              <a:t> </a:t>
            </a:r>
            <a:r>
              <a:rPr lang="en-ZA" b="1" dirty="0" err="1" smtClean="0">
                <a:solidFill>
                  <a:srgbClr val="FF0000"/>
                </a:solidFill>
              </a:rPr>
              <a:t>dat</a:t>
            </a:r>
            <a:r>
              <a:rPr lang="en-ZA" b="1" dirty="0" smtClean="0">
                <a:solidFill>
                  <a:srgbClr val="FF0000"/>
                </a:solidFill>
              </a:rPr>
              <a:t> as </a:t>
            </a:r>
            <a:r>
              <a:rPr lang="en-ZA" b="1" dirty="0" err="1" smtClean="0">
                <a:solidFill>
                  <a:srgbClr val="FF0000"/>
                </a:solidFill>
              </a:rPr>
              <a:t>sy</a:t>
            </a:r>
            <a:r>
              <a:rPr lang="en-ZA" b="1" dirty="0" smtClean="0">
                <a:solidFill>
                  <a:srgbClr val="FF0000"/>
                </a:solidFill>
              </a:rPr>
              <a:t> </a:t>
            </a:r>
            <a:r>
              <a:rPr lang="en-ZA" b="1" dirty="0" err="1" smtClean="0">
                <a:solidFill>
                  <a:srgbClr val="FF0000"/>
                </a:solidFill>
              </a:rPr>
              <a:t>nie</a:t>
            </a:r>
            <a:r>
              <a:rPr lang="en-ZA" b="1" dirty="0" smtClean="0">
                <a:solidFill>
                  <a:srgbClr val="FF0000"/>
                </a:solidFill>
              </a:rPr>
              <a:t> ‘n Eduard of Richard </a:t>
            </a:r>
            <a:r>
              <a:rPr lang="en-ZA" b="1" dirty="0" err="1" smtClean="0">
                <a:solidFill>
                  <a:srgbClr val="FF0000"/>
                </a:solidFill>
              </a:rPr>
              <a:t>raakloop</a:t>
            </a:r>
            <a:r>
              <a:rPr lang="en-ZA" b="1" dirty="0" smtClean="0">
                <a:solidFill>
                  <a:srgbClr val="FF0000"/>
                </a:solidFill>
              </a:rPr>
              <a:t> </a:t>
            </a:r>
            <a:r>
              <a:rPr lang="en-ZA" b="1" dirty="0" err="1" smtClean="0">
                <a:solidFill>
                  <a:srgbClr val="FF0000"/>
                </a:solidFill>
              </a:rPr>
              <a:t>nie</a:t>
            </a:r>
            <a:r>
              <a:rPr lang="en-ZA" b="1" dirty="0" smtClean="0">
                <a:solidFill>
                  <a:srgbClr val="FF0000"/>
                </a:solidFill>
              </a:rPr>
              <a:t>, </a:t>
            </a:r>
            <a:r>
              <a:rPr lang="en-ZA" b="1" dirty="0" err="1" smtClean="0">
                <a:solidFill>
                  <a:srgbClr val="FF0000"/>
                </a:solidFill>
              </a:rPr>
              <a:t>sy</a:t>
            </a:r>
            <a:r>
              <a:rPr lang="en-ZA" b="1" dirty="0" smtClean="0">
                <a:solidFill>
                  <a:srgbClr val="FF0000"/>
                </a:solidFill>
              </a:rPr>
              <a:t> </a:t>
            </a:r>
            <a:r>
              <a:rPr lang="en-ZA" b="1" dirty="0" err="1" smtClean="0">
                <a:solidFill>
                  <a:srgbClr val="FF0000"/>
                </a:solidFill>
              </a:rPr>
              <a:t>nie</a:t>
            </a:r>
            <a:r>
              <a:rPr lang="en-ZA" b="1" dirty="0" smtClean="0">
                <a:solidFill>
                  <a:srgbClr val="FF0000"/>
                </a:solidFill>
              </a:rPr>
              <a:t> van plan is </a:t>
            </a:r>
            <a:r>
              <a:rPr lang="en-ZA" b="1" dirty="0" err="1" smtClean="0">
                <a:solidFill>
                  <a:srgbClr val="FF0000"/>
                </a:solidFill>
              </a:rPr>
              <a:t>om</a:t>
            </a:r>
            <a:r>
              <a:rPr lang="en-ZA" b="1" dirty="0" smtClean="0">
                <a:solidFill>
                  <a:srgbClr val="FF0000"/>
                </a:solidFill>
              </a:rPr>
              <a:t> </a:t>
            </a:r>
            <a:r>
              <a:rPr lang="en-ZA" b="1" dirty="0" err="1" smtClean="0">
                <a:solidFill>
                  <a:srgbClr val="FF0000"/>
                </a:solidFill>
              </a:rPr>
              <a:t>deur</a:t>
            </a:r>
            <a:r>
              <a:rPr lang="en-ZA" b="1" dirty="0" smtClean="0">
                <a:solidFill>
                  <a:srgbClr val="FF0000"/>
                </a:solidFill>
              </a:rPr>
              <a:t> ‘n </a:t>
            </a:r>
            <a:r>
              <a:rPr lang="en-ZA" b="1" dirty="0" err="1" smtClean="0">
                <a:solidFill>
                  <a:srgbClr val="FF0000"/>
                </a:solidFill>
              </a:rPr>
              <a:t>Riekie</a:t>
            </a:r>
            <a:r>
              <a:rPr lang="en-ZA" b="1" dirty="0" smtClean="0">
                <a:solidFill>
                  <a:srgbClr val="FF0000"/>
                </a:solidFill>
              </a:rPr>
              <a:t> of </a:t>
            </a:r>
            <a:r>
              <a:rPr lang="en-ZA" b="1" dirty="0" err="1" smtClean="0">
                <a:solidFill>
                  <a:srgbClr val="FF0000"/>
                </a:solidFill>
              </a:rPr>
              <a:t>Hannes</a:t>
            </a:r>
            <a:r>
              <a:rPr lang="en-ZA" b="1" dirty="0" smtClean="0">
                <a:solidFill>
                  <a:srgbClr val="FF0000"/>
                </a:solidFill>
              </a:rPr>
              <a:t> in </a:t>
            </a:r>
            <a:r>
              <a:rPr lang="en-ZA" b="1" dirty="0" err="1" smtClean="0">
                <a:solidFill>
                  <a:srgbClr val="FF0000"/>
                </a:solidFill>
              </a:rPr>
              <a:t>katoenonderklere</a:t>
            </a:r>
            <a:r>
              <a:rPr lang="en-ZA" b="1" dirty="0" smtClean="0">
                <a:solidFill>
                  <a:srgbClr val="FF0000"/>
                </a:solidFill>
              </a:rPr>
              <a:t> </a:t>
            </a:r>
            <a:r>
              <a:rPr lang="en-ZA" b="1" dirty="0" err="1" smtClean="0">
                <a:solidFill>
                  <a:srgbClr val="FF0000"/>
                </a:solidFill>
              </a:rPr>
              <a:t>kansel</a:t>
            </a:r>
            <a:r>
              <a:rPr lang="en-ZA" b="1" dirty="0" smtClean="0">
                <a:solidFill>
                  <a:srgbClr val="FF0000"/>
                </a:solidFill>
              </a:rPr>
              <a:t> toe </a:t>
            </a:r>
            <a:r>
              <a:rPr lang="en-ZA" b="1" dirty="0" err="1" smtClean="0">
                <a:solidFill>
                  <a:srgbClr val="FF0000"/>
                </a:solidFill>
              </a:rPr>
              <a:t>gesleep</a:t>
            </a:r>
            <a:r>
              <a:rPr lang="en-ZA" b="1" dirty="0" smtClean="0">
                <a:solidFill>
                  <a:srgbClr val="FF0000"/>
                </a:solidFill>
              </a:rPr>
              <a:t> </a:t>
            </a:r>
            <a:r>
              <a:rPr lang="en-ZA" b="1" dirty="0" err="1" smtClean="0">
                <a:solidFill>
                  <a:srgbClr val="FF0000"/>
                </a:solidFill>
              </a:rPr>
              <a:t>gaan</a:t>
            </a:r>
            <a:r>
              <a:rPr lang="en-ZA" b="1" dirty="0" smtClean="0">
                <a:solidFill>
                  <a:srgbClr val="FF0000"/>
                </a:solidFill>
              </a:rPr>
              <a:t> word </a:t>
            </a:r>
            <a:r>
              <a:rPr lang="en-ZA" b="1" dirty="0" err="1" smtClean="0">
                <a:solidFill>
                  <a:srgbClr val="FF0000"/>
                </a:solidFill>
              </a:rPr>
              <a:t>nie</a:t>
            </a:r>
            <a:r>
              <a:rPr lang="en-ZA" b="1" dirty="0" smtClean="0">
                <a:solidFill>
                  <a:srgbClr val="FF0000"/>
                </a:solidFill>
              </a:rPr>
              <a:t>.</a:t>
            </a:r>
          </a:p>
          <a:p>
            <a:r>
              <a:rPr lang="en-ZA" dirty="0" smtClean="0"/>
              <a:t>Lees r. 8-22</a:t>
            </a:r>
          </a:p>
          <a:p>
            <a:r>
              <a:rPr lang="en-ZA" dirty="0" smtClean="0"/>
              <a:t>In </a:t>
            </a:r>
            <a:r>
              <a:rPr lang="en-ZA" dirty="0" err="1" smtClean="0"/>
              <a:t>haar</a:t>
            </a:r>
            <a:r>
              <a:rPr lang="en-ZA" dirty="0" smtClean="0"/>
              <a:t> finale </a:t>
            </a:r>
            <a:r>
              <a:rPr lang="en-ZA" dirty="0" err="1" smtClean="0"/>
              <a:t>jaar</a:t>
            </a:r>
            <a:r>
              <a:rPr lang="en-ZA" dirty="0" smtClean="0"/>
              <a:t> het </a:t>
            </a:r>
            <a:r>
              <a:rPr lang="en-ZA" dirty="0" err="1" smtClean="0"/>
              <a:t>sy</a:t>
            </a:r>
            <a:r>
              <a:rPr lang="en-ZA" dirty="0" smtClean="0"/>
              <a:t> </a:t>
            </a:r>
            <a:r>
              <a:rPr lang="en-ZA" dirty="0" err="1" smtClean="0"/>
              <a:t>deur</a:t>
            </a:r>
            <a:r>
              <a:rPr lang="en-ZA" dirty="0" smtClean="0"/>
              <a:t> ‘n </a:t>
            </a:r>
            <a:r>
              <a:rPr lang="en-ZA" b="1" dirty="0" err="1" smtClean="0">
                <a:solidFill>
                  <a:srgbClr val="C00000"/>
                </a:solidFill>
              </a:rPr>
              <a:t>eksistensi</a:t>
            </a:r>
            <a:r>
              <a:rPr lang="en-ZA" b="1" dirty="0" err="1" smtClean="0">
                <a:solidFill>
                  <a:srgbClr val="C00000"/>
                </a:solidFill>
                <a:latin typeface="Calibri"/>
                <a:cs typeface="Calibri"/>
              </a:rPr>
              <a:t>ële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periode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gegaan</a:t>
            </a:r>
            <a:r>
              <a:rPr lang="en-ZA" dirty="0" smtClean="0">
                <a:latin typeface="Calibri"/>
                <a:cs typeface="Calibri"/>
              </a:rPr>
              <a:t>. </a:t>
            </a:r>
            <a:r>
              <a:rPr lang="en-ZA" b="1" dirty="0" smtClean="0">
                <a:solidFill>
                  <a:srgbClr val="7030A0"/>
                </a:solidFill>
                <a:latin typeface="Calibri"/>
                <a:cs typeface="Calibri"/>
              </a:rPr>
              <a:t>(</a:t>
            </a:r>
            <a:r>
              <a:rPr lang="en-ZA" b="1" dirty="0" err="1" smtClean="0">
                <a:solidFill>
                  <a:srgbClr val="7030A0"/>
                </a:solidFill>
                <a:latin typeface="Calibri"/>
                <a:cs typeface="Calibri"/>
              </a:rPr>
              <a:t>Soek</a:t>
            </a:r>
            <a:r>
              <a:rPr lang="en-ZA" b="1" dirty="0" smtClean="0">
                <a:solidFill>
                  <a:srgbClr val="7030A0"/>
                </a:solidFill>
                <a:latin typeface="Calibri"/>
                <a:cs typeface="Calibri"/>
              </a:rPr>
              <a:t> die sin in die </a:t>
            </a:r>
            <a:r>
              <a:rPr lang="en-ZA" b="1" dirty="0" err="1" smtClean="0">
                <a:solidFill>
                  <a:srgbClr val="7030A0"/>
                </a:solidFill>
                <a:latin typeface="Calibri"/>
                <a:cs typeface="Calibri"/>
              </a:rPr>
              <a:t>lewe</a:t>
            </a:r>
            <a:r>
              <a:rPr lang="en-ZA" b="1" dirty="0" smtClean="0">
                <a:solidFill>
                  <a:srgbClr val="7030A0"/>
                </a:solidFill>
                <a:latin typeface="Calibri"/>
                <a:cs typeface="Calibri"/>
              </a:rPr>
              <a:t>!)</a:t>
            </a:r>
          </a:p>
          <a:p>
            <a:r>
              <a:rPr lang="en-ZA" dirty="0" smtClean="0">
                <a:latin typeface="Calibri"/>
                <a:cs typeface="Calibri"/>
              </a:rPr>
              <a:t>Elsa </a:t>
            </a:r>
            <a:r>
              <a:rPr lang="en-ZA" dirty="0" err="1" smtClean="0">
                <a:latin typeface="Calibri"/>
                <a:cs typeface="Calibri"/>
              </a:rPr>
              <a:t>raak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swanger</a:t>
            </a:r>
            <a:r>
              <a:rPr lang="en-ZA" dirty="0" smtClean="0">
                <a:latin typeface="Calibri"/>
                <a:cs typeface="Calibri"/>
              </a:rPr>
              <a:t> en </a:t>
            </a:r>
            <a:r>
              <a:rPr lang="en-ZA" dirty="0" err="1" smtClean="0">
                <a:latin typeface="Calibri"/>
                <a:cs typeface="Calibri"/>
              </a:rPr>
              <a:t>sy</a:t>
            </a:r>
            <a:r>
              <a:rPr lang="en-ZA" dirty="0" smtClean="0">
                <a:latin typeface="Calibri"/>
                <a:cs typeface="Calibri"/>
              </a:rPr>
              <a:t> is </a:t>
            </a:r>
            <a:r>
              <a:rPr lang="en-ZA" dirty="0" err="1" smtClean="0">
                <a:latin typeface="Calibri"/>
                <a:cs typeface="Calibri"/>
              </a:rPr>
              <a:t>hewig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ontsteld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daaroor</a:t>
            </a:r>
            <a:r>
              <a:rPr lang="en-ZA" dirty="0" smtClean="0">
                <a:latin typeface="Calibri"/>
                <a:cs typeface="Calibri"/>
              </a:rPr>
              <a:t>.</a:t>
            </a:r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86347-5C5B-4E1A-A58D-A59458CC53F4}" type="slidenum">
              <a:rPr lang="en-ZA" smtClean="0"/>
              <a:pPr/>
              <a:t>33</a:t>
            </a:fld>
            <a:endParaRPr lang="en-Z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b="1" dirty="0" smtClean="0"/>
              <a:t>BLADSY 26-27</a:t>
            </a:r>
            <a:endParaRPr lang="en-Z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ZA" b="1" dirty="0" smtClean="0">
                <a:solidFill>
                  <a:srgbClr val="FF0000"/>
                </a:solidFill>
              </a:rPr>
              <a:t>Ma </a:t>
            </a:r>
            <a:r>
              <a:rPr lang="en-ZA" b="1" dirty="0" err="1" smtClean="0">
                <a:solidFill>
                  <a:srgbClr val="FF0000"/>
                </a:solidFill>
              </a:rPr>
              <a:t>s</a:t>
            </a:r>
            <a:r>
              <a:rPr lang="en-ZA" b="1" dirty="0" err="1" smtClean="0">
                <a:solidFill>
                  <a:srgbClr val="FF0000"/>
                </a:solidFill>
                <a:latin typeface="Calibri"/>
                <a:cs typeface="Calibri"/>
              </a:rPr>
              <a:t>ê</a:t>
            </a:r>
            <a:r>
              <a:rPr lang="en-ZA" b="1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FF0000"/>
                </a:solidFill>
                <a:latin typeface="Calibri"/>
                <a:cs typeface="Calibri"/>
              </a:rPr>
              <a:t>aan</a:t>
            </a:r>
            <a:r>
              <a:rPr lang="en-ZA" b="1" dirty="0" smtClean="0">
                <a:solidFill>
                  <a:srgbClr val="FF0000"/>
                </a:solidFill>
                <a:latin typeface="Calibri"/>
                <a:cs typeface="Calibri"/>
              </a:rPr>
              <a:t> Elsa </a:t>
            </a:r>
            <a:r>
              <a:rPr lang="en-ZA" b="1" dirty="0" err="1" smtClean="0">
                <a:solidFill>
                  <a:srgbClr val="FF0000"/>
                </a:solidFill>
                <a:latin typeface="Calibri"/>
                <a:cs typeface="Calibri"/>
              </a:rPr>
              <a:t>dat</a:t>
            </a:r>
            <a:r>
              <a:rPr lang="en-ZA" b="1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FF0000"/>
                </a:solidFill>
                <a:latin typeface="Calibri"/>
                <a:cs typeface="Calibri"/>
              </a:rPr>
              <a:t>glipsies</a:t>
            </a:r>
            <a:r>
              <a:rPr lang="en-ZA" b="1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FF0000"/>
                </a:solidFill>
                <a:latin typeface="Calibri"/>
                <a:cs typeface="Calibri"/>
              </a:rPr>
              <a:t>gebeur</a:t>
            </a:r>
            <a:r>
              <a:rPr lang="en-ZA" b="1" dirty="0" smtClean="0">
                <a:solidFill>
                  <a:srgbClr val="FF0000"/>
                </a:solidFill>
                <a:latin typeface="Calibri"/>
                <a:cs typeface="Calibri"/>
              </a:rPr>
              <a:t> en </a:t>
            </a:r>
            <a:r>
              <a:rPr lang="en-ZA" b="1" dirty="0" err="1" smtClean="0">
                <a:solidFill>
                  <a:srgbClr val="FF0000"/>
                </a:solidFill>
                <a:latin typeface="Calibri"/>
                <a:cs typeface="Calibri"/>
              </a:rPr>
              <a:t>dat</a:t>
            </a:r>
            <a:r>
              <a:rPr lang="en-ZA" b="1" dirty="0" smtClean="0">
                <a:solidFill>
                  <a:srgbClr val="FF0000"/>
                </a:solidFill>
                <a:latin typeface="Calibri"/>
                <a:cs typeface="Calibri"/>
              </a:rPr>
              <a:t> Iris ‘n </a:t>
            </a:r>
            <a:r>
              <a:rPr lang="en-ZA" b="1" dirty="0" err="1" smtClean="0">
                <a:solidFill>
                  <a:srgbClr val="FF0000"/>
                </a:solidFill>
                <a:latin typeface="Calibri"/>
                <a:cs typeface="Calibri"/>
              </a:rPr>
              <a:t>glips</a:t>
            </a:r>
            <a:r>
              <a:rPr lang="en-ZA" b="1" dirty="0" smtClean="0">
                <a:solidFill>
                  <a:srgbClr val="FF0000"/>
                </a:solidFill>
                <a:latin typeface="Calibri"/>
                <a:cs typeface="Calibri"/>
              </a:rPr>
              <a:t> was.  </a:t>
            </a:r>
            <a:r>
              <a:rPr lang="en-ZA" b="1" dirty="0" err="1" smtClean="0">
                <a:solidFill>
                  <a:srgbClr val="FF0000"/>
                </a:solidFill>
                <a:latin typeface="Calibri"/>
                <a:cs typeface="Calibri"/>
              </a:rPr>
              <a:t>Dit</a:t>
            </a:r>
            <a:r>
              <a:rPr lang="en-ZA" b="1" dirty="0" smtClean="0">
                <a:solidFill>
                  <a:srgbClr val="FF0000"/>
                </a:solidFill>
                <a:latin typeface="Calibri"/>
                <a:cs typeface="Calibri"/>
              </a:rPr>
              <a:t> was </a:t>
            </a:r>
            <a:r>
              <a:rPr lang="en-ZA" b="1" dirty="0" err="1" smtClean="0">
                <a:solidFill>
                  <a:srgbClr val="FF0000"/>
                </a:solidFill>
                <a:latin typeface="Calibri"/>
                <a:cs typeface="Calibri"/>
              </a:rPr>
              <a:t>vernietigende</a:t>
            </a:r>
            <a:r>
              <a:rPr lang="en-ZA" b="1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FF0000"/>
                </a:solidFill>
                <a:latin typeface="Calibri"/>
                <a:cs typeface="Calibri"/>
              </a:rPr>
              <a:t>woorde</a:t>
            </a:r>
            <a:r>
              <a:rPr lang="en-ZA" b="1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FF0000"/>
                </a:solidFill>
                <a:latin typeface="Calibri"/>
                <a:cs typeface="Calibri"/>
              </a:rPr>
              <a:t>aan</a:t>
            </a:r>
            <a:r>
              <a:rPr lang="en-ZA" b="1" dirty="0" smtClean="0">
                <a:solidFill>
                  <a:srgbClr val="FF0000"/>
                </a:solidFill>
                <a:latin typeface="Calibri"/>
                <a:cs typeface="Calibri"/>
              </a:rPr>
              <a:t> Iris en </a:t>
            </a:r>
            <a:r>
              <a:rPr lang="en-ZA" b="1" dirty="0" err="1" smtClean="0">
                <a:solidFill>
                  <a:srgbClr val="FF0000"/>
                </a:solidFill>
                <a:latin typeface="Calibri"/>
                <a:cs typeface="Calibri"/>
              </a:rPr>
              <a:t>sy</a:t>
            </a:r>
            <a:r>
              <a:rPr lang="en-ZA" b="1" dirty="0" smtClean="0">
                <a:solidFill>
                  <a:srgbClr val="FF0000"/>
                </a:solidFill>
                <a:latin typeface="Calibri"/>
                <a:cs typeface="Calibri"/>
              </a:rPr>
              <a:t> het </a:t>
            </a:r>
            <a:r>
              <a:rPr lang="en-ZA" b="1" dirty="0" err="1" smtClean="0">
                <a:solidFill>
                  <a:srgbClr val="FF0000"/>
                </a:solidFill>
                <a:latin typeface="Calibri"/>
                <a:cs typeface="Calibri"/>
              </a:rPr>
              <a:t>gesukkel</a:t>
            </a:r>
            <a:r>
              <a:rPr lang="en-ZA" b="1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FF0000"/>
                </a:solidFill>
                <a:latin typeface="Calibri"/>
                <a:cs typeface="Calibri"/>
              </a:rPr>
              <a:t>om</a:t>
            </a:r>
            <a:r>
              <a:rPr lang="en-ZA" b="1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FF0000"/>
                </a:solidFill>
                <a:latin typeface="Calibri"/>
                <a:cs typeface="Calibri"/>
              </a:rPr>
              <a:t>dit</a:t>
            </a:r>
            <a:r>
              <a:rPr lang="en-ZA" b="1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FF0000"/>
                </a:solidFill>
                <a:latin typeface="Calibri"/>
                <a:cs typeface="Calibri"/>
              </a:rPr>
              <a:t>te</a:t>
            </a:r>
            <a:r>
              <a:rPr lang="en-ZA" b="1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FF0000"/>
                </a:solidFill>
                <a:latin typeface="Calibri"/>
                <a:cs typeface="Calibri"/>
              </a:rPr>
              <a:t>verwerk</a:t>
            </a:r>
            <a:r>
              <a:rPr lang="en-ZA" b="1" dirty="0" smtClean="0">
                <a:solidFill>
                  <a:srgbClr val="FF0000"/>
                </a:solidFill>
                <a:latin typeface="Calibri"/>
                <a:cs typeface="Calibri"/>
              </a:rPr>
              <a:t>.</a:t>
            </a:r>
          </a:p>
          <a:p>
            <a:r>
              <a:rPr lang="en-ZA" dirty="0" smtClean="0">
                <a:latin typeface="Calibri"/>
                <a:cs typeface="Calibri"/>
              </a:rPr>
              <a:t>Elsa </a:t>
            </a:r>
            <a:r>
              <a:rPr lang="en-ZA" dirty="0" err="1" smtClean="0">
                <a:latin typeface="Calibri"/>
                <a:cs typeface="Calibri"/>
              </a:rPr>
              <a:t>sê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dat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sy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nie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nou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wil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verwag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nie</a:t>
            </a:r>
            <a:r>
              <a:rPr lang="en-ZA" dirty="0" smtClean="0">
                <a:latin typeface="Calibri"/>
                <a:cs typeface="Calibri"/>
              </a:rPr>
              <a:t> en Iris </a:t>
            </a:r>
            <a:r>
              <a:rPr lang="en-ZA" dirty="0" err="1" smtClean="0">
                <a:latin typeface="Calibri"/>
                <a:cs typeface="Calibri"/>
              </a:rPr>
              <a:t>sê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dat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sy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verantwoordelikheid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vir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haar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eie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dade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moet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neem</a:t>
            </a:r>
            <a:r>
              <a:rPr lang="en-ZA" dirty="0" smtClean="0">
                <a:latin typeface="Calibri"/>
                <a:cs typeface="Calibri"/>
              </a:rPr>
              <a:t>.</a:t>
            </a:r>
          </a:p>
          <a:p>
            <a:r>
              <a:rPr lang="en-ZA" dirty="0" err="1" smtClean="0">
                <a:latin typeface="Calibri"/>
                <a:cs typeface="Calibri"/>
              </a:rPr>
              <a:t>Hannes</a:t>
            </a:r>
            <a:r>
              <a:rPr lang="en-ZA" dirty="0" smtClean="0">
                <a:latin typeface="Calibri"/>
                <a:cs typeface="Calibri"/>
              </a:rPr>
              <a:t> het ‘n </a:t>
            </a:r>
            <a:r>
              <a:rPr lang="en-ZA" dirty="0" err="1" smtClean="0">
                <a:latin typeface="Calibri"/>
                <a:cs typeface="Calibri"/>
              </a:rPr>
              <a:t>assistentskap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gekry</a:t>
            </a:r>
            <a:r>
              <a:rPr lang="en-ZA" dirty="0" smtClean="0">
                <a:latin typeface="Calibri"/>
                <a:cs typeface="Calibri"/>
              </a:rPr>
              <a:t> by die </a:t>
            </a:r>
            <a:r>
              <a:rPr lang="en-ZA" dirty="0" err="1" smtClean="0">
                <a:latin typeface="Calibri"/>
                <a:cs typeface="Calibri"/>
              </a:rPr>
              <a:t>universiteit</a:t>
            </a:r>
            <a:endParaRPr lang="en-ZA" dirty="0" smtClean="0">
              <a:latin typeface="Calibri"/>
              <a:cs typeface="Calibri"/>
            </a:endParaRPr>
          </a:p>
          <a:p>
            <a:pPr>
              <a:buNone/>
            </a:pPr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86347-5C5B-4E1A-A58D-A59458CC53F4}" type="slidenum">
              <a:rPr lang="en-ZA" smtClean="0"/>
              <a:pPr/>
              <a:t>34</a:t>
            </a:fld>
            <a:endParaRPr lang="en-Z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ZA" b="1" dirty="0" smtClean="0"/>
              <a:t>BLADSY 27 (</a:t>
            </a:r>
            <a:r>
              <a:rPr lang="en-ZA" b="1" dirty="0" err="1" smtClean="0"/>
              <a:t>vervolg</a:t>
            </a:r>
            <a:r>
              <a:rPr lang="en-ZA" b="1" dirty="0" smtClean="0"/>
              <a:t>)- 28</a:t>
            </a:r>
            <a:endParaRPr lang="en-Z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ZA" dirty="0" smtClean="0"/>
              <a:t>Ma </a:t>
            </a:r>
            <a:r>
              <a:rPr lang="en-ZA" dirty="0" err="1" smtClean="0"/>
              <a:t>vra</a:t>
            </a:r>
            <a:r>
              <a:rPr lang="en-ZA" dirty="0" smtClean="0"/>
              <a:t> </a:t>
            </a:r>
            <a:r>
              <a:rPr lang="en-ZA" dirty="0" err="1" smtClean="0"/>
              <a:t>aan</a:t>
            </a:r>
            <a:r>
              <a:rPr lang="en-ZA" dirty="0" smtClean="0"/>
              <a:t> Pa of </a:t>
            </a:r>
            <a:r>
              <a:rPr lang="en-ZA" dirty="0" err="1" smtClean="0"/>
              <a:t>hy</a:t>
            </a:r>
            <a:r>
              <a:rPr lang="en-ZA" dirty="0" smtClean="0"/>
              <a:t> </a:t>
            </a:r>
            <a:r>
              <a:rPr lang="en-ZA" dirty="0" err="1" smtClean="0"/>
              <a:t>nie</a:t>
            </a:r>
            <a:r>
              <a:rPr lang="en-ZA" dirty="0" smtClean="0"/>
              <a:t> ‘n </a:t>
            </a:r>
            <a:r>
              <a:rPr lang="en-ZA" dirty="0" err="1" smtClean="0"/>
              <a:t>huis</a:t>
            </a:r>
            <a:r>
              <a:rPr lang="en-ZA" dirty="0" smtClean="0"/>
              <a:t> </a:t>
            </a:r>
            <a:r>
              <a:rPr lang="en-ZA" dirty="0" err="1" smtClean="0"/>
              <a:t>vir</a:t>
            </a:r>
            <a:r>
              <a:rPr lang="en-ZA" dirty="0" smtClean="0"/>
              <a:t> Elsa-</a:t>
            </a:r>
            <a:r>
              <a:rPr lang="en-ZA" dirty="0" err="1" smtClean="0"/>
              <a:t>hulle</a:t>
            </a:r>
            <a:r>
              <a:rPr lang="en-ZA" dirty="0" smtClean="0"/>
              <a:t> </a:t>
            </a:r>
            <a:r>
              <a:rPr lang="en-ZA" dirty="0" err="1" smtClean="0"/>
              <a:t>wil</a:t>
            </a:r>
            <a:r>
              <a:rPr lang="en-ZA" dirty="0" smtClean="0"/>
              <a:t> </a:t>
            </a:r>
            <a:r>
              <a:rPr lang="en-ZA" dirty="0" err="1" smtClean="0"/>
              <a:t>koop</a:t>
            </a:r>
            <a:r>
              <a:rPr lang="en-ZA" dirty="0" smtClean="0"/>
              <a:t> </a:t>
            </a:r>
            <a:r>
              <a:rPr lang="en-ZA" dirty="0" err="1" smtClean="0"/>
              <a:t>nie</a:t>
            </a:r>
            <a:r>
              <a:rPr lang="en-ZA" dirty="0" smtClean="0"/>
              <a:t>, </a:t>
            </a:r>
            <a:r>
              <a:rPr lang="en-ZA" dirty="0" err="1" smtClean="0"/>
              <a:t>maar</a:t>
            </a:r>
            <a:r>
              <a:rPr lang="en-ZA" dirty="0" smtClean="0"/>
              <a:t> Pa </a:t>
            </a:r>
            <a:r>
              <a:rPr lang="en-ZA" dirty="0" err="1" smtClean="0"/>
              <a:t>s</a:t>
            </a:r>
            <a:r>
              <a:rPr lang="en-ZA" dirty="0" err="1" smtClean="0">
                <a:latin typeface="Calibri"/>
                <a:cs typeface="Calibri"/>
              </a:rPr>
              <a:t>ê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dadelik</a:t>
            </a:r>
            <a:r>
              <a:rPr lang="en-ZA" dirty="0" smtClean="0">
                <a:latin typeface="Calibri"/>
                <a:cs typeface="Calibri"/>
              </a:rPr>
              <a:t> nee! Lees r. 13-20.</a:t>
            </a:r>
          </a:p>
          <a:p>
            <a:r>
              <a:rPr lang="en-ZA" dirty="0" smtClean="0">
                <a:latin typeface="Calibri"/>
                <a:cs typeface="Calibri"/>
              </a:rPr>
              <a:t>Kara </a:t>
            </a:r>
            <a:r>
              <a:rPr lang="en-ZA" dirty="0" err="1" smtClean="0">
                <a:latin typeface="Calibri"/>
                <a:cs typeface="Calibri"/>
              </a:rPr>
              <a:t>sê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dat</a:t>
            </a:r>
            <a:r>
              <a:rPr lang="en-ZA" dirty="0" smtClean="0">
                <a:latin typeface="Calibri"/>
                <a:cs typeface="Calibri"/>
              </a:rPr>
              <a:t> Elsa </a:t>
            </a:r>
            <a:r>
              <a:rPr lang="en-ZA" dirty="0" err="1" smtClean="0">
                <a:latin typeface="Calibri"/>
                <a:cs typeface="Calibri"/>
              </a:rPr>
              <a:t>grotesk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lyk</a:t>
            </a:r>
            <a:r>
              <a:rPr lang="en-ZA" dirty="0" smtClean="0">
                <a:latin typeface="Calibri"/>
                <a:cs typeface="Calibri"/>
              </a:rPr>
              <a:t>.</a:t>
            </a:r>
          </a:p>
          <a:p>
            <a:r>
              <a:rPr lang="en-ZA" dirty="0" smtClean="0">
                <a:latin typeface="Calibri"/>
                <a:cs typeface="Calibri"/>
              </a:rPr>
              <a:t>Kara </a:t>
            </a:r>
            <a:r>
              <a:rPr lang="en-ZA" dirty="0" err="1" smtClean="0">
                <a:latin typeface="Calibri"/>
                <a:cs typeface="Calibri"/>
              </a:rPr>
              <a:t>wil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nie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eendag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kinders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hê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nie</a:t>
            </a:r>
            <a:r>
              <a:rPr lang="en-ZA" dirty="0" smtClean="0">
                <a:latin typeface="Calibri"/>
                <a:cs typeface="Calibri"/>
              </a:rPr>
              <a:t>, </a:t>
            </a:r>
            <a:r>
              <a:rPr lang="en-ZA" dirty="0" err="1" smtClean="0">
                <a:latin typeface="Calibri"/>
                <a:cs typeface="Calibri"/>
              </a:rPr>
              <a:t>daarom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sê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sy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dat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sy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eendag</a:t>
            </a:r>
            <a:r>
              <a:rPr lang="en-ZA" dirty="0" smtClean="0">
                <a:latin typeface="Calibri"/>
                <a:cs typeface="Calibri"/>
              </a:rPr>
              <a:t> ‘n </a:t>
            </a:r>
            <a:r>
              <a:rPr lang="en-ZA" dirty="0" err="1" smtClean="0">
                <a:latin typeface="Calibri"/>
                <a:cs typeface="Calibri"/>
              </a:rPr>
              <a:t>surrogaat</a:t>
            </a:r>
            <a:r>
              <a:rPr lang="en-ZA" dirty="0" smtClean="0">
                <a:latin typeface="Calibri"/>
                <a:cs typeface="Calibri"/>
              </a:rPr>
              <a:t> ma </a:t>
            </a:r>
            <a:r>
              <a:rPr lang="en-ZA" dirty="0" err="1" smtClean="0">
                <a:latin typeface="Calibri"/>
                <a:cs typeface="Calibri"/>
              </a:rPr>
              <a:t>sal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kry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om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haar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kinders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te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dra</a:t>
            </a:r>
            <a:r>
              <a:rPr lang="en-ZA" dirty="0" smtClean="0">
                <a:latin typeface="Calibri"/>
                <a:cs typeface="Calibri"/>
              </a:rPr>
              <a:t> en </a:t>
            </a:r>
            <a:r>
              <a:rPr lang="en-ZA" dirty="0" err="1" smtClean="0">
                <a:latin typeface="Calibri"/>
                <a:cs typeface="Calibri"/>
              </a:rPr>
              <a:t>dat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b="1" dirty="0" smtClean="0">
                <a:latin typeface="Calibri"/>
                <a:cs typeface="Calibri"/>
              </a:rPr>
              <a:t>HAAR LYF NIE ‘N BROEIKAS IS NIE EN DAT HAAR LYF AAN HAAR BEHOORT!</a:t>
            </a:r>
          </a:p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86347-5C5B-4E1A-A58D-A59458CC53F4}" type="slidenum">
              <a:rPr lang="en-ZA" smtClean="0"/>
              <a:pPr/>
              <a:t>35</a:t>
            </a:fld>
            <a:endParaRPr lang="en-Z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b="1" dirty="0" smtClean="0"/>
              <a:t>BLADSY 28 (</a:t>
            </a:r>
            <a:r>
              <a:rPr lang="en-ZA" b="1" dirty="0" err="1" smtClean="0"/>
              <a:t>vervolg</a:t>
            </a:r>
            <a:r>
              <a:rPr lang="en-ZA" b="1" dirty="0" smtClean="0"/>
              <a:t>)</a:t>
            </a:r>
            <a:endParaRPr lang="en-Z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b="1" dirty="0" smtClean="0">
                <a:solidFill>
                  <a:srgbClr val="00B050"/>
                </a:solidFill>
              </a:rPr>
              <a:t>Op pad </a:t>
            </a:r>
            <a:r>
              <a:rPr lang="en-ZA" b="1" dirty="0" err="1" smtClean="0">
                <a:solidFill>
                  <a:srgbClr val="00B050"/>
                </a:solidFill>
              </a:rPr>
              <a:t>huistoe</a:t>
            </a:r>
            <a:r>
              <a:rPr lang="en-ZA" b="1" dirty="0" smtClean="0">
                <a:solidFill>
                  <a:srgbClr val="00B050"/>
                </a:solidFill>
              </a:rPr>
              <a:t> het Iris </a:t>
            </a:r>
            <a:r>
              <a:rPr lang="en-ZA" b="1" dirty="0" err="1" smtClean="0">
                <a:solidFill>
                  <a:srgbClr val="00B050"/>
                </a:solidFill>
              </a:rPr>
              <a:t>aan</a:t>
            </a:r>
            <a:r>
              <a:rPr lang="en-ZA" b="1" dirty="0" smtClean="0">
                <a:solidFill>
                  <a:srgbClr val="00B050"/>
                </a:solidFill>
              </a:rPr>
              <a:t> ‘n </a:t>
            </a:r>
            <a:r>
              <a:rPr lang="en-ZA" b="1" dirty="0" err="1" smtClean="0">
                <a:solidFill>
                  <a:srgbClr val="00B050"/>
                </a:solidFill>
              </a:rPr>
              <a:t>nuwe</a:t>
            </a:r>
            <a:r>
              <a:rPr lang="en-ZA" b="1" dirty="0" smtClean="0">
                <a:solidFill>
                  <a:srgbClr val="00B050"/>
                </a:solidFill>
              </a:rPr>
              <a:t> </a:t>
            </a:r>
            <a:r>
              <a:rPr lang="en-ZA" b="1" dirty="0" err="1" smtClean="0">
                <a:solidFill>
                  <a:srgbClr val="00B050"/>
                </a:solidFill>
              </a:rPr>
              <a:t>storie</a:t>
            </a:r>
            <a:r>
              <a:rPr lang="en-ZA" b="1" dirty="0" smtClean="0">
                <a:solidFill>
                  <a:srgbClr val="00B050"/>
                </a:solidFill>
              </a:rPr>
              <a:t> begin dink (‘n </a:t>
            </a:r>
            <a:r>
              <a:rPr lang="en-ZA" b="1" dirty="0" err="1" smtClean="0">
                <a:solidFill>
                  <a:srgbClr val="00B050"/>
                </a:solidFill>
              </a:rPr>
              <a:t>nuwe</a:t>
            </a:r>
            <a:r>
              <a:rPr lang="en-ZA" b="1" dirty="0" smtClean="0">
                <a:solidFill>
                  <a:srgbClr val="00B050"/>
                </a:solidFill>
              </a:rPr>
              <a:t> </a:t>
            </a:r>
            <a:r>
              <a:rPr lang="en-ZA" b="1" dirty="0" err="1" smtClean="0">
                <a:solidFill>
                  <a:srgbClr val="00B050"/>
                </a:solidFill>
              </a:rPr>
              <a:t>fantasie</a:t>
            </a:r>
            <a:r>
              <a:rPr lang="en-ZA" b="1" dirty="0" smtClean="0">
                <a:solidFill>
                  <a:srgbClr val="00B050"/>
                </a:solidFill>
              </a:rPr>
              <a:t>) Richard se </a:t>
            </a:r>
            <a:r>
              <a:rPr lang="en-ZA" b="1" dirty="0" err="1" smtClean="0">
                <a:solidFill>
                  <a:srgbClr val="00B050"/>
                </a:solidFill>
              </a:rPr>
              <a:t>storie</a:t>
            </a:r>
            <a:r>
              <a:rPr lang="en-ZA" b="1" dirty="0" smtClean="0">
                <a:solidFill>
                  <a:srgbClr val="00B050"/>
                </a:solidFill>
              </a:rPr>
              <a:t> is </a:t>
            </a:r>
            <a:r>
              <a:rPr lang="en-ZA" b="1" dirty="0" err="1" smtClean="0">
                <a:solidFill>
                  <a:srgbClr val="00B050"/>
                </a:solidFill>
              </a:rPr>
              <a:t>nou</a:t>
            </a:r>
            <a:r>
              <a:rPr lang="en-ZA" b="1" dirty="0" smtClean="0">
                <a:solidFill>
                  <a:srgbClr val="00B050"/>
                </a:solidFill>
              </a:rPr>
              <a:t> </a:t>
            </a:r>
            <a:r>
              <a:rPr lang="en-ZA" b="1" dirty="0" err="1" smtClean="0">
                <a:solidFill>
                  <a:srgbClr val="00B050"/>
                </a:solidFill>
              </a:rPr>
              <a:t>afgesaag</a:t>
            </a:r>
            <a:r>
              <a:rPr lang="en-ZA" b="1" dirty="0" smtClean="0">
                <a:solidFill>
                  <a:srgbClr val="00B050"/>
                </a:solidFill>
              </a:rPr>
              <a:t>.</a:t>
            </a:r>
          </a:p>
          <a:p>
            <a:r>
              <a:rPr lang="en-ZA" b="1" dirty="0" err="1" smtClean="0">
                <a:solidFill>
                  <a:srgbClr val="FF0000"/>
                </a:solidFill>
              </a:rPr>
              <a:t>Hierdie</a:t>
            </a:r>
            <a:r>
              <a:rPr lang="en-ZA" b="1" dirty="0" smtClean="0">
                <a:solidFill>
                  <a:srgbClr val="FF0000"/>
                </a:solidFill>
              </a:rPr>
              <a:t> </a:t>
            </a:r>
            <a:r>
              <a:rPr lang="en-ZA" b="1" dirty="0" err="1" smtClean="0">
                <a:solidFill>
                  <a:srgbClr val="FF0000"/>
                </a:solidFill>
              </a:rPr>
              <a:t>verbeeldingsvlug</a:t>
            </a:r>
            <a:r>
              <a:rPr lang="en-ZA" b="1" dirty="0" smtClean="0">
                <a:solidFill>
                  <a:srgbClr val="FF0000"/>
                </a:solidFill>
              </a:rPr>
              <a:t> het Iris </a:t>
            </a:r>
            <a:r>
              <a:rPr lang="en-ZA" b="1" dirty="0" err="1" smtClean="0">
                <a:solidFill>
                  <a:srgbClr val="FF0000"/>
                </a:solidFill>
              </a:rPr>
              <a:t>maande</a:t>
            </a:r>
            <a:r>
              <a:rPr lang="en-ZA" b="1" dirty="0" smtClean="0">
                <a:solidFill>
                  <a:srgbClr val="FF0000"/>
                </a:solidFill>
              </a:rPr>
              <a:t> lank </a:t>
            </a:r>
            <a:r>
              <a:rPr lang="en-ZA" b="1" dirty="0" err="1" smtClean="0">
                <a:solidFill>
                  <a:srgbClr val="FF0000"/>
                </a:solidFill>
              </a:rPr>
              <a:t>besig</a:t>
            </a:r>
            <a:r>
              <a:rPr lang="en-ZA" b="1" dirty="0" smtClean="0">
                <a:solidFill>
                  <a:srgbClr val="FF0000"/>
                </a:solidFill>
              </a:rPr>
              <a:t> </a:t>
            </a:r>
            <a:r>
              <a:rPr lang="en-ZA" b="1" dirty="0" err="1" smtClean="0">
                <a:solidFill>
                  <a:srgbClr val="FF0000"/>
                </a:solidFill>
              </a:rPr>
              <a:t>gehou</a:t>
            </a:r>
            <a:r>
              <a:rPr lang="en-ZA" b="1" dirty="0" smtClean="0">
                <a:solidFill>
                  <a:srgbClr val="FF0000"/>
                </a:solidFill>
              </a:rPr>
              <a:t>.</a:t>
            </a:r>
          </a:p>
          <a:p>
            <a:r>
              <a:rPr lang="en-ZA" b="1" dirty="0" smtClean="0">
                <a:solidFill>
                  <a:srgbClr val="7030A0"/>
                </a:solidFill>
              </a:rPr>
              <a:t>Iris was die </a:t>
            </a:r>
            <a:r>
              <a:rPr lang="en-ZA" b="1" dirty="0" err="1" smtClean="0">
                <a:solidFill>
                  <a:srgbClr val="7030A0"/>
                </a:solidFill>
              </a:rPr>
              <a:t>hoofkarakter</a:t>
            </a:r>
            <a:r>
              <a:rPr lang="en-ZA" b="1" dirty="0" smtClean="0">
                <a:solidFill>
                  <a:srgbClr val="7030A0"/>
                </a:solidFill>
              </a:rPr>
              <a:t> in </a:t>
            </a:r>
            <a:r>
              <a:rPr lang="en-ZA" b="1" dirty="0" err="1" smtClean="0">
                <a:solidFill>
                  <a:srgbClr val="7030A0"/>
                </a:solidFill>
              </a:rPr>
              <a:t>haar</a:t>
            </a:r>
            <a:r>
              <a:rPr lang="en-ZA" b="1" dirty="0" smtClean="0">
                <a:solidFill>
                  <a:srgbClr val="7030A0"/>
                </a:solidFill>
              </a:rPr>
              <a:t> </a:t>
            </a:r>
            <a:r>
              <a:rPr lang="en-ZA" b="1" dirty="0" err="1" smtClean="0">
                <a:solidFill>
                  <a:srgbClr val="7030A0"/>
                </a:solidFill>
              </a:rPr>
              <a:t>eie</a:t>
            </a:r>
            <a:r>
              <a:rPr lang="en-ZA" b="1" dirty="0" smtClean="0">
                <a:solidFill>
                  <a:srgbClr val="7030A0"/>
                </a:solidFill>
              </a:rPr>
              <a:t> </a:t>
            </a:r>
            <a:r>
              <a:rPr lang="en-ZA" b="1" dirty="0" err="1" smtClean="0">
                <a:solidFill>
                  <a:srgbClr val="7030A0"/>
                </a:solidFill>
              </a:rPr>
              <a:t>fantasie</a:t>
            </a:r>
            <a:r>
              <a:rPr lang="en-ZA" b="1" dirty="0" smtClean="0">
                <a:solidFill>
                  <a:srgbClr val="7030A0"/>
                </a:solidFill>
              </a:rPr>
              <a:t>, al het </a:t>
            </a:r>
            <a:r>
              <a:rPr lang="en-ZA" b="1" dirty="0" err="1" smtClean="0">
                <a:solidFill>
                  <a:srgbClr val="7030A0"/>
                </a:solidFill>
              </a:rPr>
              <a:t>sy</a:t>
            </a:r>
            <a:r>
              <a:rPr lang="en-ZA" b="1" dirty="0" smtClean="0">
                <a:solidFill>
                  <a:srgbClr val="7030A0"/>
                </a:solidFill>
              </a:rPr>
              <a:t> </a:t>
            </a:r>
            <a:r>
              <a:rPr lang="en-ZA" b="1" dirty="0" err="1" smtClean="0">
                <a:solidFill>
                  <a:srgbClr val="7030A0"/>
                </a:solidFill>
              </a:rPr>
              <a:t>na</a:t>
            </a:r>
            <a:r>
              <a:rPr lang="en-ZA" b="1" dirty="0" smtClean="0">
                <a:solidFill>
                  <a:srgbClr val="7030A0"/>
                </a:solidFill>
              </a:rPr>
              <a:t> </a:t>
            </a:r>
            <a:r>
              <a:rPr lang="en-ZA" b="1" dirty="0" err="1" smtClean="0">
                <a:solidFill>
                  <a:srgbClr val="7030A0"/>
                </a:solidFill>
              </a:rPr>
              <a:t>haarself</a:t>
            </a:r>
            <a:r>
              <a:rPr lang="en-ZA" b="1" dirty="0" smtClean="0">
                <a:solidFill>
                  <a:srgbClr val="7030A0"/>
                </a:solidFill>
              </a:rPr>
              <a:t> in die </a:t>
            </a:r>
            <a:r>
              <a:rPr lang="en-ZA" b="1" dirty="0" err="1" smtClean="0">
                <a:solidFill>
                  <a:srgbClr val="7030A0"/>
                </a:solidFill>
              </a:rPr>
              <a:t>derdepersoon</a:t>
            </a:r>
            <a:r>
              <a:rPr lang="en-ZA" b="1" dirty="0" smtClean="0">
                <a:solidFill>
                  <a:srgbClr val="7030A0"/>
                </a:solidFill>
              </a:rPr>
              <a:t> </a:t>
            </a:r>
            <a:r>
              <a:rPr lang="en-ZA" b="1" dirty="0" err="1" smtClean="0">
                <a:solidFill>
                  <a:srgbClr val="7030A0"/>
                </a:solidFill>
              </a:rPr>
              <a:t>verwys</a:t>
            </a:r>
            <a:r>
              <a:rPr lang="en-ZA" b="1" dirty="0" smtClean="0">
                <a:solidFill>
                  <a:srgbClr val="7030A0"/>
                </a:solidFill>
              </a:rPr>
              <a:t>.</a:t>
            </a:r>
            <a:endParaRPr lang="en-ZA" b="1" dirty="0">
              <a:solidFill>
                <a:srgbClr val="7030A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86347-5C5B-4E1A-A58D-A59458CC53F4}" type="slidenum">
              <a:rPr lang="en-ZA" smtClean="0"/>
              <a:pPr/>
              <a:t>36</a:t>
            </a:fld>
            <a:endParaRPr lang="en-Z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ZA" b="1" dirty="0" err="1" smtClean="0"/>
              <a:t>Bladsy</a:t>
            </a:r>
            <a:r>
              <a:rPr lang="en-ZA" b="1" dirty="0" smtClean="0"/>
              <a:t> 28 – 30</a:t>
            </a:r>
            <a:br>
              <a:rPr lang="en-ZA" b="1" dirty="0" smtClean="0"/>
            </a:br>
            <a:r>
              <a:rPr lang="en-ZA" b="1" dirty="0" smtClean="0"/>
              <a:t>IRIS SE FANTASIE</a:t>
            </a:r>
            <a:endParaRPr lang="en-ZA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86347-5C5B-4E1A-A58D-A59458CC53F4}" type="slidenum">
              <a:rPr lang="en-ZA" smtClean="0"/>
              <a:pPr/>
              <a:t>37</a:t>
            </a:fld>
            <a:endParaRPr lang="en-Z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b="1" dirty="0" smtClean="0"/>
              <a:t>BLADSY 9 (</a:t>
            </a:r>
            <a:r>
              <a:rPr lang="en-ZA" b="1" dirty="0" err="1" smtClean="0"/>
              <a:t>vervolg</a:t>
            </a:r>
            <a:r>
              <a:rPr lang="en-ZA" b="1" dirty="0" smtClean="0"/>
              <a:t>)</a:t>
            </a:r>
            <a:endParaRPr lang="en-Z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err="1" smtClean="0"/>
              <a:t>Dit</a:t>
            </a:r>
            <a:r>
              <a:rPr lang="en-ZA" dirty="0" smtClean="0"/>
              <a:t> was </a:t>
            </a:r>
            <a:r>
              <a:rPr lang="en-ZA" dirty="0" err="1" smtClean="0"/>
              <a:t>nie</a:t>
            </a:r>
            <a:r>
              <a:rPr lang="en-ZA" dirty="0" smtClean="0"/>
              <a:t> </a:t>
            </a:r>
            <a:r>
              <a:rPr lang="en-ZA" dirty="0" err="1" smtClean="0"/>
              <a:t>daardie</a:t>
            </a:r>
            <a:r>
              <a:rPr lang="en-ZA" dirty="0" smtClean="0"/>
              <a:t> </a:t>
            </a:r>
            <a:r>
              <a:rPr lang="en-ZA" dirty="0" err="1" smtClean="0"/>
              <a:t>tyd</a:t>
            </a:r>
            <a:r>
              <a:rPr lang="en-ZA" dirty="0" smtClean="0"/>
              <a:t> mode </a:t>
            </a:r>
            <a:r>
              <a:rPr lang="en-ZA" dirty="0" err="1" smtClean="0"/>
              <a:t>dat</a:t>
            </a:r>
            <a:r>
              <a:rPr lang="en-ZA" dirty="0" smtClean="0"/>
              <a:t> ‘n man by </a:t>
            </a:r>
            <a:r>
              <a:rPr lang="en-ZA" dirty="0" err="1" smtClean="0"/>
              <a:t>sy</a:t>
            </a:r>
            <a:r>
              <a:rPr lang="en-ZA" dirty="0" smtClean="0"/>
              <a:t> </a:t>
            </a:r>
            <a:r>
              <a:rPr lang="en-ZA" dirty="0" err="1" smtClean="0"/>
              <a:t>vrou</a:t>
            </a:r>
            <a:r>
              <a:rPr lang="en-ZA" dirty="0" smtClean="0"/>
              <a:t> is as </a:t>
            </a:r>
            <a:r>
              <a:rPr lang="en-ZA" dirty="0" err="1" smtClean="0"/>
              <a:t>sy</a:t>
            </a:r>
            <a:r>
              <a:rPr lang="en-ZA" dirty="0" smtClean="0"/>
              <a:t> </a:t>
            </a:r>
            <a:r>
              <a:rPr lang="en-ZA" dirty="0" err="1" smtClean="0"/>
              <a:t>kraam</a:t>
            </a:r>
            <a:r>
              <a:rPr lang="en-ZA" dirty="0" smtClean="0"/>
              <a:t> </a:t>
            </a:r>
            <a:r>
              <a:rPr lang="en-ZA" dirty="0" err="1" smtClean="0"/>
              <a:t>nie</a:t>
            </a:r>
            <a:r>
              <a:rPr lang="en-ZA" dirty="0" smtClean="0"/>
              <a:t>.</a:t>
            </a:r>
          </a:p>
          <a:p>
            <a:r>
              <a:rPr lang="en-ZA" b="1" dirty="0" smtClean="0">
                <a:solidFill>
                  <a:srgbClr val="FF0000"/>
                </a:solidFill>
              </a:rPr>
              <a:t>Iris is ‘n “</a:t>
            </a:r>
            <a:r>
              <a:rPr lang="en-ZA" b="1" dirty="0" err="1" smtClean="0">
                <a:solidFill>
                  <a:srgbClr val="FF0000"/>
                </a:solidFill>
              </a:rPr>
              <a:t>donker</a:t>
            </a:r>
            <a:r>
              <a:rPr lang="en-ZA" b="1" dirty="0" smtClean="0">
                <a:solidFill>
                  <a:srgbClr val="FF0000"/>
                </a:solidFill>
              </a:rPr>
              <a:t> </a:t>
            </a:r>
            <a:r>
              <a:rPr lang="en-ZA" b="1" dirty="0" err="1" smtClean="0">
                <a:solidFill>
                  <a:srgbClr val="FF0000"/>
                </a:solidFill>
              </a:rPr>
              <a:t>enetjie</a:t>
            </a:r>
            <a:r>
              <a:rPr lang="en-ZA" b="1" dirty="0" smtClean="0">
                <a:solidFill>
                  <a:srgbClr val="FF0000"/>
                </a:solidFill>
              </a:rPr>
              <a:t>”  </a:t>
            </a:r>
            <a:r>
              <a:rPr lang="en-ZA" b="1" dirty="0" err="1" smtClean="0">
                <a:solidFill>
                  <a:srgbClr val="FF0000"/>
                </a:solidFill>
              </a:rPr>
              <a:t>heeltemal</a:t>
            </a:r>
            <a:r>
              <a:rPr lang="en-ZA" b="1" dirty="0" smtClean="0">
                <a:solidFill>
                  <a:srgbClr val="FF0000"/>
                </a:solidFill>
              </a:rPr>
              <a:t> </a:t>
            </a:r>
            <a:r>
              <a:rPr lang="en-ZA" b="1" dirty="0" err="1" smtClean="0">
                <a:solidFill>
                  <a:srgbClr val="FF0000"/>
                </a:solidFill>
              </a:rPr>
              <a:t>anders</a:t>
            </a:r>
            <a:r>
              <a:rPr lang="en-ZA" b="1" dirty="0" smtClean="0">
                <a:solidFill>
                  <a:srgbClr val="FF0000"/>
                </a:solidFill>
              </a:rPr>
              <a:t>!!!! (</a:t>
            </a:r>
            <a:r>
              <a:rPr lang="en-ZA" b="1" dirty="0" err="1" smtClean="0">
                <a:solidFill>
                  <a:srgbClr val="FF0000"/>
                </a:solidFill>
              </a:rPr>
              <a:t>karaktereienskap</a:t>
            </a:r>
            <a:r>
              <a:rPr lang="en-ZA" b="1" dirty="0" smtClean="0">
                <a:solidFill>
                  <a:srgbClr val="FF0000"/>
                </a:solidFill>
              </a:rPr>
              <a:t>)</a:t>
            </a:r>
          </a:p>
          <a:p>
            <a:r>
              <a:rPr lang="en-ZA" dirty="0" smtClean="0"/>
              <a:t>Die </a:t>
            </a:r>
            <a:r>
              <a:rPr lang="en-ZA" dirty="0" err="1" smtClean="0"/>
              <a:t>humor</a:t>
            </a:r>
            <a:r>
              <a:rPr lang="en-ZA" dirty="0" smtClean="0"/>
              <a:t> van Iris se </a:t>
            </a:r>
            <a:r>
              <a:rPr lang="en-ZA" dirty="0" err="1" smtClean="0"/>
              <a:t>geboorte</a:t>
            </a:r>
            <a:r>
              <a:rPr lang="en-ZA" dirty="0" smtClean="0"/>
              <a:t> word met die </a:t>
            </a:r>
            <a:r>
              <a:rPr lang="en-ZA" dirty="0" err="1" smtClean="0"/>
              <a:t>Retoriese</a:t>
            </a:r>
            <a:r>
              <a:rPr lang="en-ZA" dirty="0" smtClean="0"/>
              <a:t> </a:t>
            </a:r>
            <a:r>
              <a:rPr lang="en-ZA" dirty="0" err="1" smtClean="0"/>
              <a:t>vrae</a:t>
            </a:r>
            <a:r>
              <a:rPr lang="en-ZA" dirty="0" smtClean="0"/>
              <a:t> </a:t>
            </a:r>
            <a:r>
              <a:rPr lang="en-ZA" dirty="0" err="1" smtClean="0"/>
              <a:t>uitgehef</a:t>
            </a:r>
            <a:r>
              <a:rPr lang="en-ZA" dirty="0" smtClean="0"/>
              <a:t>.</a:t>
            </a:r>
          </a:p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86347-5C5B-4E1A-A58D-A59458CC53F4}" type="slidenum">
              <a:rPr lang="en-ZA" smtClean="0"/>
              <a:pPr/>
              <a:t>4</a:t>
            </a:fld>
            <a:endParaRPr lang="en-Z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download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" y="1242945"/>
            <a:ext cx="9144000" cy="540076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ZA" b="1" dirty="0" smtClean="0"/>
              <a:t>BLADSY 10</a:t>
            </a:r>
            <a:endParaRPr lang="en-Z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ZA" b="1" dirty="0" err="1" smtClean="0">
                <a:solidFill>
                  <a:srgbClr val="FF0000"/>
                </a:solidFill>
              </a:rPr>
              <a:t>Haar</a:t>
            </a:r>
            <a:r>
              <a:rPr lang="en-ZA" b="1" dirty="0" smtClean="0">
                <a:solidFill>
                  <a:srgbClr val="FF0000"/>
                </a:solidFill>
              </a:rPr>
              <a:t> </a:t>
            </a:r>
            <a:r>
              <a:rPr lang="en-ZA" b="1" dirty="0" err="1" smtClean="0">
                <a:solidFill>
                  <a:srgbClr val="FF0000"/>
                </a:solidFill>
              </a:rPr>
              <a:t>susters</a:t>
            </a:r>
            <a:r>
              <a:rPr lang="en-ZA" b="1" dirty="0" smtClean="0">
                <a:solidFill>
                  <a:srgbClr val="FF0000"/>
                </a:solidFill>
              </a:rPr>
              <a:t> is </a:t>
            </a:r>
            <a:r>
              <a:rPr lang="en-ZA" b="1" dirty="0" err="1" smtClean="0">
                <a:solidFill>
                  <a:srgbClr val="FF0000"/>
                </a:solidFill>
              </a:rPr>
              <a:t>nie</a:t>
            </a:r>
            <a:r>
              <a:rPr lang="en-ZA" b="1" dirty="0" smtClean="0">
                <a:solidFill>
                  <a:srgbClr val="FF0000"/>
                </a:solidFill>
              </a:rPr>
              <a:t> </a:t>
            </a:r>
            <a:r>
              <a:rPr lang="en-ZA" b="1" dirty="0" err="1" smtClean="0">
                <a:solidFill>
                  <a:srgbClr val="FF0000"/>
                </a:solidFill>
              </a:rPr>
              <a:t>be</a:t>
            </a:r>
            <a:r>
              <a:rPr lang="en-ZA" b="1" dirty="0" err="1" smtClean="0">
                <a:solidFill>
                  <a:srgbClr val="FF0000"/>
                </a:solidFill>
                <a:latin typeface="Calibri"/>
                <a:cs typeface="Calibri"/>
              </a:rPr>
              <a:t>ïndruk</a:t>
            </a:r>
            <a:r>
              <a:rPr lang="en-ZA" b="1" dirty="0" smtClean="0">
                <a:solidFill>
                  <a:srgbClr val="FF0000"/>
                </a:solidFill>
                <a:latin typeface="Calibri"/>
                <a:cs typeface="Calibri"/>
              </a:rPr>
              <a:t> met </a:t>
            </a:r>
            <a:r>
              <a:rPr lang="en-ZA" b="1" dirty="0" err="1" smtClean="0">
                <a:solidFill>
                  <a:srgbClr val="FF0000"/>
                </a:solidFill>
                <a:latin typeface="Calibri"/>
                <a:cs typeface="Calibri"/>
              </a:rPr>
              <a:t>haar</a:t>
            </a:r>
            <a:r>
              <a:rPr lang="en-ZA" b="1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FF0000"/>
                </a:solidFill>
                <a:latin typeface="Calibri"/>
                <a:cs typeface="Calibri"/>
              </a:rPr>
              <a:t>nie</a:t>
            </a:r>
            <a:r>
              <a:rPr lang="en-ZA" b="1" dirty="0" smtClean="0">
                <a:solidFill>
                  <a:srgbClr val="FF0000"/>
                </a:solidFill>
                <a:latin typeface="Calibri"/>
                <a:cs typeface="Calibri"/>
              </a:rPr>
              <a:t> en het </a:t>
            </a:r>
            <a:r>
              <a:rPr lang="en-ZA" b="1" dirty="0" err="1" smtClean="0">
                <a:solidFill>
                  <a:srgbClr val="FF0000"/>
                </a:solidFill>
                <a:latin typeface="Calibri"/>
                <a:cs typeface="Calibri"/>
              </a:rPr>
              <a:t>slegs</a:t>
            </a:r>
            <a:r>
              <a:rPr lang="en-ZA" b="1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FF0000"/>
                </a:solidFill>
                <a:latin typeface="Calibri"/>
                <a:cs typeface="Calibri"/>
              </a:rPr>
              <a:t>vir</a:t>
            </a:r>
            <a:r>
              <a:rPr lang="en-ZA" b="1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FF0000"/>
                </a:solidFill>
                <a:latin typeface="Calibri"/>
                <a:cs typeface="Calibri"/>
              </a:rPr>
              <a:t>hul</a:t>
            </a:r>
            <a:r>
              <a:rPr lang="en-ZA" b="1" dirty="0" smtClean="0">
                <a:solidFill>
                  <a:srgbClr val="FF0000"/>
                </a:solidFill>
                <a:latin typeface="Calibri"/>
                <a:cs typeface="Calibri"/>
              </a:rPr>
              <a:t> ma in die </a:t>
            </a:r>
            <a:r>
              <a:rPr lang="en-ZA" b="1" dirty="0" err="1" smtClean="0">
                <a:solidFill>
                  <a:srgbClr val="FF0000"/>
                </a:solidFill>
                <a:latin typeface="Calibri"/>
                <a:cs typeface="Calibri"/>
              </a:rPr>
              <a:t>kraamsaal</a:t>
            </a:r>
            <a:r>
              <a:rPr lang="en-ZA" b="1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FF0000"/>
                </a:solidFill>
                <a:latin typeface="Calibri"/>
                <a:cs typeface="Calibri"/>
              </a:rPr>
              <a:t>gaan</a:t>
            </a:r>
            <a:r>
              <a:rPr lang="en-ZA" b="1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FF0000"/>
                </a:solidFill>
                <a:latin typeface="Calibri"/>
                <a:cs typeface="Calibri"/>
              </a:rPr>
              <a:t>kuier</a:t>
            </a:r>
            <a:r>
              <a:rPr lang="en-ZA" b="1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FF0000"/>
                </a:solidFill>
                <a:latin typeface="Calibri"/>
                <a:cs typeface="Calibri"/>
              </a:rPr>
              <a:t>om</a:t>
            </a:r>
            <a:r>
              <a:rPr lang="en-ZA" b="1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FF0000"/>
                </a:solidFill>
                <a:latin typeface="Calibri"/>
                <a:cs typeface="Calibri"/>
              </a:rPr>
              <a:t>hul</a:t>
            </a:r>
            <a:r>
              <a:rPr lang="en-ZA" b="1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FF0000"/>
                </a:solidFill>
                <a:latin typeface="Calibri"/>
                <a:cs typeface="Calibri"/>
              </a:rPr>
              <a:t>leeslesse</a:t>
            </a:r>
            <a:r>
              <a:rPr lang="en-ZA" b="1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FF0000"/>
                </a:solidFill>
                <a:latin typeface="Calibri"/>
                <a:cs typeface="Calibri"/>
              </a:rPr>
              <a:t>vir</a:t>
            </a:r>
            <a:r>
              <a:rPr lang="en-ZA" b="1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FF0000"/>
                </a:solidFill>
                <a:latin typeface="Calibri"/>
                <a:cs typeface="Calibri"/>
              </a:rPr>
              <a:t>haar</a:t>
            </a:r>
            <a:r>
              <a:rPr lang="en-ZA" b="1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FF0000"/>
                </a:solidFill>
                <a:latin typeface="Calibri"/>
                <a:cs typeface="Calibri"/>
              </a:rPr>
              <a:t>te</a:t>
            </a:r>
            <a:r>
              <a:rPr lang="en-ZA" b="1" dirty="0" smtClean="0">
                <a:solidFill>
                  <a:srgbClr val="FF0000"/>
                </a:solidFill>
                <a:latin typeface="Calibri"/>
                <a:cs typeface="Calibri"/>
              </a:rPr>
              <a:t> lees.</a:t>
            </a:r>
          </a:p>
          <a:p>
            <a:r>
              <a:rPr lang="en-ZA" b="1" dirty="0" err="1" smtClean="0">
                <a:solidFill>
                  <a:srgbClr val="FF0000"/>
                </a:solidFill>
                <a:latin typeface="Calibri"/>
                <a:cs typeface="Calibri"/>
              </a:rPr>
              <a:t>Tussen</a:t>
            </a:r>
            <a:r>
              <a:rPr lang="en-ZA" b="1" dirty="0" smtClean="0">
                <a:solidFill>
                  <a:srgbClr val="FF0000"/>
                </a:solidFill>
                <a:latin typeface="Calibri"/>
                <a:cs typeface="Calibri"/>
              </a:rPr>
              <a:t> r. 4 en 5 is </a:t>
            </a:r>
            <a:r>
              <a:rPr lang="en-ZA" b="1" dirty="0" err="1" smtClean="0">
                <a:solidFill>
                  <a:srgbClr val="FF0000"/>
                </a:solidFill>
                <a:latin typeface="Calibri"/>
                <a:cs typeface="Calibri"/>
              </a:rPr>
              <a:t>daar</a:t>
            </a:r>
            <a:r>
              <a:rPr lang="en-ZA" b="1" dirty="0" smtClean="0">
                <a:solidFill>
                  <a:srgbClr val="FF0000"/>
                </a:solidFill>
                <a:latin typeface="Calibri"/>
                <a:cs typeface="Calibri"/>
              </a:rPr>
              <a:t> ‘n TIPOGRAFIESE WIT </a:t>
            </a:r>
            <a:r>
              <a:rPr lang="en-ZA" b="1" dirty="0" err="1" smtClean="0">
                <a:solidFill>
                  <a:srgbClr val="FF0000"/>
                </a:solidFill>
                <a:latin typeface="Calibri"/>
                <a:cs typeface="Calibri"/>
              </a:rPr>
              <a:t>wat</a:t>
            </a:r>
            <a:r>
              <a:rPr lang="en-ZA" b="1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FF0000"/>
                </a:solidFill>
                <a:latin typeface="Calibri"/>
                <a:cs typeface="Calibri"/>
              </a:rPr>
              <a:t>tydsverloop</a:t>
            </a:r>
            <a:r>
              <a:rPr lang="en-ZA" b="1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lang="en-ZA" b="1" dirty="0" smtClean="0">
                <a:solidFill>
                  <a:srgbClr val="FF0000"/>
                </a:solidFill>
                <a:latin typeface="Calibri"/>
                <a:cs typeface="Calibri"/>
              </a:rPr>
              <a:t>/ </a:t>
            </a:r>
            <a:r>
              <a:rPr lang="en-ZA" b="1" dirty="0" err="1" smtClean="0">
                <a:solidFill>
                  <a:srgbClr val="FF0000"/>
                </a:solidFill>
                <a:latin typeface="Calibri"/>
                <a:cs typeface="Calibri"/>
              </a:rPr>
              <a:t>nuwe</a:t>
            </a:r>
            <a:r>
              <a:rPr lang="en-ZA" b="1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FF0000"/>
                </a:solidFill>
                <a:latin typeface="Calibri"/>
                <a:cs typeface="Calibri"/>
              </a:rPr>
              <a:t>gedagtegang</a:t>
            </a:r>
            <a:r>
              <a:rPr lang="en-ZA" b="1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FF0000"/>
                </a:solidFill>
                <a:latin typeface="Calibri"/>
                <a:cs typeface="Calibri"/>
              </a:rPr>
              <a:t>voorstel</a:t>
            </a:r>
            <a:r>
              <a:rPr lang="en-ZA" b="1" dirty="0" smtClean="0">
                <a:solidFill>
                  <a:srgbClr val="FF0000"/>
                </a:solidFill>
                <a:latin typeface="Calibri"/>
                <a:cs typeface="Calibri"/>
              </a:rPr>
              <a:t>.</a:t>
            </a:r>
          </a:p>
          <a:p>
            <a:r>
              <a:rPr lang="en-ZA" b="1" dirty="0" smtClean="0">
                <a:solidFill>
                  <a:srgbClr val="FF0000"/>
                </a:solidFill>
              </a:rPr>
              <a:t>My twee </a:t>
            </a:r>
            <a:r>
              <a:rPr lang="en-ZA" b="1" dirty="0" err="1" smtClean="0">
                <a:solidFill>
                  <a:srgbClr val="FF0000"/>
                </a:solidFill>
              </a:rPr>
              <a:t>mooi</a:t>
            </a:r>
            <a:r>
              <a:rPr lang="en-ZA" b="1" dirty="0" smtClean="0">
                <a:solidFill>
                  <a:srgbClr val="FF0000"/>
                </a:solidFill>
              </a:rPr>
              <a:t> </a:t>
            </a:r>
            <a:r>
              <a:rPr lang="en-ZA" b="1" dirty="0" err="1" smtClean="0">
                <a:solidFill>
                  <a:srgbClr val="FF0000"/>
                </a:solidFill>
              </a:rPr>
              <a:t>susters</a:t>
            </a:r>
            <a:r>
              <a:rPr lang="en-ZA" b="1" dirty="0" smtClean="0">
                <a:solidFill>
                  <a:srgbClr val="FF0000"/>
                </a:solidFill>
              </a:rPr>
              <a:t> = Iris </a:t>
            </a:r>
            <a:r>
              <a:rPr lang="en-ZA" b="1" dirty="0" err="1" smtClean="0">
                <a:solidFill>
                  <a:srgbClr val="FF0000"/>
                </a:solidFill>
              </a:rPr>
              <a:t>beskou</a:t>
            </a:r>
            <a:r>
              <a:rPr lang="en-ZA" b="1" dirty="0" smtClean="0">
                <a:solidFill>
                  <a:srgbClr val="FF0000"/>
                </a:solidFill>
              </a:rPr>
              <a:t> </a:t>
            </a:r>
            <a:r>
              <a:rPr lang="en-ZA" b="1" dirty="0" err="1" smtClean="0">
                <a:solidFill>
                  <a:srgbClr val="FF0000"/>
                </a:solidFill>
              </a:rPr>
              <a:t>haarself</a:t>
            </a:r>
            <a:r>
              <a:rPr lang="en-ZA" b="1" dirty="0" smtClean="0">
                <a:solidFill>
                  <a:srgbClr val="FF0000"/>
                </a:solidFill>
              </a:rPr>
              <a:t> </a:t>
            </a:r>
            <a:r>
              <a:rPr lang="en-ZA" b="1" dirty="0" err="1" smtClean="0">
                <a:solidFill>
                  <a:srgbClr val="FF0000"/>
                </a:solidFill>
              </a:rPr>
              <a:t>nie</a:t>
            </a:r>
            <a:r>
              <a:rPr lang="en-ZA" b="1" dirty="0" smtClean="0">
                <a:solidFill>
                  <a:srgbClr val="FF0000"/>
                </a:solidFill>
              </a:rPr>
              <a:t> as </a:t>
            </a:r>
            <a:r>
              <a:rPr lang="en-ZA" b="1" dirty="0" err="1" smtClean="0">
                <a:solidFill>
                  <a:srgbClr val="FF0000"/>
                </a:solidFill>
              </a:rPr>
              <a:t>mooi</a:t>
            </a:r>
            <a:r>
              <a:rPr lang="en-ZA" b="1" dirty="0" smtClean="0">
                <a:solidFill>
                  <a:srgbClr val="FF0000"/>
                </a:solidFill>
              </a:rPr>
              <a:t> </a:t>
            </a:r>
            <a:r>
              <a:rPr lang="en-ZA" b="1" dirty="0" err="1" smtClean="0">
                <a:solidFill>
                  <a:srgbClr val="FF0000"/>
                </a:solidFill>
              </a:rPr>
              <a:t>nie</a:t>
            </a:r>
            <a:r>
              <a:rPr lang="en-ZA" b="1" dirty="0" smtClean="0">
                <a:solidFill>
                  <a:srgbClr val="FF0000"/>
                </a:solidFill>
              </a:rPr>
              <a:t>.</a:t>
            </a:r>
          </a:p>
          <a:p>
            <a:r>
              <a:rPr lang="en-ZA" b="1" dirty="0" smtClean="0">
                <a:solidFill>
                  <a:srgbClr val="FF0000"/>
                </a:solidFill>
                <a:latin typeface="Calibri"/>
                <a:cs typeface="Calibri"/>
              </a:rPr>
              <a:t>Pa se </a:t>
            </a:r>
            <a:r>
              <a:rPr lang="en-ZA" b="1" dirty="0" err="1" smtClean="0">
                <a:solidFill>
                  <a:srgbClr val="FF0000"/>
                </a:solidFill>
                <a:latin typeface="Calibri"/>
                <a:cs typeface="Calibri"/>
              </a:rPr>
              <a:t>humorsin</a:t>
            </a:r>
            <a:r>
              <a:rPr lang="en-ZA" b="1" dirty="0" smtClean="0">
                <a:solidFill>
                  <a:srgbClr val="FF0000"/>
                </a:solidFill>
                <a:latin typeface="Calibri"/>
                <a:cs typeface="Calibri"/>
              </a:rPr>
              <a:t> word </a:t>
            </a:r>
            <a:r>
              <a:rPr lang="en-ZA" b="1" dirty="0" err="1" smtClean="0">
                <a:solidFill>
                  <a:srgbClr val="FF0000"/>
                </a:solidFill>
                <a:latin typeface="Calibri"/>
                <a:cs typeface="Calibri"/>
              </a:rPr>
              <a:t>uitgebeeld</a:t>
            </a:r>
            <a:r>
              <a:rPr lang="en-ZA" b="1" dirty="0" smtClean="0">
                <a:solidFill>
                  <a:srgbClr val="FF0000"/>
                </a:solidFill>
                <a:latin typeface="Calibri"/>
                <a:cs typeface="Calibri"/>
              </a:rPr>
              <a:t> as </a:t>
            </a:r>
            <a:r>
              <a:rPr lang="en-ZA" b="1" dirty="0" err="1" smtClean="0">
                <a:solidFill>
                  <a:srgbClr val="FF0000"/>
                </a:solidFill>
                <a:latin typeface="Calibri"/>
                <a:cs typeface="Calibri"/>
              </a:rPr>
              <a:t>hy</a:t>
            </a:r>
            <a:r>
              <a:rPr lang="en-ZA" b="1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FF0000"/>
                </a:solidFill>
                <a:latin typeface="Calibri"/>
                <a:cs typeface="Calibri"/>
              </a:rPr>
              <a:t>sê</a:t>
            </a:r>
            <a:r>
              <a:rPr lang="en-ZA" b="1" dirty="0" smtClean="0">
                <a:solidFill>
                  <a:srgbClr val="FF0000"/>
                </a:solidFill>
                <a:latin typeface="Calibri"/>
                <a:cs typeface="Calibri"/>
              </a:rPr>
              <a:t> Iris was </a:t>
            </a:r>
            <a:r>
              <a:rPr lang="en-ZA" b="1" dirty="0" err="1" smtClean="0">
                <a:solidFill>
                  <a:srgbClr val="FF0000"/>
                </a:solidFill>
                <a:latin typeface="Calibri"/>
                <a:cs typeface="Calibri"/>
              </a:rPr>
              <a:t>perserig</a:t>
            </a:r>
            <a:r>
              <a:rPr lang="en-ZA" b="1" dirty="0" smtClean="0">
                <a:solidFill>
                  <a:srgbClr val="FF0000"/>
                </a:solidFill>
                <a:latin typeface="Calibri"/>
                <a:cs typeface="Calibri"/>
              </a:rPr>
              <a:t> by </a:t>
            </a:r>
            <a:r>
              <a:rPr lang="en-ZA" b="1" dirty="0" err="1" smtClean="0">
                <a:solidFill>
                  <a:srgbClr val="FF0000"/>
                </a:solidFill>
                <a:latin typeface="Calibri"/>
                <a:cs typeface="Calibri"/>
              </a:rPr>
              <a:t>geboorte</a:t>
            </a:r>
            <a:r>
              <a:rPr lang="en-ZA" b="1" dirty="0" smtClean="0">
                <a:solidFill>
                  <a:srgbClr val="FF0000"/>
                </a:solidFill>
                <a:latin typeface="Calibri"/>
                <a:cs typeface="Calibri"/>
              </a:rPr>
              <a:t> en </a:t>
            </a:r>
            <a:r>
              <a:rPr lang="en-ZA" b="1" dirty="0" err="1" smtClean="0">
                <a:solidFill>
                  <a:srgbClr val="FF0000"/>
                </a:solidFill>
                <a:latin typeface="Calibri"/>
                <a:cs typeface="Calibri"/>
              </a:rPr>
              <a:t>haar</a:t>
            </a:r>
            <a:r>
              <a:rPr lang="en-ZA" b="1" dirty="0" smtClean="0">
                <a:solidFill>
                  <a:srgbClr val="FF0000"/>
                </a:solidFill>
                <a:latin typeface="Calibri"/>
                <a:cs typeface="Calibri"/>
              </a:rPr>
              <a:t> arms en </a:t>
            </a:r>
            <a:r>
              <a:rPr lang="en-ZA" b="1" dirty="0" err="1" smtClean="0">
                <a:solidFill>
                  <a:srgbClr val="FF0000"/>
                </a:solidFill>
                <a:latin typeface="Calibri"/>
                <a:cs typeface="Calibri"/>
              </a:rPr>
              <a:t>bene</a:t>
            </a:r>
            <a:endParaRPr lang="en-ZA" b="1" dirty="0">
              <a:solidFill>
                <a:srgbClr val="FF0000"/>
              </a:solidFill>
              <a:latin typeface="Calibri"/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86347-5C5B-4E1A-A58D-A59458CC53F4}" type="slidenum">
              <a:rPr lang="en-ZA" smtClean="0"/>
              <a:pPr/>
              <a:t>5</a:t>
            </a:fld>
            <a:endParaRPr lang="en-Z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b="1" dirty="0" smtClean="0"/>
              <a:t>BLADSY 10 (VERVOLG)</a:t>
            </a:r>
            <a:endParaRPr lang="en-Z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/>
              <a:t>het </a:t>
            </a:r>
            <a:r>
              <a:rPr lang="en-ZA" dirty="0" err="1" smtClean="0"/>
              <a:t>oor</a:t>
            </a:r>
            <a:r>
              <a:rPr lang="en-ZA" dirty="0" smtClean="0"/>
              <a:t> die </a:t>
            </a:r>
            <a:r>
              <a:rPr lang="en-ZA" dirty="0" err="1" smtClean="0"/>
              <a:t>verpleegster</a:t>
            </a:r>
            <a:r>
              <a:rPr lang="en-ZA" dirty="0" smtClean="0"/>
              <a:t> se </a:t>
            </a:r>
            <a:r>
              <a:rPr lang="en-ZA" dirty="0" err="1" smtClean="0"/>
              <a:t>hande</a:t>
            </a:r>
            <a:r>
              <a:rPr lang="en-ZA" dirty="0" smtClean="0"/>
              <a:t> </a:t>
            </a:r>
            <a:r>
              <a:rPr lang="en-ZA" dirty="0" err="1" smtClean="0"/>
              <a:t>geflap</a:t>
            </a:r>
            <a:r>
              <a:rPr lang="en-ZA" dirty="0" smtClean="0"/>
              <a:t>.</a:t>
            </a:r>
          </a:p>
          <a:p>
            <a:r>
              <a:rPr lang="en-ZA" dirty="0" smtClean="0"/>
              <a:t>Iris se </a:t>
            </a:r>
            <a:r>
              <a:rPr lang="en-ZA" dirty="0" err="1" smtClean="0"/>
              <a:t>karakter</a:t>
            </a:r>
            <a:r>
              <a:rPr lang="en-ZA" dirty="0" smtClean="0"/>
              <a:t>:  * </a:t>
            </a:r>
            <a:r>
              <a:rPr lang="en-ZA" dirty="0" err="1" smtClean="0"/>
              <a:t>diepsinnig</a:t>
            </a:r>
            <a:endParaRPr lang="en-ZA" dirty="0" smtClean="0"/>
          </a:p>
          <a:p>
            <a:pPr>
              <a:buNone/>
            </a:pPr>
            <a:r>
              <a:rPr lang="en-ZA" dirty="0" smtClean="0"/>
              <a:t>                                 * </a:t>
            </a:r>
            <a:r>
              <a:rPr lang="en-ZA" dirty="0" err="1" smtClean="0"/>
              <a:t>skerpsinnig</a:t>
            </a:r>
            <a:r>
              <a:rPr lang="en-ZA" dirty="0" smtClean="0"/>
              <a:t>.</a:t>
            </a:r>
          </a:p>
          <a:p>
            <a:pPr>
              <a:buNone/>
            </a:pPr>
            <a:r>
              <a:rPr lang="en-ZA" b="1" dirty="0" smtClean="0">
                <a:solidFill>
                  <a:srgbClr val="7030A0"/>
                </a:solidFill>
              </a:rPr>
              <a:t>IRIS SE NAAM BETEKEN DUS:  * BLOM</a:t>
            </a:r>
          </a:p>
          <a:p>
            <a:pPr>
              <a:buNone/>
            </a:pPr>
            <a:r>
              <a:rPr lang="en-ZA" b="1" dirty="0" smtClean="0">
                <a:solidFill>
                  <a:srgbClr val="7030A0"/>
                </a:solidFill>
              </a:rPr>
              <a:t>                                                     * DEEL V/D OOG</a:t>
            </a:r>
          </a:p>
          <a:p>
            <a:pPr>
              <a:buNone/>
            </a:pPr>
            <a:r>
              <a:rPr lang="en-ZA" b="1" dirty="0" smtClean="0">
                <a:solidFill>
                  <a:srgbClr val="7030A0"/>
                </a:solidFill>
              </a:rPr>
              <a:t>                                                     * GRIEKSE GODIN</a:t>
            </a:r>
          </a:p>
          <a:p>
            <a:pPr>
              <a:buNone/>
            </a:pPr>
            <a:r>
              <a:rPr lang="en-ZA" dirty="0" err="1" smtClean="0"/>
              <a:t>Sy</a:t>
            </a:r>
            <a:r>
              <a:rPr lang="en-ZA" dirty="0" smtClean="0"/>
              <a:t> </a:t>
            </a:r>
            <a:r>
              <a:rPr lang="en-ZA" dirty="0" err="1" smtClean="0"/>
              <a:t>dien</a:t>
            </a:r>
            <a:r>
              <a:rPr lang="en-ZA" dirty="0" smtClean="0"/>
              <a:t> </a:t>
            </a:r>
            <a:r>
              <a:rPr lang="en-ZA" dirty="0" err="1" smtClean="0"/>
              <a:t>dus</a:t>
            </a:r>
            <a:r>
              <a:rPr lang="en-ZA" dirty="0" smtClean="0"/>
              <a:t> die </a:t>
            </a:r>
            <a:r>
              <a:rPr lang="en-ZA" dirty="0" err="1" smtClean="0"/>
              <a:t>ho</a:t>
            </a:r>
            <a:r>
              <a:rPr lang="en-ZA" dirty="0" err="1">
                <a:cs typeface="Calibri"/>
              </a:rPr>
              <a:t>ëre</a:t>
            </a:r>
            <a:r>
              <a:rPr lang="en-ZA" dirty="0">
                <a:cs typeface="Calibri"/>
              </a:rPr>
              <a:t> </a:t>
            </a:r>
            <a:r>
              <a:rPr lang="en-ZA" dirty="0" err="1">
                <a:cs typeface="Calibri"/>
              </a:rPr>
              <a:t>gode</a:t>
            </a:r>
            <a:r>
              <a:rPr lang="en-ZA" dirty="0">
                <a:cs typeface="Calibri"/>
              </a:rPr>
              <a:t> en is ‘n </a:t>
            </a:r>
            <a:r>
              <a:rPr lang="en-ZA" dirty="0" err="1" smtClean="0">
                <a:cs typeface="Calibri"/>
              </a:rPr>
              <a:t>martelaar</a:t>
            </a:r>
            <a:endParaRPr lang="en-ZA" dirty="0" smtClean="0">
              <a:cs typeface="Calibri"/>
            </a:endParaRPr>
          </a:p>
          <a:p>
            <a:pPr>
              <a:buNone/>
            </a:pPr>
            <a:endParaRPr lang="en-ZA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86347-5C5B-4E1A-A58D-A59458CC53F4}" type="slidenum">
              <a:rPr lang="en-ZA" smtClean="0"/>
              <a:pPr/>
              <a:t>6</a:t>
            </a:fld>
            <a:endParaRPr lang="en-Z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b="1" dirty="0" smtClean="0"/>
              <a:t>Iris se </a:t>
            </a:r>
            <a:r>
              <a:rPr lang="en-ZA" b="1" dirty="0" err="1" smtClean="0"/>
              <a:t>naam</a:t>
            </a:r>
            <a:r>
              <a:rPr lang="en-ZA" b="1" dirty="0" smtClean="0"/>
              <a:t> (</a:t>
            </a:r>
            <a:r>
              <a:rPr lang="en-ZA" b="1" dirty="0" err="1" smtClean="0"/>
              <a:t>betekenisse</a:t>
            </a:r>
            <a:r>
              <a:rPr lang="en-ZA" b="1" dirty="0" smtClean="0"/>
              <a:t>)</a:t>
            </a:r>
            <a:endParaRPr lang="en-ZA" b="1" dirty="0"/>
          </a:p>
        </p:txBody>
      </p:sp>
      <p:pic>
        <p:nvPicPr>
          <p:cNvPr id="5" name="Content Placeholder 4" descr="download (2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3970" y="1050347"/>
            <a:ext cx="3780413" cy="3235909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5572132" y="6072206"/>
            <a:ext cx="2133600" cy="365125"/>
          </a:xfrm>
        </p:spPr>
        <p:txBody>
          <a:bodyPr/>
          <a:lstStyle/>
          <a:p>
            <a:fld id="{52B86347-5C5B-4E1A-A58D-A59458CC53F4}" type="slidenum">
              <a:rPr lang="en-ZA" smtClean="0"/>
              <a:pPr/>
              <a:t>7</a:t>
            </a:fld>
            <a:endParaRPr lang="en-ZA"/>
          </a:p>
        </p:txBody>
      </p:sp>
      <p:pic>
        <p:nvPicPr>
          <p:cNvPr id="6" name="Picture 5" descr="download (3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45818" y="1316808"/>
            <a:ext cx="4612462" cy="2755133"/>
          </a:xfrm>
          <a:prstGeom prst="rect">
            <a:avLst/>
          </a:prstGeom>
        </p:spPr>
      </p:pic>
      <p:pic>
        <p:nvPicPr>
          <p:cNvPr id="7" name="Picture 6" descr="images (6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000364" y="4072869"/>
            <a:ext cx="2928958" cy="258323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b="1" dirty="0" err="1" smtClean="0"/>
              <a:t>Bladsy</a:t>
            </a:r>
            <a:r>
              <a:rPr lang="en-ZA" b="1" dirty="0" smtClean="0"/>
              <a:t> 10 (</a:t>
            </a:r>
            <a:r>
              <a:rPr lang="en-ZA" b="1" dirty="0" err="1" smtClean="0"/>
              <a:t>vervolg</a:t>
            </a:r>
            <a:r>
              <a:rPr lang="en-ZA" b="1" dirty="0" smtClean="0"/>
              <a:t>)</a:t>
            </a:r>
            <a:endParaRPr lang="en-Z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b="1" dirty="0" smtClean="0">
                <a:solidFill>
                  <a:srgbClr val="FF0000"/>
                </a:solidFill>
              </a:rPr>
              <a:t>Iris </a:t>
            </a:r>
            <a:r>
              <a:rPr lang="en-ZA" b="1" dirty="0" err="1" smtClean="0">
                <a:solidFill>
                  <a:srgbClr val="FF0000"/>
                </a:solidFill>
              </a:rPr>
              <a:t>glo</a:t>
            </a:r>
            <a:r>
              <a:rPr lang="en-ZA" b="1" dirty="0" smtClean="0">
                <a:solidFill>
                  <a:srgbClr val="FF0000"/>
                </a:solidFill>
              </a:rPr>
              <a:t> </a:t>
            </a:r>
            <a:r>
              <a:rPr lang="en-ZA" b="1" dirty="0" err="1" smtClean="0">
                <a:solidFill>
                  <a:srgbClr val="FF0000"/>
                </a:solidFill>
              </a:rPr>
              <a:t>dat</a:t>
            </a:r>
            <a:r>
              <a:rPr lang="en-ZA" b="1" dirty="0" smtClean="0">
                <a:solidFill>
                  <a:srgbClr val="FF0000"/>
                </a:solidFill>
              </a:rPr>
              <a:t> </a:t>
            </a:r>
            <a:r>
              <a:rPr lang="en-ZA" b="1" dirty="0" err="1" smtClean="0">
                <a:solidFill>
                  <a:srgbClr val="FF0000"/>
                </a:solidFill>
              </a:rPr>
              <a:t>skoonheid</a:t>
            </a:r>
            <a:r>
              <a:rPr lang="en-ZA" b="1" dirty="0" smtClean="0">
                <a:solidFill>
                  <a:srgbClr val="FF0000"/>
                </a:solidFill>
              </a:rPr>
              <a:t> is </a:t>
            </a:r>
            <a:r>
              <a:rPr lang="en-ZA" b="1" dirty="0" err="1" smtClean="0">
                <a:solidFill>
                  <a:srgbClr val="FF0000"/>
                </a:solidFill>
              </a:rPr>
              <a:t>relatief</a:t>
            </a:r>
            <a:r>
              <a:rPr lang="en-ZA" dirty="0" smtClean="0"/>
              <a:t>.  </a:t>
            </a:r>
            <a:r>
              <a:rPr lang="en-ZA" dirty="0" err="1" smtClean="0"/>
              <a:t>Wat</a:t>
            </a:r>
            <a:r>
              <a:rPr lang="en-ZA" dirty="0" smtClean="0"/>
              <a:t> in die </a:t>
            </a:r>
            <a:r>
              <a:rPr lang="en-ZA" dirty="0" err="1" smtClean="0"/>
              <a:t>verlede</a:t>
            </a:r>
            <a:r>
              <a:rPr lang="en-ZA" dirty="0" smtClean="0"/>
              <a:t> </a:t>
            </a:r>
            <a:r>
              <a:rPr lang="en-ZA" dirty="0" err="1" smtClean="0"/>
              <a:t>mooi</a:t>
            </a:r>
            <a:r>
              <a:rPr lang="en-ZA" dirty="0" smtClean="0"/>
              <a:t> was is </a:t>
            </a:r>
            <a:r>
              <a:rPr lang="en-ZA" dirty="0" err="1" smtClean="0"/>
              <a:t>nou</a:t>
            </a:r>
            <a:r>
              <a:rPr lang="en-ZA" dirty="0" smtClean="0"/>
              <a:t> </a:t>
            </a:r>
            <a:r>
              <a:rPr lang="en-ZA" dirty="0" err="1" smtClean="0"/>
              <a:t>nie</a:t>
            </a:r>
            <a:r>
              <a:rPr lang="en-ZA" dirty="0" smtClean="0"/>
              <a:t> </a:t>
            </a:r>
            <a:r>
              <a:rPr lang="en-ZA" dirty="0" err="1" smtClean="0"/>
              <a:t>meer</a:t>
            </a:r>
            <a:r>
              <a:rPr lang="en-ZA" dirty="0" smtClean="0"/>
              <a:t> </a:t>
            </a:r>
            <a:r>
              <a:rPr lang="en-ZA" dirty="0" err="1" smtClean="0"/>
              <a:t>mooi</a:t>
            </a:r>
            <a:r>
              <a:rPr lang="en-ZA" dirty="0" smtClean="0"/>
              <a:t> </a:t>
            </a:r>
            <a:r>
              <a:rPr lang="en-ZA" dirty="0" err="1" smtClean="0"/>
              <a:t>nie</a:t>
            </a:r>
            <a:r>
              <a:rPr lang="en-ZA" dirty="0" smtClean="0"/>
              <a:t> en </a:t>
            </a:r>
            <a:r>
              <a:rPr lang="en-ZA" dirty="0" err="1" smtClean="0"/>
              <a:t>andersom</a:t>
            </a:r>
            <a:r>
              <a:rPr lang="en-ZA" dirty="0" smtClean="0"/>
              <a:t>.</a:t>
            </a:r>
          </a:p>
          <a:p>
            <a:r>
              <a:rPr lang="en-ZA" dirty="0" err="1" smtClean="0"/>
              <a:t>Retoriese</a:t>
            </a:r>
            <a:r>
              <a:rPr lang="en-ZA" dirty="0" smtClean="0"/>
              <a:t> </a:t>
            </a:r>
            <a:r>
              <a:rPr lang="en-ZA" dirty="0" err="1" smtClean="0"/>
              <a:t>vrae</a:t>
            </a:r>
            <a:r>
              <a:rPr lang="en-ZA" dirty="0" smtClean="0"/>
              <a:t> </a:t>
            </a:r>
            <a:r>
              <a:rPr lang="en-ZA" dirty="0" err="1" smtClean="0"/>
              <a:t>verhoog</a:t>
            </a:r>
            <a:r>
              <a:rPr lang="en-ZA" dirty="0" smtClean="0"/>
              <a:t> die spanning.</a:t>
            </a:r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86347-5C5B-4E1A-A58D-A59458CC53F4}" type="slidenum">
              <a:rPr lang="en-ZA" smtClean="0"/>
              <a:pPr/>
              <a:t>8</a:t>
            </a:fld>
            <a:endParaRPr lang="en-Z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b="1" dirty="0" smtClean="0"/>
              <a:t>BLADSY 11</a:t>
            </a:r>
            <a:endParaRPr lang="en-Z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ZA" dirty="0" smtClean="0"/>
              <a:t>Iris </a:t>
            </a:r>
            <a:r>
              <a:rPr lang="en-ZA" dirty="0" err="1" smtClean="0"/>
              <a:t>voel</a:t>
            </a:r>
            <a:r>
              <a:rPr lang="en-ZA" dirty="0" smtClean="0"/>
              <a:t> </a:t>
            </a:r>
            <a:r>
              <a:rPr lang="en-ZA" dirty="0" err="1" smtClean="0"/>
              <a:t>meerderwaardig</a:t>
            </a:r>
            <a:r>
              <a:rPr lang="en-ZA" dirty="0" smtClean="0"/>
              <a:t> (</a:t>
            </a:r>
            <a:r>
              <a:rPr lang="en-ZA" dirty="0" err="1" smtClean="0"/>
              <a:t>ho</a:t>
            </a:r>
            <a:r>
              <a:rPr lang="en-ZA" dirty="0" err="1" smtClean="0">
                <a:latin typeface="Calibri"/>
                <a:cs typeface="Calibri"/>
              </a:rPr>
              <a:t>ër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geag</a:t>
            </a:r>
            <a:r>
              <a:rPr lang="en-ZA" dirty="0" smtClean="0">
                <a:latin typeface="Calibri"/>
                <a:cs typeface="Calibri"/>
              </a:rPr>
              <a:t> as </a:t>
            </a:r>
            <a:r>
              <a:rPr lang="en-ZA" dirty="0" err="1" smtClean="0">
                <a:latin typeface="Calibri"/>
                <a:cs typeface="Calibri"/>
              </a:rPr>
              <a:t>haar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susters</a:t>
            </a:r>
            <a:r>
              <a:rPr lang="en-ZA" dirty="0" smtClean="0">
                <a:latin typeface="Calibri"/>
                <a:cs typeface="Calibri"/>
              </a:rPr>
              <a:t>) </a:t>
            </a:r>
            <a:r>
              <a:rPr lang="en-ZA" dirty="0" smtClean="0"/>
              <a:t> </a:t>
            </a:r>
            <a:r>
              <a:rPr lang="en-ZA" dirty="0" err="1" smtClean="0"/>
              <a:t>omdat</a:t>
            </a:r>
            <a:r>
              <a:rPr lang="en-ZA" dirty="0" smtClean="0"/>
              <a:t> </a:t>
            </a:r>
            <a:r>
              <a:rPr lang="en-ZA" dirty="0" err="1" smtClean="0"/>
              <a:t>haar</a:t>
            </a:r>
            <a:r>
              <a:rPr lang="en-ZA" dirty="0" smtClean="0"/>
              <a:t> </a:t>
            </a:r>
            <a:r>
              <a:rPr lang="en-ZA" dirty="0" err="1" smtClean="0"/>
              <a:t>susters</a:t>
            </a:r>
            <a:r>
              <a:rPr lang="en-ZA" dirty="0" smtClean="0"/>
              <a:t> se name </a:t>
            </a:r>
            <a:r>
              <a:rPr lang="en-ZA" dirty="0" err="1" smtClean="0"/>
              <a:t>nie</a:t>
            </a:r>
            <a:r>
              <a:rPr lang="en-ZA" dirty="0" smtClean="0"/>
              <a:t> in die </a:t>
            </a:r>
            <a:r>
              <a:rPr lang="en-ZA" dirty="0" err="1" smtClean="0"/>
              <a:t>woordeboek</a:t>
            </a:r>
            <a:r>
              <a:rPr lang="en-ZA" dirty="0" smtClean="0"/>
              <a:t> </a:t>
            </a:r>
            <a:r>
              <a:rPr lang="en-ZA" dirty="0" err="1" smtClean="0"/>
              <a:t>staan</a:t>
            </a:r>
            <a:r>
              <a:rPr lang="en-ZA" dirty="0" smtClean="0"/>
              <a:t> </a:t>
            </a:r>
            <a:r>
              <a:rPr lang="en-ZA" dirty="0" err="1" smtClean="0"/>
              <a:t>nie</a:t>
            </a:r>
            <a:r>
              <a:rPr lang="en-ZA" dirty="0" smtClean="0"/>
              <a:t>.</a:t>
            </a:r>
          </a:p>
          <a:p>
            <a:r>
              <a:rPr lang="en-ZA" dirty="0" smtClean="0"/>
              <a:t>Iris se ma: (</a:t>
            </a:r>
            <a:r>
              <a:rPr lang="en-ZA" dirty="0" err="1" smtClean="0"/>
              <a:t>Eienskap</a:t>
            </a:r>
            <a:r>
              <a:rPr lang="en-ZA" dirty="0"/>
              <a:t> </a:t>
            </a:r>
            <a:r>
              <a:rPr lang="en-ZA" dirty="0" smtClean="0"/>
              <a:t>=  </a:t>
            </a:r>
            <a:r>
              <a:rPr lang="en-ZA" dirty="0" err="1" smtClean="0"/>
              <a:t>verstrooid</a:t>
            </a:r>
            <a:r>
              <a:rPr lang="en-ZA" dirty="0" smtClean="0"/>
              <a:t>) </a:t>
            </a:r>
            <a:r>
              <a:rPr lang="en-ZA" dirty="0" err="1" smtClean="0"/>
              <a:t>Ons</a:t>
            </a:r>
            <a:r>
              <a:rPr lang="en-ZA" dirty="0" smtClean="0"/>
              <a:t> leer </a:t>
            </a:r>
            <a:r>
              <a:rPr lang="en-ZA" dirty="0" err="1" smtClean="0"/>
              <a:t>hier</a:t>
            </a:r>
            <a:r>
              <a:rPr lang="en-ZA" dirty="0" smtClean="0"/>
              <a:t> Iris se ma ken </a:t>
            </a:r>
            <a:r>
              <a:rPr lang="en-ZA" dirty="0" err="1" smtClean="0"/>
              <a:t>deur</a:t>
            </a:r>
            <a:r>
              <a:rPr lang="en-ZA" dirty="0" smtClean="0"/>
              <a:t> </a:t>
            </a:r>
            <a:r>
              <a:rPr lang="en-ZA" b="1" dirty="0" err="1" smtClean="0">
                <a:solidFill>
                  <a:srgbClr val="FF0000"/>
                </a:solidFill>
              </a:rPr>
              <a:t>handeling</a:t>
            </a:r>
            <a:r>
              <a:rPr lang="en-ZA" b="1" dirty="0" smtClean="0">
                <a:solidFill>
                  <a:srgbClr val="FF0000"/>
                </a:solidFill>
              </a:rPr>
              <a:t> en </a:t>
            </a:r>
            <a:r>
              <a:rPr lang="en-ZA" b="1" dirty="0" err="1" smtClean="0">
                <a:solidFill>
                  <a:srgbClr val="FF0000"/>
                </a:solidFill>
              </a:rPr>
              <a:t>dialoog</a:t>
            </a:r>
            <a:r>
              <a:rPr lang="en-ZA" dirty="0" smtClean="0"/>
              <a:t>.</a:t>
            </a:r>
          </a:p>
          <a:p>
            <a:r>
              <a:rPr lang="en-ZA" dirty="0" smtClean="0"/>
              <a:t>Iris se ma </a:t>
            </a:r>
            <a:r>
              <a:rPr lang="en-ZA" dirty="0" err="1" smtClean="0"/>
              <a:t>noem</a:t>
            </a:r>
            <a:r>
              <a:rPr lang="en-ZA" dirty="0" smtClean="0"/>
              <a:t> </a:t>
            </a:r>
            <a:r>
              <a:rPr lang="en-ZA" dirty="0" err="1" smtClean="0"/>
              <a:t>haar</a:t>
            </a:r>
            <a:r>
              <a:rPr lang="en-ZA" dirty="0" smtClean="0"/>
              <a:t> </a:t>
            </a:r>
            <a:r>
              <a:rPr lang="en-ZA" dirty="0" err="1" smtClean="0"/>
              <a:t>altyd</a:t>
            </a:r>
            <a:r>
              <a:rPr lang="en-ZA" dirty="0" smtClean="0"/>
              <a:t> </a:t>
            </a:r>
            <a:r>
              <a:rPr lang="en-ZA" b="1" dirty="0" smtClean="0"/>
              <a:t>DARLING</a:t>
            </a:r>
          </a:p>
          <a:p>
            <a:r>
              <a:rPr lang="en-ZA" b="1" dirty="0" err="1" smtClean="0">
                <a:solidFill>
                  <a:srgbClr val="7030A0"/>
                </a:solidFill>
              </a:rPr>
              <a:t>Vir</a:t>
            </a:r>
            <a:r>
              <a:rPr lang="en-ZA" b="1" dirty="0" smtClean="0">
                <a:solidFill>
                  <a:srgbClr val="7030A0"/>
                </a:solidFill>
              </a:rPr>
              <a:t> Iris was </a:t>
            </a:r>
            <a:r>
              <a:rPr lang="en-ZA" b="1" dirty="0" err="1" smtClean="0">
                <a:solidFill>
                  <a:srgbClr val="7030A0"/>
                </a:solidFill>
              </a:rPr>
              <a:t>haar</a:t>
            </a:r>
            <a:r>
              <a:rPr lang="en-ZA" b="1" dirty="0" smtClean="0">
                <a:solidFill>
                  <a:srgbClr val="7030A0"/>
                </a:solidFill>
              </a:rPr>
              <a:t> </a:t>
            </a:r>
            <a:r>
              <a:rPr lang="en-ZA" b="1" dirty="0" err="1" smtClean="0">
                <a:solidFill>
                  <a:srgbClr val="7030A0"/>
                </a:solidFill>
              </a:rPr>
              <a:t>naam</a:t>
            </a:r>
            <a:r>
              <a:rPr lang="en-ZA" b="1" dirty="0" smtClean="0">
                <a:solidFill>
                  <a:srgbClr val="7030A0"/>
                </a:solidFill>
              </a:rPr>
              <a:t> se </a:t>
            </a:r>
            <a:r>
              <a:rPr lang="en-ZA" b="1" dirty="0" err="1" smtClean="0">
                <a:solidFill>
                  <a:srgbClr val="7030A0"/>
                </a:solidFill>
              </a:rPr>
              <a:t>betekenis</a:t>
            </a:r>
            <a:r>
              <a:rPr lang="en-ZA" b="1" dirty="0" smtClean="0">
                <a:solidFill>
                  <a:srgbClr val="7030A0"/>
                </a:solidFill>
              </a:rPr>
              <a:t> </a:t>
            </a:r>
            <a:r>
              <a:rPr lang="en-ZA" b="1" dirty="0" err="1" smtClean="0">
                <a:solidFill>
                  <a:srgbClr val="7030A0"/>
                </a:solidFill>
              </a:rPr>
              <a:t>ongelooflik</a:t>
            </a:r>
            <a:r>
              <a:rPr lang="en-ZA" b="1" dirty="0" smtClean="0">
                <a:solidFill>
                  <a:srgbClr val="7030A0"/>
                </a:solidFill>
              </a:rPr>
              <a:t> </a:t>
            </a:r>
            <a:r>
              <a:rPr lang="en-ZA" b="1" dirty="0" err="1" smtClean="0">
                <a:solidFill>
                  <a:srgbClr val="7030A0"/>
                </a:solidFill>
              </a:rPr>
              <a:t>belangrik</a:t>
            </a:r>
            <a:r>
              <a:rPr lang="en-ZA" b="1" dirty="0" smtClean="0">
                <a:solidFill>
                  <a:srgbClr val="7030A0"/>
                </a:solidFill>
              </a:rPr>
              <a:t> </a:t>
            </a:r>
            <a:r>
              <a:rPr lang="en-ZA" b="1" dirty="0" err="1" smtClean="0">
                <a:solidFill>
                  <a:srgbClr val="7030A0"/>
                </a:solidFill>
              </a:rPr>
              <a:t>vir</a:t>
            </a:r>
            <a:r>
              <a:rPr lang="en-ZA" b="1" dirty="0" smtClean="0">
                <a:solidFill>
                  <a:srgbClr val="7030A0"/>
                </a:solidFill>
              </a:rPr>
              <a:t> </a:t>
            </a:r>
            <a:r>
              <a:rPr lang="en-ZA" b="1" dirty="0" err="1" smtClean="0">
                <a:solidFill>
                  <a:srgbClr val="7030A0"/>
                </a:solidFill>
              </a:rPr>
              <a:t>haar</a:t>
            </a:r>
            <a:r>
              <a:rPr lang="en-ZA" b="1" dirty="0" smtClean="0">
                <a:solidFill>
                  <a:srgbClr val="7030A0"/>
                </a:solidFill>
              </a:rPr>
              <a:t>.  </a:t>
            </a:r>
            <a:r>
              <a:rPr lang="en-ZA" b="1" dirty="0" err="1" smtClean="0">
                <a:solidFill>
                  <a:srgbClr val="7030A0"/>
                </a:solidFill>
              </a:rPr>
              <a:t>Dit</a:t>
            </a:r>
            <a:r>
              <a:rPr lang="en-ZA" b="1" dirty="0" smtClean="0">
                <a:solidFill>
                  <a:srgbClr val="7030A0"/>
                </a:solidFill>
              </a:rPr>
              <a:t> </a:t>
            </a:r>
            <a:r>
              <a:rPr lang="en-ZA" b="1" dirty="0" err="1" smtClean="0">
                <a:solidFill>
                  <a:srgbClr val="7030A0"/>
                </a:solidFill>
              </a:rPr>
              <a:t>laat</a:t>
            </a:r>
            <a:r>
              <a:rPr lang="en-ZA" b="1" dirty="0" smtClean="0">
                <a:solidFill>
                  <a:srgbClr val="7030A0"/>
                </a:solidFill>
              </a:rPr>
              <a:t> </a:t>
            </a:r>
            <a:r>
              <a:rPr lang="en-ZA" b="1" dirty="0" err="1" smtClean="0">
                <a:solidFill>
                  <a:srgbClr val="7030A0"/>
                </a:solidFill>
              </a:rPr>
              <a:t>haar</a:t>
            </a:r>
            <a:r>
              <a:rPr lang="en-ZA" b="1" dirty="0" smtClean="0">
                <a:solidFill>
                  <a:srgbClr val="7030A0"/>
                </a:solidFill>
              </a:rPr>
              <a:t> </a:t>
            </a:r>
            <a:r>
              <a:rPr lang="en-ZA" b="1" dirty="0" err="1" smtClean="0">
                <a:solidFill>
                  <a:srgbClr val="7030A0"/>
                </a:solidFill>
              </a:rPr>
              <a:t>belangrik</a:t>
            </a:r>
            <a:r>
              <a:rPr lang="en-ZA" b="1" dirty="0" smtClean="0">
                <a:solidFill>
                  <a:srgbClr val="7030A0"/>
                </a:solidFill>
              </a:rPr>
              <a:t> </a:t>
            </a:r>
            <a:r>
              <a:rPr lang="en-ZA" b="1" dirty="0" err="1" smtClean="0">
                <a:solidFill>
                  <a:srgbClr val="7030A0"/>
                </a:solidFill>
              </a:rPr>
              <a:t>voel</a:t>
            </a:r>
            <a:r>
              <a:rPr lang="en-ZA" b="1" dirty="0" smtClean="0">
                <a:solidFill>
                  <a:srgbClr val="7030A0"/>
                </a:solidFill>
              </a:rPr>
              <a:t> en </a:t>
            </a:r>
            <a:r>
              <a:rPr lang="en-ZA" b="1" dirty="0" err="1" smtClean="0">
                <a:solidFill>
                  <a:srgbClr val="7030A0"/>
                </a:solidFill>
              </a:rPr>
              <a:t>sy</a:t>
            </a:r>
            <a:r>
              <a:rPr lang="en-ZA" b="1" dirty="0" smtClean="0">
                <a:solidFill>
                  <a:srgbClr val="7030A0"/>
                </a:solidFill>
              </a:rPr>
              <a:t> </a:t>
            </a:r>
            <a:r>
              <a:rPr lang="en-ZA" b="1" dirty="0" err="1" smtClean="0">
                <a:solidFill>
                  <a:srgbClr val="7030A0"/>
                </a:solidFill>
              </a:rPr>
              <a:t>behoort</a:t>
            </a:r>
            <a:r>
              <a:rPr lang="en-ZA" b="1" dirty="0" smtClean="0">
                <a:solidFill>
                  <a:srgbClr val="7030A0"/>
                </a:solidFill>
              </a:rPr>
              <a:t> </a:t>
            </a:r>
            <a:r>
              <a:rPr lang="en-ZA" b="1" dirty="0" err="1" smtClean="0">
                <a:solidFill>
                  <a:srgbClr val="7030A0"/>
                </a:solidFill>
              </a:rPr>
              <a:t>iewers</a:t>
            </a:r>
            <a:r>
              <a:rPr lang="en-ZA" b="1" dirty="0" smtClean="0">
                <a:solidFill>
                  <a:srgbClr val="7030A0"/>
                </a:solidFill>
              </a:rPr>
              <a:t>.</a:t>
            </a:r>
          </a:p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86347-5C5B-4E1A-A58D-A59458CC53F4}" type="slidenum">
              <a:rPr lang="en-ZA" smtClean="0"/>
              <a:pPr/>
              <a:t>9</a:t>
            </a:fld>
            <a:endParaRPr lang="en-Z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500</TotalTime>
  <Words>1839</Words>
  <Application>Microsoft Office PowerPoint</Application>
  <PresentationFormat>On-screen Show (4:3)</PresentationFormat>
  <Paragraphs>184</Paragraphs>
  <Slides>37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8" baseType="lpstr">
      <vt:lpstr>Office Theme</vt:lpstr>
      <vt:lpstr>DIE-KWART-VOOR-SEWE-LELIE (2) Bladsy 9 tot 30</vt:lpstr>
      <vt:lpstr>Angels can fly because they take themselves lightly – G.K Chesterton</vt:lpstr>
      <vt:lpstr>BLADSY 9</vt:lpstr>
      <vt:lpstr>BLADSY 9 (vervolg)</vt:lpstr>
      <vt:lpstr>BLADSY 10</vt:lpstr>
      <vt:lpstr>BLADSY 10 (VERVOLG)</vt:lpstr>
      <vt:lpstr>Iris se naam (betekenisse)</vt:lpstr>
      <vt:lpstr>Bladsy 10 (vervolg)</vt:lpstr>
      <vt:lpstr>BLADSY 11</vt:lpstr>
      <vt:lpstr>BLADSY 11 (vervolg)</vt:lpstr>
      <vt:lpstr>BLADSY 12 </vt:lpstr>
      <vt:lpstr>BLADSY 13</vt:lpstr>
      <vt:lpstr>BLADSY 13 (vervolg)</vt:lpstr>
      <vt:lpstr>BLADSY 14</vt:lpstr>
      <vt:lpstr>BLADSY 14 (vervolg)</vt:lpstr>
      <vt:lpstr>BLADSY 15</vt:lpstr>
      <vt:lpstr>Elsa</vt:lpstr>
      <vt:lpstr>Kara</vt:lpstr>
      <vt:lpstr>Iris</vt:lpstr>
      <vt:lpstr>BLADSY 16</vt:lpstr>
      <vt:lpstr>BLADSY 17</vt:lpstr>
      <vt:lpstr>BLADSY 17 (vervolg) tot 18</vt:lpstr>
      <vt:lpstr>Riekie word verander na Richard</vt:lpstr>
      <vt:lpstr>BLADSY 19</vt:lpstr>
      <vt:lpstr>Katedraal kunswerke</vt:lpstr>
      <vt:lpstr>BLADSY 20</vt:lpstr>
      <vt:lpstr>Hannes</vt:lpstr>
      <vt:lpstr>BLADSY 21</vt:lpstr>
      <vt:lpstr>BLADSY 22</vt:lpstr>
      <vt:lpstr>BLADSY 23</vt:lpstr>
      <vt:lpstr>Samevatting oor Iris se EERSTE FANTASIE KARAKTERS</vt:lpstr>
      <vt:lpstr>BLADSY 24</vt:lpstr>
      <vt:lpstr>BLADSY 25</vt:lpstr>
      <vt:lpstr>BLADSY 26-27</vt:lpstr>
      <vt:lpstr>BLADSY 27 (vervolg)- 28</vt:lpstr>
      <vt:lpstr>BLADSY 28 (vervolg)</vt:lpstr>
      <vt:lpstr>Bladsy 28 – 30 IRIS SE FANTASIE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DIE KWART-VOOR-SEWE-LELIE</dc:title>
  <dc:creator>Mans</dc:creator>
  <cp:lastModifiedBy>Mans</cp:lastModifiedBy>
  <cp:revision>58</cp:revision>
  <dcterms:created xsi:type="dcterms:W3CDTF">2013-02-11T14:59:15Z</dcterms:created>
  <dcterms:modified xsi:type="dcterms:W3CDTF">2015-01-26T07:42:44Z</dcterms:modified>
</cp:coreProperties>
</file>