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9" r:id="rId4"/>
    <p:sldId id="271" r:id="rId5"/>
    <p:sldId id="259" r:id="rId6"/>
    <p:sldId id="260" r:id="rId7"/>
    <p:sldId id="272" r:id="rId8"/>
    <p:sldId id="261" r:id="rId9"/>
    <p:sldId id="270" r:id="rId10"/>
    <p:sldId id="262" r:id="rId11"/>
    <p:sldId id="273" r:id="rId12"/>
    <p:sldId id="263" r:id="rId13"/>
    <p:sldId id="264" r:id="rId14"/>
    <p:sldId id="258" r:id="rId15"/>
    <p:sldId id="265" r:id="rId16"/>
    <p:sldId id="274" r:id="rId17"/>
    <p:sldId id="266" r:id="rId18"/>
    <p:sldId id="267" r:id="rId19"/>
    <p:sldId id="268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5A52E5-691E-4993-936C-6ADDE988108E}" type="datetimeFigureOut">
              <a:rPr lang="en-US" smtClean="0"/>
              <a:t>2/12/2015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E4A6-2E8B-402E-8111-1533F3EDEAA7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A469-76FE-4105-BF8E-4246946C9B42}" type="datetimeFigureOut">
              <a:rPr lang="en-US" smtClean="0"/>
              <a:pPr/>
              <a:t>2/12/2015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2120-C29B-46C7-B811-653F7626370A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358246" cy="63573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Die </a:t>
            </a:r>
            <a:r>
              <a:rPr lang="en-ZA" b="1" dirty="0" err="1" smtClean="0">
                <a:solidFill>
                  <a:srgbClr val="FFFF00"/>
                </a:solidFill>
              </a:rPr>
              <a:t>Kwart-voor-sewe-lelie</a:t>
            </a:r>
            <a:r>
              <a:rPr lang="en-ZA" b="1" dirty="0" smtClean="0">
                <a:solidFill>
                  <a:srgbClr val="FFFF00"/>
                </a:solidFill>
              </a:rPr>
              <a:t> (3)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BLADSY 31 - 60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40 - 41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err="1" smtClean="0">
                <a:solidFill>
                  <a:srgbClr val="FF0000"/>
                </a:solidFill>
              </a:rPr>
              <a:t>Fantasie</a:t>
            </a:r>
            <a:r>
              <a:rPr lang="en-ZA" dirty="0" smtClean="0"/>
              <a:t> en </a:t>
            </a:r>
            <a:r>
              <a:rPr lang="en-ZA" b="1" dirty="0" err="1" smtClean="0">
                <a:solidFill>
                  <a:srgbClr val="FF0000"/>
                </a:solidFill>
              </a:rPr>
              <a:t>werklikheid</a:t>
            </a:r>
            <a:r>
              <a:rPr lang="en-ZA" dirty="0" smtClean="0"/>
              <a:t> het </a:t>
            </a:r>
            <a:r>
              <a:rPr lang="en-ZA" dirty="0" err="1" smtClean="0"/>
              <a:t>nie</a:t>
            </a:r>
            <a:r>
              <a:rPr lang="en-ZA" dirty="0" smtClean="0"/>
              <a:t> in Peter se </a:t>
            </a:r>
            <a:r>
              <a:rPr lang="en-ZA" dirty="0" err="1" smtClean="0"/>
              <a:t>woonstel</a:t>
            </a:r>
            <a:r>
              <a:rPr lang="en-ZA" dirty="0" smtClean="0"/>
              <a:t> </a:t>
            </a:r>
            <a:r>
              <a:rPr lang="en-ZA" dirty="0" err="1" smtClean="0"/>
              <a:t>oorvleuel</a:t>
            </a:r>
            <a:r>
              <a:rPr lang="en-ZA" dirty="0" smtClean="0"/>
              <a:t> </a:t>
            </a:r>
            <a:r>
              <a:rPr lang="en-ZA" dirty="0" err="1" smtClean="0"/>
              <a:t>nie</a:t>
            </a:r>
            <a:r>
              <a:rPr lang="en-ZA" dirty="0" smtClean="0"/>
              <a:t>: </a:t>
            </a:r>
            <a:r>
              <a:rPr lang="en-ZA" b="1" dirty="0" smtClean="0">
                <a:solidFill>
                  <a:srgbClr val="FF33CC"/>
                </a:solidFill>
              </a:rPr>
              <a:t>As </a:t>
            </a:r>
            <a:r>
              <a:rPr lang="en-ZA" b="1" dirty="0" err="1" smtClean="0">
                <a:solidFill>
                  <a:srgbClr val="FF33CC"/>
                </a:solidFill>
              </a:rPr>
              <a:t>sy</a:t>
            </a:r>
            <a:r>
              <a:rPr lang="en-ZA" b="1" dirty="0" smtClean="0">
                <a:solidFill>
                  <a:srgbClr val="FF33CC"/>
                </a:solidFill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</a:rPr>
              <a:t>alleen</a:t>
            </a:r>
            <a:r>
              <a:rPr lang="en-ZA" b="1" dirty="0" smtClean="0">
                <a:solidFill>
                  <a:srgbClr val="FF33CC"/>
                </a:solidFill>
              </a:rPr>
              <a:t> was </a:t>
            </a:r>
            <a:r>
              <a:rPr lang="en-ZA" b="1" dirty="0" err="1" smtClean="0">
                <a:solidFill>
                  <a:srgbClr val="FF33CC"/>
                </a:solidFill>
              </a:rPr>
              <a:t>kon</a:t>
            </a:r>
            <a:r>
              <a:rPr lang="en-ZA" b="1" dirty="0" smtClean="0">
                <a:solidFill>
                  <a:srgbClr val="FF33CC"/>
                </a:solidFill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</a:rPr>
              <a:t>sy</a:t>
            </a:r>
            <a:r>
              <a:rPr lang="en-ZA" b="1" dirty="0" smtClean="0">
                <a:solidFill>
                  <a:srgbClr val="FF33CC"/>
                </a:solidFill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</a:rPr>
              <a:t>fantaseer</a:t>
            </a:r>
            <a:r>
              <a:rPr lang="en-ZA" b="1" dirty="0" smtClean="0">
                <a:solidFill>
                  <a:srgbClr val="FF33CC"/>
                </a:solidFill>
              </a:rPr>
              <a:t>, </a:t>
            </a:r>
            <a:r>
              <a:rPr lang="en-ZA" b="1" dirty="0" err="1" smtClean="0">
                <a:solidFill>
                  <a:srgbClr val="FF33CC"/>
                </a:solidFill>
              </a:rPr>
              <a:t>maar</a:t>
            </a:r>
            <a:r>
              <a:rPr lang="en-ZA" b="1" dirty="0" smtClean="0">
                <a:solidFill>
                  <a:srgbClr val="FF33CC"/>
                </a:solidFill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</a:rPr>
              <a:t>saam</a:t>
            </a:r>
            <a:r>
              <a:rPr lang="en-ZA" b="1" dirty="0" smtClean="0">
                <a:solidFill>
                  <a:srgbClr val="FF33CC"/>
                </a:solidFill>
              </a:rPr>
              <a:t> met Peter het </a:t>
            </a:r>
            <a:r>
              <a:rPr lang="en-ZA" b="1" dirty="0" err="1" smtClean="0">
                <a:solidFill>
                  <a:srgbClr val="FF33CC"/>
                </a:solidFill>
              </a:rPr>
              <a:t>haar</a:t>
            </a:r>
            <a:r>
              <a:rPr lang="en-ZA" b="1" dirty="0" smtClean="0">
                <a:solidFill>
                  <a:srgbClr val="FF33CC"/>
                </a:solidFill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</a:rPr>
              <a:t>fantasie</a:t>
            </a:r>
            <a:r>
              <a:rPr lang="en-ZA" b="1" dirty="0" err="1" smtClean="0">
                <a:solidFill>
                  <a:srgbClr val="FF33CC"/>
                </a:solidFill>
                <a:latin typeface="Calibri"/>
                <a:cs typeface="Calibri"/>
              </a:rPr>
              <a:t>ë</a:t>
            </a:r>
            <a:r>
              <a:rPr lang="en-ZA" b="1" dirty="0" smtClean="0">
                <a:solidFill>
                  <a:srgbClr val="FF33CC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33CC"/>
                </a:solidFill>
                <a:latin typeface="Calibri"/>
                <a:cs typeface="Calibri"/>
              </a:rPr>
              <a:t>verdwyn</a:t>
            </a:r>
            <a:r>
              <a:rPr lang="en-ZA" b="1" dirty="0" smtClean="0">
                <a:solidFill>
                  <a:srgbClr val="FF33CC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het </a:t>
            </a:r>
            <a:r>
              <a:rPr lang="en-ZA" dirty="0" err="1" smtClean="0">
                <a:latin typeface="Calibri"/>
                <a:cs typeface="Calibri"/>
              </a:rPr>
              <a:t>saam</a:t>
            </a:r>
            <a:r>
              <a:rPr lang="en-ZA" dirty="0" smtClean="0">
                <a:latin typeface="Calibri"/>
                <a:cs typeface="Calibri"/>
              </a:rPr>
              <a:t> met Peter </a:t>
            </a:r>
            <a:r>
              <a:rPr lang="en-ZA" dirty="0" err="1" smtClean="0">
                <a:latin typeface="Calibri"/>
                <a:cs typeface="Calibri"/>
              </a:rPr>
              <a:t>geslaap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kon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glo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so </a:t>
            </a:r>
            <a:r>
              <a:rPr lang="en-ZA" dirty="0" err="1" smtClean="0">
                <a:latin typeface="Calibri"/>
                <a:cs typeface="Calibri"/>
              </a:rPr>
              <a:t>maklik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maagdelikheid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afgestaan</a:t>
            </a:r>
            <a:r>
              <a:rPr lang="en-ZA" dirty="0" smtClean="0">
                <a:latin typeface="Calibri"/>
                <a:cs typeface="Calibri"/>
              </a:rPr>
              <a:t> het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kondig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by </a:t>
            </a:r>
            <a:r>
              <a:rPr lang="en-ZA" b="1" dirty="0" err="1" smtClean="0">
                <a:solidFill>
                  <a:srgbClr val="0070C0"/>
                </a:solidFill>
                <a:latin typeface="Calibri"/>
                <a:cs typeface="Calibri"/>
              </a:rPr>
              <a:t>dokter</a:t>
            </a:r>
            <a:r>
              <a:rPr lang="en-ZA" b="1" dirty="0" smtClean="0">
                <a:solidFill>
                  <a:srgbClr val="0070C0"/>
                </a:solidFill>
                <a:latin typeface="Calibri"/>
                <a:cs typeface="Calibri"/>
              </a:rPr>
              <a:t> Anders </a:t>
            </a:r>
            <a:r>
              <a:rPr lang="en-ZA" dirty="0" err="1" smtClean="0">
                <a:latin typeface="Calibri"/>
                <a:cs typeface="Calibri"/>
              </a:rPr>
              <a:t>gaan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werk</a:t>
            </a:r>
            <a:r>
              <a:rPr lang="en-ZA" dirty="0" smtClean="0">
                <a:latin typeface="Calibri"/>
                <a:cs typeface="Calibri"/>
              </a:rPr>
              <a:t> as ‘n </a:t>
            </a:r>
            <a:r>
              <a:rPr lang="en-ZA" dirty="0" err="1" smtClean="0">
                <a:latin typeface="Calibri"/>
                <a:cs typeface="Calibri"/>
              </a:rPr>
              <a:t>tandartsassistent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dirty="0" err="1" smtClean="0">
                <a:latin typeface="Calibri"/>
                <a:cs typeface="Calibri"/>
              </a:rPr>
              <a:t>Sy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naam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amuseer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:  </a:t>
            </a:r>
            <a:r>
              <a:rPr lang="en-ZA" b="1" dirty="0" smtClean="0">
                <a:latin typeface="Calibri"/>
                <a:cs typeface="Calibri"/>
              </a:rPr>
              <a:t>Anders</a:t>
            </a:r>
            <a:r>
              <a:rPr lang="en-ZA" dirty="0" smtClean="0">
                <a:latin typeface="Calibri"/>
                <a:cs typeface="Calibri"/>
              </a:rPr>
              <a:t>; </a:t>
            </a:r>
            <a:r>
              <a:rPr lang="en-ZA" dirty="0" err="1" smtClean="0">
                <a:latin typeface="Calibri"/>
                <a:cs typeface="Calibri"/>
              </a:rPr>
              <a:t>anders</a:t>
            </a:r>
            <a:r>
              <a:rPr lang="en-ZA" dirty="0" smtClean="0">
                <a:latin typeface="Calibri"/>
                <a:cs typeface="Calibri"/>
              </a:rPr>
              <a:t> as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 smtClean="0">
                <a:latin typeface="Calibri"/>
                <a:cs typeface="Calibri"/>
              </a:rPr>
              <a:t>?</a:t>
            </a:r>
          </a:p>
          <a:p>
            <a:pPr>
              <a:buNone/>
            </a:pPr>
            <a:endParaRPr lang="en-ZA" dirty="0" smtClean="0">
              <a:latin typeface="Calibri"/>
              <a:cs typeface="Calibri"/>
            </a:endParaRPr>
          </a:p>
          <a:p>
            <a:endParaRPr lang="en-ZA" dirty="0" smtClean="0">
              <a:solidFill>
                <a:srgbClr val="FF33CC"/>
              </a:solidFill>
              <a:latin typeface="Calibri"/>
              <a:cs typeface="Calibri"/>
            </a:endParaRP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Iris </a:t>
            </a:r>
            <a:r>
              <a:rPr lang="en-ZA" b="1" dirty="0" err="1" smtClean="0"/>
              <a:t>werk</a:t>
            </a:r>
            <a:r>
              <a:rPr lang="en-ZA" b="1" dirty="0" smtClean="0"/>
              <a:t> by dr. Anders</a:t>
            </a:r>
            <a:endParaRPr lang="en-ZA" b="1" dirty="0"/>
          </a:p>
        </p:txBody>
      </p:sp>
      <p:pic>
        <p:nvPicPr>
          <p:cNvPr id="6" name="Content Placeholder 5" descr="images (2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332261"/>
            <a:ext cx="7230220" cy="481138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BLADSY 42 - 46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Iris </a:t>
            </a:r>
            <a:r>
              <a:rPr lang="en-ZA" b="1" dirty="0" err="1" smtClean="0">
                <a:solidFill>
                  <a:srgbClr val="FF0000"/>
                </a:solidFill>
              </a:rPr>
              <a:t>wou</a:t>
            </a:r>
            <a:r>
              <a:rPr lang="en-ZA" b="1" dirty="0" smtClean="0">
                <a:solidFill>
                  <a:srgbClr val="FF0000"/>
                </a:solidFill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</a:rPr>
              <a:t>werk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nodig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gehad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het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verstand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gedagtes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gebruik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, want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anders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fantaseer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daarop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uitbrei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fantaseer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weer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oor</a:t>
            </a:r>
            <a:r>
              <a:rPr lang="en-ZA" dirty="0" smtClean="0">
                <a:latin typeface="Calibri"/>
                <a:cs typeface="Calibri"/>
              </a:rPr>
              <a:t> Greta se </a:t>
            </a:r>
            <a:r>
              <a:rPr lang="en-ZA" dirty="0" err="1" smtClean="0">
                <a:latin typeface="Calibri"/>
                <a:cs typeface="Calibri"/>
              </a:rPr>
              <a:t>verhaal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Omtrent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3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weke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later het Peter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Iris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kom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kuier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gebly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vir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aandete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en Iris se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ouers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ontmoet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47 - 51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 smtClean="0"/>
              <a:t>Iris en Peter </a:t>
            </a:r>
            <a:r>
              <a:rPr lang="en-ZA" dirty="0" err="1" smtClean="0"/>
              <a:t>swem</a:t>
            </a:r>
            <a:r>
              <a:rPr lang="en-ZA" dirty="0" smtClean="0"/>
              <a:t> die </a:t>
            </a:r>
            <a:r>
              <a:rPr lang="en-ZA" dirty="0" err="1" smtClean="0"/>
              <a:t>aand</a:t>
            </a:r>
            <a:r>
              <a:rPr lang="en-ZA" dirty="0" smtClean="0"/>
              <a:t>, </a:t>
            </a:r>
            <a:r>
              <a:rPr lang="en-ZA" dirty="0" err="1" smtClean="0"/>
              <a:t>sonder</a:t>
            </a:r>
            <a:r>
              <a:rPr lang="en-ZA" dirty="0" smtClean="0"/>
              <a:t> </a:t>
            </a:r>
            <a:r>
              <a:rPr lang="en-ZA" dirty="0" err="1" smtClean="0"/>
              <a:t>swemklere</a:t>
            </a:r>
            <a:r>
              <a:rPr lang="en-ZA" dirty="0" smtClean="0"/>
              <a:t>, in die </a:t>
            </a:r>
            <a:r>
              <a:rPr lang="en-ZA" dirty="0" err="1" smtClean="0"/>
              <a:t>bure</a:t>
            </a:r>
            <a:r>
              <a:rPr lang="en-ZA" dirty="0" smtClean="0"/>
              <a:t> se </a:t>
            </a:r>
            <a:r>
              <a:rPr lang="en-ZA" dirty="0" err="1" smtClean="0"/>
              <a:t>swembad</a:t>
            </a:r>
            <a:r>
              <a:rPr lang="en-ZA" dirty="0" smtClean="0"/>
              <a:t>.</a:t>
            </a:r>
          </a:p>
          <a:p>
            <a:r>
              <a:rPr lang="en-ZA" b="1" dirty="0" smtClean="0"/>
              <a:t>Op bl. 48 is </a:t>
            </a:r>
            <a:r>
              <a:rPr lang="en-ZA" b="1" dirty="0" err="1" smtClean="0"/>
              <a:t>ons</a:t>
            </a:r>
            <a:r>
              <a:rPr lang="en-ZA" b="1" dirty="0" smtClean="0"/>
              <a:t> </a:t>
            </a:r>
            <a:r>
              <a:rPr lang="en-ZA" b="1" dirty="0" err="1" smtClean="0"/>
              <a:t>weer</a:t>
            </a:r>
            <a:r>
              <a:rPr lang="en-ZA" b="1" dirty="0" smtClean="0"/>
              <a:t> </a:t>
            </a:r>
            <a:r>
              <a:rPr lang="en-ZA" b="1" dirty="0" err="1" smtClean="0"/>
              <a:t>terug</a:t>
            </a:r>
            <a:r>
              <a:rPr lang="en-ZA" b="1" dirty="0" smtClean="0"/>
              <a:t> in Iris se </a:t>
            </a:r>
            <a:r>
              <a:rPr lang="en-ZA" b="1" dirty="0" err="1" smtClean="0"/>
              <a:t>fantasie</a:t>
            </a:r>
            <a:r>
              <a:rPr lang="en-ZA" b="1" dirty="0" smtClean="0"/>
              <a:t> </a:t>
            </a:r>
            <a:r>
              <a:rPr lang="en-ZA" b="1" dirty="0" err="1" smtClean="0"/>
              <a:t>oor</a:t>
            </a:r>
            <a:r>
              <a:rPr lang="en-ZA" b="1" dirty="0" smtClean="0"/>
              <a:t> Greta en Eduard.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Op bl. 50 is </a:t>
            </a:r>
            <a:r>
              <a:rPr lang="en-ZA" b="1" dirty="0" err="1" smtClean="0">
                <a:solidFill>
                  <a:srgbClr val="7030A0"/>
                </a:solidFill>
              </a:rPr>
              <a:t>ons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weer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terug</a:t>
            </a:r>
            <a:r>
              <a:rPr lang="en-ZA" b="1" dirty="0" smtClean="0">
                <a:solidFill>
                  <a:srgbClr val="7030A0"/>
                </a:solidFill>
              </a:rPr>
              <a:t> in die </a:t>
            </a:r>
            <a:r>
              <a:rPr lang="en-ZA" b="1" dirty="0" err="1" smtClean="0">
                <a:solidFill>
                  <a:srgbClr val="7030A0"/>
                </a:solidFill>
              </a:rPr>
              <a:t>hede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waar</a:t>
            </a:r>
            <a:r>
              <a:rPr lang="en-ZA" b="1" dirty="0" smtClean="0">
                <a:solidFill>
                  <a:srgbClr val="7030A0"/>
                </a:solidFill>
              </a:rPr>
              <a:t> Peter </a:t>
            </a:r>
            <a:r>
              <a:rPr lang="en-ZA" b="1" dirty="0" err="1" smtClean="0">
                <a:solidFill>
                  <a:srgbClr val="7030A0"/>
                </a:solidFill>
              </a:rPr>
              <a:t>aan</a:t>
            </a:r>
            <a:r>
              <a:rPr lang="en-ZA" b="1" dirty="0" smtClean="0">
                <a:solidFill>
                  <a:srgbClr val="7030A0"/>
                </a:solidFill>
              </a:rPr>
              <a:t> Iris </a:t>
            </a:r>
            <a:r>
              <a:rPr lang="en-ZA" b="1" dirty="0" err="1" smtClean="0">
                <a:solidFill>
                  <a:srgbClr val="7030A0"/>
                </a:solidFill>
              </a:rPr>
              <a:t>s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weer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raak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dirty="0" smtClean="0">
                <a:latin typeface="Calibri"/>
                <a:cs typeface="Calibri"/>
              </a:rPr>
              <a:t>Peter </a:t>
            </a:r>
            <a:r>
              <a:rPr lang="en-ZA" dirty="0" err="1" smtClean="0">
                <a:latin typeface="Calibri"/>
                <a:cs typeface="Calibri"/>
              </a:rPr>
              <a:t>ry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sonder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om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groet</a:t>
            </a:r>
            <a:r>
              <a:rPr lang="en-ZA" dirty="0" smtClean="0">
                <a:latin typeface="Calibri"/>
                <a:cs typeface="Calibri"/>
              </a:rPr>
              <a:t> en Iris se ma </a:t>
            </a:r>
            <a:r>
              <a:rPr lang="en-ZA" dirty="0" err="1" smtClean="0">
                <a:latin typeface="Calibri"/>
                <a:cs typeface="Calibri"/>
              </a:rPr>
              <a:t>sê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Peter ‘n </a:t>
            </a:r>
            <a:r>
              <a:rPr lang="en-ZA" dirty="0" err="1" smtClean="0">
                <a:latin typeface="Calibri"/>
                <a:cs typeface="Calibri"/>
              </a:rPr>
              <a:t>mooi</a:t>
            </a:r>
            <a:r>
              <a:rPr lang="en-ZA" dirty="0" smtClean="0">
                <a:latin typeface="Calibri"/>
                <a:cs typeface="Calibri"/>
              </a:rPr>
              <a:t> man is en </a:t>
            </a:r>
            <a:r>
              <a:rPr lang="en-ZA" dirty="0" err="1" smtClean="0">
                <a:latin typeface="Calibri"/>
                <a:cs typeface="Calibri"/>
              </a:rPr>
              <a:t>mooi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babas</a:t>
            </a:r>
            <a:r>
              <a:rPr lang="en-ZA" dirty="0" smtClean="0">
                <a:latin typeface="Calibri"/>
                <a:cs typeface="Calibri"/>
              </a:rPr>
              <a:t> ... (Ma </a:t>
            </a:r>
            <a:r>
              <a:rPr lang="en-ZA" dirty="0" err="1" smtClean="0">
                <a:latin typeface="Calibri"/>
                <a:cs typeface="Calibri"/>
              </a:rPr>
              <a:t>hou</a:t>
            </a:r>
            <a:r>
              <a:rPr lang="en-ZA" dirty="0" smtClean="0">
                <a:latin typeface="Calibri"/>
                <a:cs typeface="Calibri"/>
              </a:rPr>
              <a:t> van Peter!!)</a:t>
            </a:r>
            <a:r>
              <a:rPr lang="en-ZA" dirty="0" smtClean="0"/>
              <a:t>  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BLADSY 52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>Ma </a:t>
            </a:r>
            <a:r>
              <a:rPr lang="en-ZA" b="1" dirty="0" err="1" smtClean="0">
                <a:solidFill>
                  <a:srgbClr val="7030A0"/>
                </a:solidFill>
              </a:rPr>
              <a:t>s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dat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Hannes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eintlik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‘n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mooi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man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nie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kyk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klein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Johan –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seun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Tipografiese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wit –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Funksie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? 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=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Tydsprong</a:t>
            </a:r>
            <a:endParaRPr lang="en-ZA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Iris begin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werk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by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dokter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Anders –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nou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kan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voortgaan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fantasie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oor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Greta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Iris is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nogsteeds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in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eksistensiële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periode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met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swart en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grys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rokke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  <a:r>
              <a:rPr lang="en-ZA" dirty="0" smtClean="0">
                <a:latin typeface="Calibri"/>
                <a:cs typeface="Calibri"/>
              </a:rPr>
              <a:t>  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Johanna het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sommer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haar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hare met ‘n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kombuisskêr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FF00"/>
                </a:solidFill>
                <a:latin typeface="Calibri"/>
                <a:cs typeface="Calibri"/>
              </a:rPr>
              <a:t>geknip</a:t>
            </a:r>
            <a:r>
              <a:rPr lang="en-ZA" b="1" dirty="0" smtClean="0">
                <a:solidFill>
                  <a:srgbClr val="FFFF00"/>
                </a:solidFill>
                <a:latin typeface="Calibri"/>
                <a:cs typeface="Calibri"/>
              </a:rPr>
              <a:t>.</a:t>
            </a:r>
            <a:endParaRPr lang="en-Z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16344"/>
            <a:ext cx="8572559" cy="63273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FF00"/>
                </a:solidFill>
              </a:rPr>
              <a:t>Dora Anders</a:t>
            </a:r>
            <a:endParaRPr lang="en-ZA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53-55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Iris het </a:t>
            </a:r>
            <a:r>
              <a:rPr lang="en-ZA" b="1" dirty="0" err="1" smtClean="0">
                <a:solidFill>
                  <a:srgbClr val="FF0000"/>
                </a:solidFill>
              </a:rPr>
              <a:t>gehoor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dat</a:t>
            </a:r>
            <a:r>
              <a:rPr lang="en-ZA" b="1" dirty="0" smtClean="0">
                <a:solidFill>
                  <a:srgbClr val="FF0000"/>
                </a:solidFill>
              </a:rPr>
              <a:t> Peter in </a:t>
            </a:r>
            <a:r>
              <a:rPr lang="en-ZA" b="1" dirty="0" err="1" smtClean="0">
                <a:solidFill>
                  <a:srgbClr val="FF0000"/>
                </a:solidFill>
              </a:rPr>
              <a:t>Amerika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werk</a:t>
            </a:r>
            <a:r>
              <a:rPr lang="en-ZA" b="1" dirty="0" smtClean="0">
                <a:solidFill>
                  <a:srgbClr val="FF0000"/>
                </a:solidFill>
              </a:rPr>
              <a:t>.  Later </a:t>
            </a:r>
            <a:r>
              <a:rPr lang="en-ZA" b="1" dirty="0" err="1" smtClean="0">
                <a:solidFill>
                  <a:srgbClr val="FF0000"/>
                </a:solidFill>
              </a:rPr>
              <a:t>kry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sy</a:t>
            </a:r>
            <a:r>
              <a:rPr lang="en-ZA" b="1" dirty="0" smtClean="0">
                <a:solidFill>
                  <a:srgbClr val="FF0000"/>
                </a:solidFill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</a:rPr>
              <a:t>poskaart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waar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hy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s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ê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dat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hy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hard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daaraan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werk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haar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vergeet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.</a:t>
            </a:r>
          </a:p>
          <a:p>
            <a:r>
              <a:rPr lang="en-ZA" b="1" dirty="0" smtClean="0">
                <a:solidFill>
                  <a:srgbClr val="0070C0"/>
                </a:solidFill>
                <a:cs typeface="Calibri"/>
              </a:rPr>
              <a:t>Dr. Anders is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besig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om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van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sy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vrou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, Dora,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te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skei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.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Hulle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het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mekaar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ontgroei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en het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niks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meer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vir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mekaar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te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sê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0070C0"/>
                </a:solidFill>
                <a:cs typeface="Calibri"/>
              </a:rPr>
              <a:t>nie</a:t>
            </a:r>
            <a:r>
              <a:rPr lang="en-ZA" b="1" dirty="0" smtClean="0">
                <a:solidFill>
                  <a:srgbClr val="0070C0"/>
                </a:solidFill>
                <a:cs typeface="Calibri"/>
              </a:rPr>
              <a:t>.</a:t>
            </a:r>
          </a:p>
          <a:p>
            <a:pPr>
              <a:buNone/>
            </a:pPr>
            <a:r>
              <a:rPr lang="en-ZA" b="1" dirty="0" smtClean="0">
                <a:solidFill>
                  <a:srgbClr val="FFFF00"/>
                </a:solidFill>
                <a:cs typeface="Calibri"/>
              </a:rPr>
              <a:t>  </a:t>
            </a:r>
            <a:r>
              <a:rPr lang="en-ZA" b="1" dirty="0" err="1" smtClean="0">
                <a:solidFill>
                  <a:srgbClr val="7030A0"/>
                </a:solidFill>
                <a:cs typeface="Calibri"/>
              </a:rPr>
              <a:t>Dit</a:t>
            </a:r>
            <a:r>
              <a:rPr lang="en-ZA" b="1" dirty="0" smtClean="0">
                <a:solidFill>
                  <a:srgbClr val="7030A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cs typeface="Calibri"/>
              </a:rPr>
              <a:t>laat</a:t>
            </a:r>
            <a:r>
              <a:rPr lang="en-ZA" b="1" dirty="0" smtClean="0">
                <a:solidFill>
                  <a:srgbClr val="7030A0"/>
                </a:solidFill>
                <a:cs typeface="Calibri"/>
              </a:rPr>
              <a:t> Iris </a:t>
            </a:r>
            <a:r>
              <a:rPr lang="en-ZA" b="1" dirty="0" err="1" smtClean="0">
                <a:solidFill>
                  <a:srgbClr val="7030A0"/>
                </a:solidFill>
                <a:cs typeface="Calibri"/>
              </a:rPr>
              <a:t>tob</a:t>
            </a:r>
            <a:r>
              <a:rPr lang="en-ZA" b="1" dirty="0" smtClean="0">
                <a:solidFill>
                  <a:srgbClr val="7030A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cs typeface="Calibri"/>
              </a:rPr>
              <a:t>oor</a:t>
            </a:r>
            <a:r>
              <a:rPr lang="en-ZA" b="1" dirty="0" smtClean="0">
                <a:solidFill>
                  <a:srgbClr val="7030A0"/>
                </a:solidFill>
                <a:cs typeface="Calibri"/>
              </a:rPr>
              <a:t> die sin van die </a:t>
            </a:r>
            <a:r>
              <a:rPr lang="en-ZA" b="1" dirty="0" err="1" smtClean="0">
                <a:solidFill>
                  <a:srgbClr val="7030A0"/>
                </a:solidFill>
                <a:cs typeface="Calibri"/>
              </a:rPr>
              <a:t>huwelik</a:t>
            </a:r>
            <a:r>
              <a:rPr lang="en-ZA" b="1" dirty="0" smtClean="0">
                <a:solidFill>
                  <a:srgbClr val="7030A0"/>
                </a:solidFill>
                <a:cs typeface="Calibri"/>
              </a:rPr>
              <a:t>:</a:t>
            </a:r>
          </a:p>
          <a:p>
            <a:pPr>
              <a:buNone/>
            </a:pPr>
            <a:r>
              <a:rPr lang="en-ZA" b="1" dirty="0" smtClean="0">
                <a:solidFill>
                  <a:srgbClr val="FFFF00"/>
                </a:solidFill>
                <a:cs typeface="Calibri"/>
              </a:rPr>
              <a:t>    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*1. 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Waarom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het die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mens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‘n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behoefte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twee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twee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af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cs typeface="Calibri"/>
              </a:rPr>
              <a:t>paar</a:t>
            </a:r>
            <a:r>
              <a:rPr lang="en-ZA" b="1" dirty="0" smtClean="0">
                <a:solidFill>
                  <a:srgbClr val="FF0000"/>
                </a:solidFill>
                <a:cs typeface="Calibri"/>
              </a:rPr>
              <a:t>?  </a:t>
            </a:r>
            <a:endParaRPr lang="en-ZA" b="1" dirty="0" smtClean="0">
              <a:solidFill>
                <a:srgbClr val="FF0000"/>
              </a:solidFill>
            </a:endParaRPr>
          </a:p>
          <a:p>
            <a:endParaRPr lang="en-Z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55 (</a:t>
            </a:r>
            <a:r>
              <a:rPr lang="en-ZA" b="1" dirty="0" err="1" smtClean="0"/>
              <a:t>vervolg</a:t>
            </a:r>
            <a:r>
              <a:rPr lang="en-ZA" b="1" dirty="0" smtClean="0"/>
              <a:t>), 56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2800" b="1" dirty="0" smtClean="0">
                <a:solidFill>
                  <a:srgbClr val="FF0000"/>
                </a:solidFill>
              </a:rPr>
              <a:t>2.  Paula gee </a:t>
            </a:r>
            <a:r>
              <a:rPr lang="en-ZA" sz="2800" b="1" dirty="0" err="1" smtClean="0">
                <a:solidFill>
                  <a:srgbClr val="FF0000"/>
                </a:solidFill>
              </a:rPr>
              <a:t>meer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aandag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aan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haar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trourok</a:t>
            </a:r>
            <a:r>
              <a:rPr lang="en-ZA" sz="2800" b="1" dirty="0" smtClean="0">
                <a:solidFill>
                  <a:srgbClr val="FF0000"/>
                </a:solidFill>
              </a:rPr>
              <a:t> as </a:t>
            </a:r>
            <a:r>
              <a:rPr lang="en-ZA" sz="2800" b="1" dirty="0" err="1" smtClean="0">
                <a:solidFill>
                  <a:srgbClr val="FF0000"/>
                </a:solidFill>
              </a:rPr>
              <a:t>aan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haar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aanstaande</a:t>
            </a:r>
            <a:r>
              <a:rPr lang="en-ZA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sz="2800" b="1" dirty="0" smtClean="0">
                <a:solidFill>
                  <a:srgbClr val="FF0000"/>
                </a:solidFill>
              </a:rPr>
              <a:t>3.  Elsa en </a:t>
            </a:r>
            <a:r>
              <a:rPr lang="en-ZA" sz="2800" b="1" dirty="0" err="1" smtClean="0">
                <a:solidFill>
                  <a:srgbClr val="FF0000"/>
                </a:solidFill>
              </a:rPr>
              <a:t>Hannes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noem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mekaar</a:t>
            </a:r>
            <a:r>
              <a:rPr lang="en-ZA" sz="2800" b="1" dirty="0" smtClean="0">
                <a:solidFill>
                  <a:srgbClr val="FF0000"/>
                </a:solidFill>
              </a:rPr>
              <a:t> “</a:t>
            </a:r>
            <a:r>
              <a:rPr lang="en-ZA" sz="2800" b="1" dirty="0" err="1" smtClean="0">
                <a:solidFill>
                  <a:srgbClr val="FF0000"/>
                </a:solidFill>
              </a:rPr>
              <a:t>Pappie</a:t>
            </a:r>
            <a:r>
              <a:rPr lang="en-ZA" sz="2800" b="1" dirty="0" smtClean="0">
                <a:solidFill>
                  <a:srgbClr val="FF0000"/>
                </a:solidFill>
              </a:rPr>
              <a:t> en </a:t>
            </a:r>
            <a:r>
              <a:rPr lang="en-ZA" sz="2800" b="1" dirty="0" err="1" smtClean="0">
                <a:solidFill>
                  <a:srgbClr val="FF0000"/>
                </a:solidFill>
              </a:rPr>
              <a:t>Mammie</a:t>
            </a:r>
            <a:r>
              <a:rPr lang="en-ZA" sz="2800" b="1" dirty="0" smtClean="0">
                <a:solidFill>
                  <a:srgbClr val="FF0000"/>
                </a:solidFill>
              </a:rPr>
              <a:t>”!!!</a:t>
            </a:r>
          </a:p>
          <a:p>
            <a:r>
              <a:rPr lang="en-ZA" sz="2800" b="1" dirty="0" smtClean="0">
                <a:solidFill>
                  <a:srgbClr val="FF0000"/>
                </a:solidFill>
              </a:rPr>
              <a:t>4.  Johanna is bang </a:t>
            </a:r>
            <a:r>
              <a:rPr lang="en-ZA" sz="2800" b="1" dirty="0" err="1" smtClean="0">
                <a:solidFill>
                  <a:srgbClr val="FF0000"/>
                </a:solidFill>
              </a:rPr>
              <a:t>vir</a:t>
            </a:r>
            <a:r>
              <a:rPr lang="en-ZA" sz="2800" b="1" dirty="0" smtClean="0">
                <a:solidFill>
                  <a:srgbClr val="FF0000"/>
                </a:solidFill>
              </a:rPr>
              <a:t> “</a:t>
            </a:r>
            <a:r>
              <a:rPr lang="en-ZA" sz="2800" b="1" dirty="0" err="1" smtClean="0">
                <a:solidFill>
                  <a:srgbClr val="FF0000"/>
                </a:solidFill>
              </a:rPr>
              <a:t>darie</a:t>
            </a:r>
            <a:r>
              <a:rPr lang="en-ZA" sz="2800" b="1" dirty="0" smtClean="0">
                <a:solidFill>
                  <a:srgbClr val="FF0000"/>
                </a:solidFill>
              </a:rPr>
              <a:t> ding”.</a:t>
            </a:r>
          </a:p>
          <a:p>
            <a:r>
              <a:rPr lang="en-ZA" sz="2800" b="1" dirty="0" smtClean="0">
                <a:solidFill>
                  <a:srgbClr val="FF0000"/>
                </a:solidFill>
              </a:rPr>
              <a:t>5.  Ma en Pa  </a:t>
            </a:r>
            <a:r>
              <a:rPr lang="en-ZA" sz="2800" b="1" dirty="0" err="1" smtClean="0">
                <a:solidFill>
                  <a:srgbClr val="FF0000"/>
                </a:solidFill>
              </a:rPr>
              <a:t>leef</a:t>
            </a:r>
            <a:r>
              <a:rPr lang="en-ZA" sz="2800" b="1" dirty="0" smtClean="0">
                <a:solidFill>
                  <a:srgbClr val="FF0000"/>
                </a:solidFill>
              </a:rPr>
              <a:t> in </a:t>
            </a:r>
            <a:r>
              <a:rPr lang="en-ZA" sz="2800" b="1" dirty="0" err="1" smtClean="0">
                <a:solidFill>
                  <a:srgbClr val="FF0000"/>
                </a:solidFill>
              </a:rPr>
              <a:t>gemoedelike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onbegrip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saam</a:t>
            </a:r>
            <a:r>
              <a:rPr lang="en-ZA" sz="28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sz="2800" b="1" dirty="0" smtClean="0">
                <a:solidFill>
                  <a:srgbClr val="FF0000"/>
                </a:solidFill>
              </a:rPr>
              <a:t>6.  Kara word </a:t>
            </a:r>
            <a:r>
              <a:rPr lang="en-ZA" sz="2800" b="1" dirty="0" err="1" smtClean="0">
                <a:solidFill>
                  <a:srgbClr val="FF0000"/>
                </a:solidFill>
              </a:rPr>
              <a:t>aangehits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om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te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trou</a:t>
            </a:r>
            <a:r>
              <a:rPr lang="en-ZA" sz="2800" b="1" dirty="0" smtClean="0">
                <a:solidFill>
                  <a:srgbClr val="FF0000"/>
                </a:solidFill>
              </a:rPr>
              <a:t> en</a:t>
            </a:r>
          </a:p>
          <a:p>
            <a:r>
              <a:rPr lang="en-ZA" sz="2800" b="1" dirty="0" smtClean="0">
                <a:solidFill>
                  <a:srgbClr val="FF0000"/>
                </a:solidFill>
              </a:rPr>
              <a:t>7.  </a:t>
            </a:r>
            <a:r>
              <a:rPr lang="en-ZA" sz="2800" b="1" dirty="0" err="1" smtClean="0">
                <a:solidFill>
                  <a:srgbClr val="FF0000"/>
                </a:solidFill>
              </a:rPr>
              <a:t>Dokter</a:t>
            </a:r>
            <a:r>
              <a:rPr lang="en-ZA" sz="2800" b="1" dirty="0" smtClean="0">
                <a:solidFill>
                  <a:srgbClr val="FF0000"/>
                </a:solidFill>
              </a:rPr>
              <a:t> Anders se </a:t>
            </a:r>
            <a:r>
              <a:rPr lang="en-ZA" sz="2800" b="1" dirty="0" err="1" smtClean="0">
                <a:solidFill>
                  <a:srgbClr val="FF0000"/>
                </a:solidFill>
              </a:rPr>
              <a:t>vrou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praat</a:t>
            </a:r>
            <a:r>
              <a:rPr lang="en-ZA" sz="2800" b="1" dirty="0" smtClean="0">
                <a:solidFill>
                  <a:srgbClr val="FF0000"/>
                </a:solidFill>
              </a:rPr>
              <a:t> met ‘n </a:t>
            </a:r>
            <a:r>
              <a:rPr lang="en-ZA" sz="2800" b="1" dirty="0" err="1" smtClean="0">
                <a:solidFill>
                  <a:srgbClr val="FF0000"/>
                </a:solidFill>
              </a:rPr>
              <a:t>mond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vol</a:t>
            </a:r>
            <a:r>
              <a:rPr lang="en-ZA" sz="2800" b="1" dirty="0" smtClean="0">
                <a:solidFill>
                  <a:srgbClr val="FF0000"/>
                </a:solidFill>
              </a:rPr>
              <a:t> </a:t>
            </a:r>
            <a:r>
              <a:rPr lang="en-ZA" sz="2800" b="1" dirty="0" err="1" smtClean="0">
                <a:solidFill>
                  <a:srgbClr val="FF0000"/>
                </a:solidFill>
              </a:rPr>
              <a:t>gesigroom</a:t>
            </a:r>
            <a:r>
              <a:rPr lang="en-ZA" sz="24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ZA" sz="2600" b="1" dirty="0" smtClean="0"/>
              <a:t>Iris het </a:t>
            </a:r>
            <a:r>
              <a:rPr lang="en-ZA" sz="2600" b="1" dirty="0" err="1" smtClean="0"/>
              <a:t>dus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geen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voorbeeld</a:t>
            </a:r>
            <a:r>
              <a:rPr lang="en-ZA" sz="2600" b="1" dirty="0" smtClean="0"/>
              <a:t> van </a:t>
            </a:r>
            <a:r>
              <a:rPr lang="en-ZA" sz="2600" b="1" dirty="0" err="1" smtClean="0"/>
              <a:t>romanse</a:t>
            </a:r>
            <a:r>
              <a:rPr lang="en-ZA" sz="2600" b="1" dirty="0" smtClean="0"/>
              <a:t> in die </a:t>
            </a:r>
            <a:r>
              <a:rPr lang="en-ZA" sz="2600" b="1" dirty="0" err="1" smtClean="0"/>
              <a:t>huwelik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nie</a:t>
            </a:r>
            <a:r>
              <a:rPr lang="en-ZA" sz="2600" b="1" dirty="0" smtClean="0"/>
              <a:t> en </a:t>
            </a:r>
            <a:r>
              <a:rPr lang="en-ZA" sz="2600" b="1" dirty="0" err="1" smtClean="0"/>
              <a:t>ook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nie</a:t>
            </a:r>
            <a:r>
              <a:rPr lang="en-ZA" sz="2600" b="1" dirty="0" smtClean="0"/>
              <a:t> hoe ‘n </a:t>
            </a:r>
            <a:r>
              <a:rPr lang="en-ZA" sz="2600" b="1" dirty="0" err="1" smtClean="0"/>
              <a:t>huwelik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regtig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moet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wees</a:t>
            </a:r>
            <a:r>
              <a:rPr lang="en-ZA" sz="2600" b="1" dirty="0" smtClean="0"/>
              <a:t> </a:t>
            </a:r>
            <a:r>
              <a:rPr lang="en-ZA" sz="2600" b="1" dirty="0" err="1" smtClean="0"/>
              <a:t>nie</a:t>
            </a:r>
            <a:r>
              <a:rPr lang="en-ZA" sz="26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528616"/>
            <a:ext cx="5143536" cy="6100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BLADSY 56-57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b="1" dirty="0" err="1" smtClean="0">
                <a:solidFill>
                  <a:srgbClr val="00B050"/>
                </a:solidFill>
              </a:rPr>
              <a:t>Selfs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mnr</a:t>
            </a:r>
            <a:r>
              <a:rPr lang="en-ZA" b="1" dirty="0" smtClean="0">
                <a:solidFill>
                  <a:srgbClr val="00B050"/>
                </a:solidFill>
              </a:rPr>
              <a:t>. </a:t>
            </a:r>
            <a:r>
              <a:rPr lang="en-ZA" b="1" dirty="0" err="1" smtClean="0">
                <a:solidFill>
                  <a:srgbClr val="00B050"/>
                </a:solidFill>
              </a:rPr>
              <a:t>Rademeyer</a:t>
            </a:r>
            <a:r>
              <a:rPr lang="en-ZA" b="1" dirty="0" smtClean="0">
                <a:solidFill>
                  <a:srgbClr val="00B050"/>
                </a:solidFill>
              </a:rPr>
              <a:t> was </a:t>
            </a:r>
            <a:r>
              <a:rPr lang="en-ZA" b="1" dirty="0" err="1" smtClean="0">
                <a:solidFill>
                  <a:srgbClr val="00B050"/>
                </a:solidFill>
              </a:rPr>
              <a:t>meer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bekommerd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oor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sy</a:t>
            </a:r>
            <a:r>
              <a:rPr lang="en-ZA" b="1" dirty="0" smtClean="0">
                <a:solidFill>
                  <a:srgbClr val="00B050"/>
                </a:solidFill>
              </a:rPr>
              <a:t> motor se </a:t>
            </a:r>
            <a:r>
              <a:rPr lang="en-ZA" b="1" dirty="0" err="1" smtClean="0">
                <a:solidFill>
                  <a:srgbClr val="00B050"/>
                </a:solidFill>
              </a:rPr>
              <a:t>voorruit</a:t>
            </a:r>
            <a:r>
              <a:rPr lang="en-ZA" b="1" dirty="0" smtClean="0">
                <a:solidFill>
                  <a:srgbClr val="00B050"/>
                </a:solidFill>
              </a:rPr>
              <a:t> as </a:t>
            </a:r>
            <a:r>
              <a:rPr lang="en-ZA" b="1" dirty="0" err="1" smtClean="0">
                <a:solidFill>
                  <a:srgbClr val="00B050"/>
                </a:solidFill>
              </a:rPr>
              <a:t>oor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sy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vrou</a:t>
            </a:r>
            <a:r>
              <a:rPr lang="en-ZA" b="1" dirty="0" smtClean="0">
                <a:solidFill>
                  <a:srgbClr val="00B050"/>
                </a:solidFill>
              </a:rPr>
              <a:t> se </a:t>
            </a:r>
            <a:r>
              <a:rPr lang="en-ZA" b="1" dirty="0" err="1" smtClean="0">
                <a:solidFill>
                  <a:srgbClr val="00B050"/>
                </a:solidFill>
              </a:rPr>
              <a:t>voortande</a:t>
            </a:r>
            <a:r>
              <a:rPr lang="en-ZA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ZA" b="1" dirty="0" smtClean="0">
                <a:solidFill>
                  <a:srgbClr val="7030A0"/>
                </a:solidFill>
              </a:rPr>
              <a:t>Iris </a:t>
            </a:r>
            <a:r>
              <a:rPr lang="en-ZA" b="1" dirty="0" err="1" smtClean="0">
                <a:solidFill>
                  <a:srgbClr val="7030A0"/>
                </a:solidFill>
              </a:rPr>
              <a:t>neem</a:t>
            </a:r>
            <a:r>
              <a:rPr lang="en-ZA" b="1" dirty="0" smtClean="0">
                <a:solidFill>
                  <a:srgbClr val="7030A0"/>
                </a:solidFill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</a:rPr>
              <a:t>lewe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baie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letterlik</a:t>
            </a:r>
            <a:r>
              <a:rPr lang="en-ZA" b="1" dirty="0" smtClean="0">
                <a:solidFill>
                  <a:srgbClr val="7030A0"/>
                </a:solidFill>
              </a:rPr>
              <a:t> op, want </a:t>
            </a:r>
            <a:r>
              <a:rPr lang="en-ZA" b="1" dirty="0" err="1" smtClean="0">
                <a:solidFill>
                  <a:srgbClr val="7030A0"/>
                </a:solidFill>
              </a:rPr>
              <a:t>sy</a:t>
            </a:r>
            <a:r>
              <a:rPr lang="en-ZA" b="1" dirty="0" smtClean="0">
                <a:solidFill>
                  <a:srgbClr val="7030A0"/>
                </a:solidFill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</a:rPr>
              <a:t>s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ê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as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mnr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Rademeyer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vrou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“my hart”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noem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,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moet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belangrikste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orgaan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wees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– die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belangrikste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persoon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in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sy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7030A0"/>
                </a:solidFill>
                <a:latin typeface="Calibri"/>
                <a:cs typeface="Calibri"/>
              </a:rPr>
              <a:t>lewe</a:t>
            </a:r>
            <a:r>
              <a:rPr lang="en-ZA" b="1" dirty="0" smtClean="0">
                <a:solidFill>
                  <a:srgbClr val="7030A0"/>
                </a:solidFill>
                <a:latin typeface="Calibri"/>
                <a:cs typeface="Calibri"/>
              </a:rPr>
              <a:t>.</a:t>
            </a:r>
          </a:p>
          <a:p>
            <a:r>
              <a:rPr lang="en-ZA" b="1" dirty="0" smtClean="0">
                <a:latin typeface="Calibri"/>
                <a:cs typeface="Calibri"/>
              </a:rPr>
              <a:t>Iris </a:t>
            </a:r>
            <a:r>
              <a:rPr lang="en-ZA" b="1" dirty="0" err="1" smtClean="0">
                <a:latin typeface="Calibri"/>
                <a:cs typeface="Calibri"/>
              </a:rPr>
              <a:t>fantaseer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weer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oor</a:t>
            </a:r>
            <a:r>
              <a:rPr lang="en-ZA" b="1" dirty="0" smtClean="0">
                <a:latin typeface="Calibri"/>
                <a:cs typeface="Calibri"/>
              </a:rPr>
              <a:t> Greta </a:t>
            </a:r>
            <a:r>
              <a:rPr lang="en-ZA" b="1" dirty="0" err="1" smtClean="0">
                <a:latin typeface="Calibri"/>
                <a:cs typeface="Calibri"/>
              </a:rPr>
              <a:t>wat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naby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aan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kraam</a:t>
            </a:r>
            <a:r>
              <a:rPr lang="en-ZA" b="1" dirty="0" smtClean="0">
                <a:latin typeface="Calibri"/>
                <a:cs typeface="Calibri"/>
              </a:rPr>
              <a:t> is.</a:t>
            </a:r>
            <a:r>
              <a:rPr lang="en-ZA" b="1" dirty="0" smtClean="0"/>
              <a:t> </a:t>
            </a:r>
            <a:endParaRPr lang="en-Z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BLADSY 58-60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Die </a:t>
            </a:r>
            <a:r>
              <a:rPr lang="en-ZA" dirty="0" err="1" smtClean="0"/>
              <a:t>fantasie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voort</a:t>
            </a:r>
            <a:r>
              <a:rPr lang="en-ZA" dirty="0" smtClean="0"/>
              <a:t> </a:t>
            </a:r>
            <a:r>
              <a:rPr lang="en-ZA" dirty="0" err="1" smtClean="0"/>
              <a:t>waar</a:t>
            </a:r>
            <a:r>
              <a:rPr lang="en-ZA" dirty="0" smtClean="0"/>
              <a:t> Greta ‘n </a:t>
            </a:r>
            <a:r>
              <a:rPr lang="en-ZA" dirty="0" err="1" smtClean="0"/>
              <a:t>seun</a:t>
            </a:r>
            <a:r>
              <a:rPr lang="en-ZA" dirty="0" smtClean="0"/>
              <a:t> </a:t>
            </a:r>
            <a:r>
              <a:rPr lang="en-ZA" dirty="0" err="1" smtClean="0"/>
              <a:t>kry</a:t>
            </a:r>
            <a:r>
              <a:rPr lang="en-ZA" dirty="0" smtClean="0"/>
              <a:t> en Eduard by die </a:t>
            </a:r>
            <a:r>
              <a:rPr lang="en-ZA" dirty="0" err="1" smtClean="0"/>
              <a:t>geboorte</a:t>
            </a:r>
            <a:r>
              <a:rPr lang="en-ZA" dirty="0" smtClean="0"/>
              <a:t> is.</a:t>
            </a:r>
          </a:p>
          <a:p>
            <a:r>
              <a:rPr lang="en-ZA" b="1" dirty="0" smtClean="0"/>
              <a:t>Peter </a:t>
            </a:r>
            <a:r>
              <a:rPr lang="en-ZA" b="1" dirty="0" err="1" smtClean="0"/>
              <a:t>daag</a:t>
            </a:r>
            <a:r>
              <a:rPr lang="en-ZA" b="1" dirty="0" smtClean="0"/>
              <a:t> toe </a:t>
            </a:r>
            <a:r>
              <a:rPr lang="en-ZA" b="1" dirty="0" err="1" smtClean="0"/>
              <a:t>weer</a:t>
            </a:r>
            <a:r>
              <a:rPr lang="en-ZA" b="1" dirty="0" smtClean="0"/>
              <a:t>, </a:t>
            </a:r>
            <a:r>
              <a:rPr lang="en-ZA" b="1" dirty="0" err="1" smtClean="0"/>
              <a:t>sommer</a:t>
            </a:r>
            <a:r>
              <a:rPr lang="en-ZA" b="1" dirty="0" smtClean="0"/>
              <a:t> </a:t>
            </a:r>
            <a:r>
              <a:rPr lang="en-ZA" b="1" dirty="0" err="1" smtClean="0"/>
              <a:t>uit</a:t>
            </a:r>
            <a:r>
              <a:rPr lang="en-ZA" b="1" dirty="0" smtClean="0"/>
              <a:t> die </a:t>
            </a:r>
            <a:r>
              <a:rPr lang="en-ZA" b="1" dirty="0" err="1" smtClean="0"/>
              <a:t>bloute</a:t>
            </a:r>
            <a:r>
              <a:rPr lang="en-ZA" b="1" dirty="0" smtClean="0"/>
              <a:t>, by Iris se </a:t>
            </a:r>
            <a:r>
              <a:rPr lang="en-ZA" b="1" dirty="0" err="1" smtClean="0"/>
              <a:t>werk</a:t>
            </a:r>
            <a:r>
              <a:rPr lang="en-ZA" b="1" dirty="0" smtClean="0"/>
              <a:t> op.</a:t>
            </a:r>
          </a:p>
          <a:p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eet</a:t>
            </a:r>
            <a:r>
              <a:rPr lang="en-ZA" dirty="0" smtClean="0"/>
              <a:t> by ‘n </a:t>
            </a:r>
            <a:r>
              <a:rPr lang="en-ZA" dirty="0" err="1" smtClean="0"/>
              <a:t>Italiaanse</a:t>
            </a:r>
            <a:r>
              <a:rPr lang="en-ZA" dirty="0" smtClean="0"/>
              <a:t> restaurant en Peter </a:t>
            </a:r>
            <a:r>
              <a:rPr lang="en-ZA" dirty="0" err="1" smtClean="0"/>
              <a:t>s</a:t>
            </a:r>
            <a:r>
              <a:rPr lang="en-ZA" dirty="0" err="1" smtClean="0">
                <a:latin typeface="Calibri"/>
                <a:cs typeface="Calibri"/>
              </a:rPr>
              <a:t>ê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dat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hy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vir</a:t>
            </a:r>
            <a:r>
              <a:rPr lang="en-ZA" dirty="0" smtClean="0">
                <a:latin typeface="Calibri"/>
                <a:cs typeface="Calibri"/>
              </a:rPr>
              <a:t> 3 </a:t>
            </a:r>
            <a:r>
              <a:rPr lang="en-ZA" dirty="0" err="1" smtClean="0">
                <a:latin typeface="Calibri"/>
                <a:cs typeface="Calibri"/>
              </a:rPr>
              <a:t>weke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terug</a:t>
            </a:r>
            <a:r>
              <a:rPr lang="en-ZA" dirty="0" smtClean="0">
                <a:latin typeface="Calibri"/>
                <a:cs typeface="Calibri"/>
              </a:rPr>
              <a:t> is.</a:t>
            </a:r>
            <a:endParaRPr lang="en-ZA" dirty="0" smtClean="0"/>
          </a:p>
          <a:p>
            <a:endParaRPr lang="en-ZA" dirty="0"/>
          </a:p>
        </p:txBody>
      </p:sp>
      <p:pic>
        <p:nvPicPr>
          <p:cNvPr id="4" name="Picture 3" descr="download (1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5" y="4755384"/>
            <a:ext cx="3357555" cy="2102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BLADSY 31 - 3</a:t>
            </a:r>
            <a:r>
              <a:rPr lang="en-ZA" u="sng" dirty="0" smtClean="0"/>
              <a:t>4</a:t>
            </a:r>
            <a:endParaRPr lang="en-Z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Iris </a:t>
            </a:r>
            <a:r>
              <a:rPr lang="en-ZA" dirty="0" err="1" smtClean="0"/>
              <a:t>brei</a:t>
            </a:r>
            <a:r>
              <a:rPr lang="en-ZA" dirty="0" smtClean="0"/>
              <a:t> </a:t>
            </a:r>
            <a:r>
              <a:rPr lang="en-ZA" dirty="0" err="1" smtClean="0"/>
              <a:t>uit</a:t>
            </a:r>
            <a:r>
              <a:rPr lang="en-ZA" dirty="0" smtClean="0"/>
              <a:t> op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dirty="0" err="1" smtClean="0"/>
              <a:t>fantasie</a:t>
            </a:r>
            <a:r>
              <a:rPr lang="en-ZA" dirty="0" smtClean="0"/>
              <a:t> </a:t>
            </a:r>
            <a:r>
              <a:rPr lang="en-ZA" dirty="0" err="1" smtClean="0"/>
              <a:t>oor</a:t>
            </a:r>
            <a:r>
              <a:rPr lang="en-ZA" dirty="0" smtClean="0"/>
              <a:t> Greta, Peter en Eduard.</a:t>
            </a:r>
          </a:p>
          <a:p>
            <a:r>
              <a:rPr lang="en-ZA" b="1" dirty="0" smtClean="0">
                <a:solidFill>
                  <a:srgbClr val="FF0000"/>
                </a:solidFill>
              </a:rPr>
              <a:t>2 </a:t>
            </a:r>
            <a:r>
              <a:rPr lang="en-ZA" b="1" dirty="0" err="1" smtClean="0">
                <a:solidFill>
                  <a:srgbClr val="FF0000"/>
                </a:solidFill>
              </a:rPr>
              <a:t>Belangrike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dinge</a:t>
            </a:r>
            <a:r>
              <a:rPr lang="en-ZA" b="1" dirty="0" smtClean="0">
                <a:solidFill>
                  <a:srgbClr val="FF0000"/>
                </a:solidFill>
              </a:rPr>
              <a:t> </a:t>
            </a:r>
            <a:r>
              <a:rPr lang="en-ZA" dirty="0" err="1" smtClean="0"/>
              <a:t>gebeur</a:t>
            </a:r>
            <a:r>
              <a:rPr lang="en-ZA" dirty="0" smtClean="0"/>
              <a:t> in Iris se </a:t>
            </a:r>
            <a:r>
              <a:rPr lang="en-ZA" dirty="0" err="1" smtClean="0"/>
              <a:t>lewe</a:t>
            </a:r>
            <a:r>
              <a:rPr lang="en-ZA" dirty="0" smtClean="0"/>
              <a:t> </a:t>
            </a:r>
            <a:r>
              <a:rPr lang="en-ZA" dirty="0" err="1" smtClean="0"/>
              <a:t>nl</a:t>
            </a:r>
            <a:r>
              <a:rPr lang="en-ZA" dirty="0" smtClean="0"/>
              <a:t>:</a:t>
            </a: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b="1" dirty="0" smtClean="0"/>
              <a:t>* Elsa se </a:t>
            </a:r>
            <a:r>
              <a:rPr lang="en-ZA" b="1" dirty="0" err="1" smtClean="0"/>
              <a:t>seun</a:t>
            </a:r>
            <a:r>
              <a:rPr lang="en-ZA" b="1" dirty="0" smtClean="0"/>
              <a:t> is </a:t>
            </a:r>
            <a:r>
              <a:rPr lang="en-ZA" b="1" dirty="0" err="1" smtClean="0"/>
              <a:t>gebore</a:t>
            </a:r>
            <a:r>
              <a:rPr lang="en-ZA" b="1" dirty="0" smtClean="0"/>
              <a:t>:  Lees </a:t>
            </a:r>
            <a:r>
              <a:rPr lang="en-ZA" b="1" dirty="0" err="1" smtClean="0"/>
              <a:t>bl</a:t>
            </a:r>
            <a:r>
              <a:rPr lang="en-ZA" b="1" dirty="0" smtClean="0"/>
              <a:t> 31 r.28 tot bl. 34 r 5</a:t>
            </a:r>
          </a:p>
          <a:p>
            <a:pPr>
              <a:buNone/>
            </a:pPr>
            <a:r>
              <a:rPr lang="en-ZA" b="1" dirty="0" smtClean="0"/>
              <a:t>    *  Iris </a:t>
            </a:r>
            <a:r>
              <a:rPr lang="en-ZA" b="1" dirty="0" err="1" smtClean="0"/>
              <a:t>ontmoet</a:t>
            </a:r>
            <a:r>
              <a:rPr lang="en-ZA" b="1" dirty="0" smtClean="0"/>
              <a:t> </a:t>
            </a:r>
            <a:r>
              <a:rPr lang="en-ZA" b="1" dirty="0" err="1" smtClean="0"/>
              <a:t>vir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smtClean="0">
                <a:solidFill>
                  <a:srgbClr val="0070C0"/>
                </a:solidFill>
              </a:rPr>
              <a:t>Peter</a:t>
            </a:r>
            <a:r>
              <a:rPr lang="en-ZA" b="1" dirty="0" smtClean="0"/>
              <a:t>!!!</a:t>
            </a:r>
          </a:p>
          <a:p>
            <a:pPr>
              <a:buNone/>
            </a:pPr>
            <a:r>
              <a:rPr lang="en-ZA" dirty="0" smtClean="0"/>
              <a:t>#  </a:t>
            </a:r>
            <a:r>
              <a:rPr lang="en-ZA" b="1" dirty="0" err="1" smtClean="0">
                <a:solidFill>
                  <a:srgbClr val="00B050"/>
                </a:solidFill>
              </a:rPr>
              <a:t>Bladsy</a:t>
            </a:r>
            <a:r>
              <a:rPr lang="en-ZA" b="1" dirty="0" smtClean="0">
                <a:solidFill>
                  <a:srgbClr val="00B050"/>
                </a:solidFill>
              </a:rPr>
              <a:t> 34 </a:t>
            </a:r>
            <a:r>
              <a:rPr lang="en-ZA" b="1" dirty="0" err="1" smtClean="0">
                <a:solidFill>
                  <a:srgbClr val="00B050"/>
                </a:solidFill>
              </a:rPr>
              <a:t>na</a:t>
            </a:r>
            <a:r>
              <a:rPr lang="en-ZA" b="1" dirty="0" smtClean="0">
                <a:solidFill>
                  <a:srgbClr val="00B050"/>
                </a:solidFill>
              </a:rPr>
              <a:t> r. 6:  </a:t>
            </a:r>
            <a:r>
              <a:rPr lang="en-ZA" b="1" dirty="0" err="1" smtClean="0">
                <a:solidFill>
                  <a:srgbClr val="00B050"/>
                </a:solidFill>
              </a:rPr>
              <a:t>Tipografiese</a:t>
            </a:r>
            <a:r>
              <a:rPr lang="en-ZA" b="1" dirty="0" smtClean="0">
                <a:solidFill>
                  <a:srgbClr val="00B050"/>
                </a:solidFill>
              </a:rPr>
              <a:t> wit: </a:t>
            </a:r>
            <a:r>
              <a:rPr lang="en-ZA" b="1" dirty="0" err="1" smtClean="0">
                <a:solidFill>
                  <a:srgbClr val="00B050"/>
                </a:solidFill>
              </a:rPr>
              <a:t>Funksie</a:t>
            </a:r>
            <a:r>
              <a:rPr lang="en-ZA" b="1" dirty="0" smtClean="0">
                <a:solidFill>
                  <a:srgbClr val="00B050"/>
                </a:solidFill>
              </a:rPr>
              <a:t>? = Wending in </a:t>
            </a:r>
            <a:r>
              <a:rPr lang="en-ZA" b="1" dirty="0" err="1" smtClean="0">
                <a:solidFill>
                  <a:srgbClr val="00B050"/>
                </a:solidFill>
              </a:rPr>
              <a:t>tyd</a:t>
            </a:r>
            <a:r>
              <a:rPr lang="en-ZA" b="1" dirty="0" smtClean="0">
                <a:solidFill>
                  <a:srgbClr val="00B050"/>
                </a:solidFill>
              </a:rPr>
              <a:t> en </a:t>
            </a:r>
            <a:r>
              <a:rPr lang="en-ZA" b="1" dirty="0" err="1" smtClean="0">
                <a:solidFill>
                  <a:srgbClr val="00B050"/>
                </a:solidFill>
              </a:rPr>
              <a:t>ruimte</a:t>
            </a:r>
            <a:r>
              <a:rPr lang="en-ZA" b="1" dirty="0" smtClean="0">
                <a:solidFill>
                  <a:srgbClr val="00B050"/>
                </a:solidFill>
              </a:rPr>
              <a:t>.</a:t>
            </a:r>
          </a:p>
          <a:p>
            <a:pPr>
              <a:buNone/>
            </a:pPr>
            <a:r>
              <a:rPr lang="en-ZA" b="1" dirty="0" smtClean="0">
                <a:solidFill>
                  <a:srgbClr val="00B050"/>
                </a:solidFill>
              </a:rPr>
              <a:t>    </a:t>
            </a:r>
            <a:r>
              <a:rPr lang="en-ZA" b="1" dirty="0" err="1" smtClean="0">
                <a:solidFill>
                  <a:srgbClr val="00B050"/>
                </a:solidFill>
              </a:rPr>
              <a:t>Hier</a:t>
            </a:r>
            <a:r>
              <a:rPr lang="en-ZA" b="1" dirty="0" smtClean="0">
                <a:solidFill>
                  <a:srgbClr val="00B050"/>
                </a:solidFill>
              </a:rPr>
              <a:t> word </a:t>
            </a:r>
            <a:r>
              <a:rPr lang="en-ZA" b="1" dirty="0" err="1" smtClean="0">
                <a:solidFill>
                  <a:srgbClr val="00B050"/>
                </a:solidFill>
              </a:rPr>
              <a:t>vertel</a:t>
            </a:r>
            <a:r>
              <a:rPr lang="en-ZA" b="1" dirty="0" smtClean="0">
                <a:solidFill>
                  <a:srgbClr val="00B050"/>
                </a:solidFill>
              </a:rPr>
              <a:t> van Iris se </a:t>
            </a:r>
            <a:r>
              <a:rPr lang="en-ZA" b="1" dirty="0" err="1" smtClean="0">
                <a:solidFill>
                  <a:srgbClr val="00B050"/>
                </a:solidFill>
              </a:rPr>
              <a:t>verlede</a:t>
            </a:r>
            <a:r>
              <a:rPr lang="en-ZA" b="1" dirty="0" smtClean="0">
                <a:solidFill>
                  <a:srgbClr val="00B050"/>
                </a:solidFill>
              </a:rPr>
              <a:t> = </a:t>
            </a:r>
            <a:r>
              <a:rPr lang="en-ZA" b="1" dirty="0" err="1" smtClean="0">
                <a:solidFill>
                  <a:srgbClr val="00B050"/>
                </a:solidFill>
              </a:rPr>
              <a:t>Funksie</a:t>
            </a:r>
            <a:r>
              <a:rPr lang="en-ZA" b="1" dirty="0" smtClean="0">
                <a:solidFill>
                  <a:srgbClr val="00B050"/>
                </a:solidFill>
              </a:rPr>
              <a:t>? </a:t>
            </a:r>
            <a:r>
              <a:rPr lang="en-ZA" b="1" dirty="0" err="1" smtClean="0">
                <a:solidFill>
                  <a:srgbClr val="00B050"/>
                </a:solidFill>
              </a:rPr>
              <a:t>Dit</a:t>
            </a:r>
            <a:r>
              <a:rPr lang="en-ZA" b="1" dirty="0" smtClean="0">
                <a:solidFill>
                  <a:srgbClr val="00B050"/>
                </a:solidFill>
              </a:rPr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vertraag</a:t>
            </a:r>
            <a:r>
              <a:rPr lang="en-ZA" b="1" dirty="0" smtClean="0">
                <a:solidFill>
                  <a:srgbClr val="00B050"/>
                </a:solidFill>
              </a:rPr>
              <a:t> die </a:t>
            </a:r>
            <a:r>
              <a:rPr lang="en-ZA" b="1" dirty="0" err="1" smtClean="0">
                <a:solidFill>
                  <a:srgbClr val="00B050"/>
                </a:solidFill>
              </a:rPr>
              <a:t>storie</a:t>
            </a:r>
            <a:r>
              <a:rPr lang="en-ZA" b="1" dirty="0" smtClean="0">
                <a:solidFill>
                  <a:srgbClr val="00B050"/>
                </a:solidFill>
              </a:rPr>
              <a:t> se tempo.</a:t>
            </a:r>
            <a:endParaRPr lang="en-Z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Peter, Greta en Eduard</a:t>
            </a:r>
            <a:br>
              <a:rPr lang="en-ZA" b="1" dirty="0" smtClean="0"/>
            </a:br>
            <a:r>
              <a:rPr lang="en-ZA" b="1" dirty="0" smtClean="0"/>
              <a:t>(</a:t>
            </a:r>
            <a:r>
              <a:rPr lang="en-ZA" b="1" dirty="0" err="1" smtClean="0"/>
              <a:t>Fantasie</a:t>
            </a:r>
            <a:r>
              <a:rPr lang="en-ZA" b="1" dirty="0" smtClean="0"/>
              <a:t> </a:t>
            </a:r>
            <a:r>
              <a:rPr lang="en-ZA" b="1" dirty="0" err="1" smtClean="0"/>
              <a:t>karakters</a:t>
            </a:r>
            <a:r>
              <a:rPr lang="en-ZA" b="1" dirty="0" smtClean="0"/>
              <a:t>)</a:t>
            </a:r>
            <a:endParaRPr lang="en-ZA" b="1" dirty="0"/>
          </a:p>
        </p:txBody>
      </p:sp>
      <p:pic>
        <p:nvPicPr>
          <p:cNvPr id="4" name="Content Placeholder 3" descr="download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1" y="1965394"/>
            <a:ext cx="2500329" cy="3963936"/>
          </a:xfrm>
        </p:spPr>
      </p:pic>
      <p:pic>
        <p:nvPicPr>
          <p:cNvPr id="5" name="Picture 4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9" y="2290762"/>
            <a:ext cx="2357454" cy="3209940"/>
          </a:xfrm>
          <a:prstGeom prst="rect">
            <a:avLst/>
          </a:prstGeom>
        </p:spPr>
      </p:pic>
      <p:pic>
        <p:nvPicPr>
          <p:cNvPr id="6" name="Picture 5" descr="images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86380" y="2214554"/>
            <a:ext cx="3857620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1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214290"/>
            <a:ext cx="5715040" cy="651239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FF0000"/>
                </a:solidFill>
              </a:rPr>
              <a:t>Peter</a:t>
            </a:r>
            <a:endParaRPr lang="en-ZA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BLADSY 35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b="1" dirty="0" smtClean="0">
                <a:solidFill>
                  <a:srgbClr val="FF0000"/>
                </a:solidFill>
              </a:rPr>
              <a:t>Elsa</a:t>
            </a:r>
            <a:r>
              <a:rPr lang="en-ZA" dirty="0" smtClean="0"/>
              <a:t> </a:t>
            </a:r>
            <a:r>
              <a:rPr lang="en-ZA" dirty="0" err="1" smtClean="0"/>
              <a:t>ontvlug</a:t>
            </a:r>
            <a:r>
              <a:rPr lang="en-ZA" dirty="0" smtClean="0"/>
              <a:t> in die </a:t>
            </a:r>
            <a:r>
              <a:rPr lang="en-ZA" b="1" dirty="0" err="1" smtClean="0">
                <a:solidFill>
                  <a:srgbClr val="FF0000"/>
                </a:solidFill>
              </a:rPr>
              <a:t>hiperpraktiese</a:t>
            </a:r>
            <a:endParaRPr lang="en-ZA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b="1" dirty="0" smtClean="0">
                <a:solidFill>
                  <a:srgbClr val="C00000"/>
                </a:solidFill>
              </a:rPr>
              <a:t>Kara</a:t>
            </a:r>
            <a:r>
              <a:rPr lang="en-ZA" dirty="0" smtClean="0"/>
              <a:t> </a:t>
            </a:r>
            <a:r>
              <a:rPr lang="en-ZA" dirty="0" err="1" smtClean="0"/>
              <a:t>ontvlug</a:t>
            </a:r>
            <a:r>
              <a:rPr lang="en-ZA" dirty="0" smtClean="0"/>
              <a:t> in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Middeleeuse</a:t>
            </a:r>
            <a:r>
              <a:rPr lang="en-ZA" b="1" dirty="0" smtClean="0">
                <a:solidFill>
                  <a:srgbClr val="C00000"/>
                </a:solidFill>
              </a:rPr>
              <a:t> </a:t>
            </a:r>
            <a:r>
              <a:rPr lang="en-ZA" b="1" dirty="0" err="1" smtClean="0">
                <a:solidFill>
                  <a:srgbClr val="C00000"/>
                </a:solidFill>
              </a:rPr>
              <a:t>kuns</a:t>
            </a:r>
            <a:endParaRPr lang="en-Z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b="1" dirty="0" smtClean="0">
                <a:solidFill>
                  <a:srgbClr val="00B050"/>
                </a:solidFill>
              </a:rPr>
              <a:t>Iris</a:t>
            </a:r>
            <a:r>
              <a:rPr lang="en-ZA" dirty="0" smtClean="0"/>
              <a:t> </a:t>
            </a:r>
            <a:r>
              <a:rPr lang="en-ZA" dirty="0" err="1" smtClean="0"/>
              <a:t>ontvlug</a:t>
            </a:r>
            <a:r>
              <a:rPr lang="en-ZA" dirty="0" smtClean="0"/>
              <a:t> in </a:t>
            </a:r>
            <a:r>
              <a:rPr lang="en-ZA" dirty="0" err="1" smtClean="0"/>
              <a:t>haar</a:t>
            </a:r>
            <a:r>
              <a:rPr lang="en-ZA" dirty="0" smtClean="0"/>
              <a:t> </a:t>
            </a:r>
            <a:r>
              <a:rPr lang="en-ZA" b="1" dirty="0" err="1" smtClean="0">
                <a:solidFill>
                  <a:srgbClr val="00B050"/>
                </a:solidFill>
              </a:rPr>
              <a:t>fantasie</a:t>
            </a:r>
            <a:r>
              <a:rPr lang="en-ZA" b="1" dirty="0" err="1" smtClean="0">
                <a:solidFill>
                  <a:srgbClr val="00B050"/>
                </a:solidFill>
                <a:latin typeface="Calibri"/>
                <a:cs typeface="Calibri"/>
              </a:rPr>
              <a:t>ë</a:t>
            </a:r>
            <a:r>
              <a:rPr lang="en-ZA" b="1" dirty="0" smtClean="0">
                <a:latin typeface="Calibri"/>
                <a:cs typeface="Calibri"/>
              </a:rPr>
              <a:t> </a:t>
            </a:r>
          </a:p>
          <a:p>
            <a:pPr>
              <a:buNone/>
            </a:pPr>
            <a:r>
              <a:rPr lang="en-ZA" dirty="0" smtClean="0">
                <a:latin typeface="Calibri"/>
                <a:cs typeface="Calibri"/>
              </a:rPr>
              <a:t>#  Al </a:t>
            </a:r>
            <a:r>
              <a:rPr lang="en-ZA" dirty="0" err="1" smtClean="0">
                <a:latin typeface="Calibri"/>
                <a:cs typeface="Calibri"/>
              </a:rPr>
              <a:t>drie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vlug</a:t>
            </a:r>
            <a:r>
              <a:rPr lang="en-ZA" dirty="0" smtClean="0">
                <a:latin typeface="Calibri"/>
                <a:cs typeface="Calibri"/>
              </a:rPr>
              <a:t> van ma </a:t>
            </a:r>
            <a:r>
              <a:rPr lang="en-ZA" dirty="0" err="1" smtClean="0">
                <a:latin typeface="Calibri"/>
                <a:cs typeface="Calibri"/>
              </a:rPr>
              <a:t>wat</a:t>
            </a:r>
            <a:r>
              <a:rPr lang="en-ZA" dirty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sinne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voltooi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nie</a:t>
            </a:r>
            <a:r>
              <a:rPr lang="en-ZA" dirty="0" smtClean="0">
                <a:latin typeface="Calibri"/>
                <a:cs typeface="Calibri"/>
              </a:rPr>
              <a:t> en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gedagtes</a:t>
            </a:r>
            <a:r>
              <a:rPr lang="en-ZA" dirty="0" smtClean="0">
                <a:latin typeface="Calibri"/>
                <a:cs typeface="Calibri"/>
              </a:rPr>
              <a:t> was </a:t>
            </a:r>
            <a:r>
              <a:rPr lang="en-ZA" dirty="0" err="1" smtClean="0">
                <a:latin typeface="Calibri"/>
                <a:cs typeface="Calibri"/>
              </a:rPr>
              <a:t>soos</a:t>
            </a:r>
            <a:r>
              <a:rPr lang="en-ZA" dirty="0" smtClean="0">
                <a:latin typeface="Calibri"/>
                <a:cs typeface="Calibri"/>
              </a:rPr>
              <a:t> los </a:t>
            </a:r>
            <a:r>
              <a:rPr lang="en-ZA" dirty="0" err="1" smtClean="0">
                <a:latin typeface="Calibri"/>
                <a:cs typeface="Calibri"/>
              </a:rPr>
              <a:t>drywende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wolkies</a:t>
            </a:r>
            <a:r>
              <a:rPr lang="en-ZA" dirty="0" smtClean="0">
                <a:latin typeface="Calibri"/>
                <a:cs typeface="Calibri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Tipografiese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wit:  wending van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werklikheid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na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fantasie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om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chronologie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te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ZA" b="1" dirty="0" err="1" smtClean="0">
                <a:solidFill>
                  <a:srgbClr val="FF0000"/>
                </a:solidFill>
                <a:latin typeface="Calibri"/>
                <a:cs typeface="Calibri"/>
              </a:rPr>
              <a:t>verbreek</a:t>
            </a:r>
            <a:r>
              <a:rPr lang="en-ZA" b="1" dirty="0" smtClean="0">
                <a:solidFill>
                  <a:srgbClr val="FF0000"/>
                </a:solidFill>
                <a:latin typeface="Calibri"/>
                <a:cs typeface="Calibri"/>
              </a:rPr>
              <a:t>.</a:t>
            </a:r>
          </a:p>
          <a:p>
            <a:pPr>
              <a:buFont typeface="Arial" charset="0"/>
              <a:buChar char="•"/>
            </a:pPr>
            <a:r>
              <a:rPr lang="en-ZA" dirty="0" smtClean="0">
                <a:latin typeface="Calibri"/>
                <a:cs typeface="Calibri"/>
              </a:rPr>
              <a:t>Iris </a:t>
            </a:r>
            <a:r>
              <a:rPr lang="en-ZA" dirty="0" err="1" smtClean="0">
                <a:latin typeface="Calibri"/>
                <a:cs typeface="Calibri"/>
              </a:rPr>
              <a:t>borduur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voort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aan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haar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fiktiewe</a:t>
            </a:r>
            <a:r>
              <a:rPr lang="en-ZA" dirty="0" smtClean="0">
                <a:latin typeface="Calibri"/>
                <a:cs typeface="Calibri"/>
              </a:rPr>
              <a:t> </a:t>
            </a:r>
            <a:r>
              <a:rPr lang="en-ZA" dirty="0" err="1" smtClean="0">
                <a:latin typeface="Calibri"/>
                <a:cs typeface="Calibri"/>
              </a:rPr>
              <a:t>karakters</a:t>
            </a:r>
            <a:r>
              <a:rPr lang="en-ZA" dirty="0" smtClean="0">
                <a:latin typeface="Calibri"/>
                <a:cs typeface="Calibri"/>
              </a:rPr>
              <a:t>.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BLADSY 36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</a:t>
            </a:r>
            <a:r>
              <a:rPr lang="en-ZA" dirty="0" err="1" smtClean="0"/>
              <a:t>ontmoet</a:t>
            </a:r>
            <a:r>
              <a:rPr lang="en-ZA" dirty="0" smtClean="0"/>
              <a:t> </a:t>
            </a:r>
            <a:r>
              <a:rPr lang="en-ZA" dirty="0" err="1" smtClean="0"/>
              <a:t>vir</a:t>
            </a:r>
            <a:r>
              <a:rPr lang="en-ZA" dirty="0" smtClean="0"/>
              <a:t> </a:t>
            </a:r>
            <a:r>
              <a:rPr lang="en-ZA" b="1" dirty="0" err="1" smtClean="0">
                <a:solidFill>
                  <a:srgbClr val="FF0000"/>
                </a:solidFill>
              </a:rPr>
              <a:t>werklike</a:t>
            </a:r>
            <a:r>
              <a:rPr lang="en-ZA" b="1" dirty="0" smtClean="0">
                <a:solidFill>
                  <a:srgbClr val="FF0000"/>
                </a:solidFill>
              </a:rPr>
              <a:t> Peter </a:t>
            </a:r>
            <a:r>
              <a:rPr lang="en-ZA" dirty="0" smtClean="0"/>
              <a:t>by ‘n </a:t>
            </a:r>
            <a:r>
              <a:rPr lang="en-ZA" dirty="0" err="1" smtClean="0"/>
              <a:t>studentepartytjie</a:t>
            </a:r>
            <a:r>
              <a:rPr lang="en-ZA" dirty="0" smtClean="0"/>
              <a:t>.</a:t>
            </a:r>
          </a:p>
          <a:p>
            <a:r>
              <a:rPr lang="en-ZA" dirty="0" smtClean="0"/>
              <a:t>Peter gee </a:t>
            </a:r>
            <a:r>
              <a:rPr lang="en-ZA" dirty="0" err="1" smtClean="0"/>
              <a:t>nog</a:t>
            </a:r>
            <a:r>
              <a:rPr lang="en-ZA" dirty="0" smtClean="0"/>
              <a:t> </a:t>
            </a:r>
            <a:r>
              <a:rPr lang="en-ZA" dirty="0" err="1" smtClean="0"/>
              <a:t>betekenisse</a:t>
            </a:r>
            <a:r>
              <a:rPr lang="en-ZA" dirty="0" smtClean="0"/>
              <a:t> van Iris se </a:t>
            </a:r>
            <a:r>
              <a:rPr lang="en-ZA" dirty="0" err="1" smtClean="0"/>
              <a:t>naam</a:t>
            </a:r>
            <a:r>
              <a:rPr lang="en-ZA" dirty="0" smtClean="0"/>
              <a:t>:</a:t>
            </a:r>
          </a:p>
          <a:p>
            <a:pPr>
              <a:buNone/>
            </a:pPr>
            <a:r>
              <a:rPr lang="en-ZA" dirty="0"/>
              <a:t> </a:t>
            </a:r>
            <a:r>
              <a:rPr lang="en-ZA" dirty="0" smtClean="0"/>
              <a:t>   *  </a:t>
            </a:r>
            <a:r>
              <a:rPr lang="en-ZA" b="1" dirty="0" err="1" smtClean="0"/>
              <a:t>Griekse</a:t>
            </a:r>
            <a:r>
              <a:rPr lang="en-ZA" b="1" dirty="0" smtClean="0"/>
              <a:t> </a:t>
            </a:r>
            <a:r>
              <a:rPr lang="en-ZA" b="1" dirty="0" err="1" smtClean="0"/>
              <a:t>godin</a:t>
            </a:r>
            <a:r>
              <a:rPr lang="en-ZA" b="1" dirty="0" smtClean="0"/>
              <a:t> van die </a:t>
            </a:r>
            <a:r>
              <a:rPr lang="en-ZA" b="1" dirty="0" err="1" smtClean="0"/>
              <a:t>re</a:t>
            </a:r>
            <a:r>
              <a:rPr lang="en-ZA" b="1" dirty="0" err="1" smtClean="0">
                <a:latin typeface="Calibri"/>
                <a:cs typeface="Calibri"/>
              </a:rPr>
              <a:t>ënboog</a:t>
            </a:r>
            <a:endParaRPr lang="en-ZA" b="1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en-ZA" b="1" dirty="0">
                <a:latin typeface="Calibri"/>
                <a:cs typeface="Calibri"/>
              </a:rPr>
              <a:t> </a:t>
            </a:r>
            <a:r>
              <a:rPr lang="en-ZA" b="1" dirty="0" smtClean="0">
                <a:latin typeface="Calibri"/>
                <a:cs typeface="Calibri"/>
              </a:rPr>
              <a:t>   *  </a:t>
            </a:r>
            <a:r>
              <a:rPr lang="en-ZA" b="1" dirty="0" err="1" smtClean="0">
                <a:latin typeface="Calibri"/>
                <a:cs typeface="Calibri"/>
              </a:rPr>
              <a:t>Talle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embleme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bv</a:t>
            </a:r>
            <a:r>
              <a:rPr lang="en-ZA" b="1" dirty="0" smtClean="0">
                <a:latin typeface="Calibri"/>
                <a:cs typeface="Calibri"/>
              </a:rPr>
              <a:t>. Die </a:t>
            </a:r>
            <a:r>
              <a:rPr lang="en-ZA" b="1" dirty="0" err="1" smtClean="0">
                <a:latin typeface="Calibri"/>
                <a:cs typeface="Calibri"/>
              </a:rPr>
              <a:t>Franse</a:t>
            </a:r>
            <a:r>
              <a:rPr lang="en-ZA" b="1" dirty="0" smtClean="0">
                <a:latin typeface="Calibri"/>
                <a:cs typeface="Calibri"/>
              </a:rPr>
              <a:t> </a:t>
            </a:r>
            <a:r>
              <a:rPr lang="en-ZA" b="1" dirty="0" err="1" smtClean="0">
                <a:latin typeface="Calibri"/>
                <a:cs typeface="Calibri"/>
              </a:rPr>
              <a:t>vlag</a:t>
            </a:r>
            <a:r>
              <a:rPr lang="en-ZA" b="1" dirty="0" smtClean="0">
                <a:latin typeface="Calibri"/>
                <a:cs typeface="Calibri"/>
              </a:rPr>
              <a:t> (</a:t>
            </a:r>
            <a:r>
              <a:rPr lang="en-ZA" b="1" i="1" dirty="0" smtClean="0">
                <a:latin typeface="Calibri"/>
                <a:cs typeface="Calibri"/>
              </a:rPr>
              <a:t>fl</a:t>
            </a:r>
            <a:r>
              <a:rPr lang="en-ZA" b="1" dirty="0" smtClean="0">
                <a:latin typeface="Calibri"/>
                <a:cs typeface="Calibri"/>
              </a:rPr>
              <a:t>eur de</a:t>
            </a:r>
          </a:p>
          <a:p>
            <a:pPr>
              <a:buNone/>
            </a:pPr>
            <a:r>
              <a:rPr lang="en-ZA" b="1" dirty="0">
                <a:latin typeface="Calibri"/>
                <a:cs typeface="Calibri"/>
              </a:rPr>
              <a:t> </a:t>
            </a:r>
            <a:r>
              <a:rPr lang="en-ZA" b="1" dirty="0" smtClean="0">
                <a:latin typeface="Calibri"/>
                <a:cs typeface="Calibri"/>
              </a:rPr>
              <a:t>       </a:t>
            </a:r>
            <a:r>
              <a:rPr lang="en-ZA" b="1" i="1" dirty="0" err="1" smtClean="0">
                <a:latin typeface="Calibri"/>
                <a:cs typeface="Calibri"/>
              </a:rPr>
              <a:t>lis</a:t>
            </a:r>
            <a:r>
              <a:rPr lang="en-ZA" b="1" i="1" dirty="0" smtClean="0">
                <a:latin typeface="Calibri"/>
                <a:cs typeface="Calibri"/>
              </a:rPr>
              <a:t>)</a:t>
            </a:r>
          </a:p>
          <a:p>
            <a:pPr>
              <a:buNone/>
            </a:pPr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Peter gee </a:t>
            </a:r>
            <a:r>
              <a:rPr lang="en-ZA" b="1" dirty="0" err="1" smtClean="0"/>
              <a:t>nog</a:t>
            </a:r>
            <a:r>
              <a:rPr lang="en-ZA" b="1" dirty="0" smtClean="0"/>
              <a:t> </a:t>
            </a:r>
            <a:r>
              <a:rPr lang="en-ZA" b="1" dirty="0" err="1" smtClean="0"/>
              <a:t>betekenisse</a:t>
            </a:r>
            <a:r>
              <a:rPr lang="en-ZA" b="1" dirty="0" smtClean="0"/>
              <a:t> van Iris se </a:t>
            </a:r>
            <a:r>
              <a:rPr lang="en-ZA" b="1" dirty="0" err="1" smtClean="0"/>
              <a:t>naam</a:t>
            </a:r>
            <a:r>
              <a:rPr lang="en-ZA" b="1" dirty="0" smtClean="0"/>
              <a:t>:</a:t>
            </a:r>
            <a:endParaRPr lang="en-ZA" b="1" dirty="0"/>
          </a:p>
        </p:txBody>
      </p:sp>
      <p:pic>
        <p:nvPicPr>
          <p:cNvPr id="4" name="Content Placeholder 3" descr="CB-1112_Rainbow_Goddes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4000528" cy="4214842"/>
          </a:xfrm>
        </p:spPr>
      </p:pic>
      <p:pic>
        <p:nvPicPr>
          <p:cNvPr id="5" name="Picture 4" descr="images (1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2319337"/>
            <a:ext cx="3786214" cy="44079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u="sng" dirty="0" smtClean="0"/>
              <a:t>BLADSY 37 - 39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Iris </a:t>
            </a:r>
            <a:r>
              <a:rPr lang="en-ZA" dirty="0" err="1" smtClean="0"/>
              <a:t>gaan</a:t>
            </a:r>
            <a:r>
              <a:rPr lang="en-ZA" dirty="0" smtClean="0"/>
              <a:t> </a:t>
            </a:r>
            <a:r>
              <a:rPr lang="en-ZA" dirty="0" err="1" smtClean="0"/>
              <a:t>saam</a:t>
            </a:r>
            <a:r>
              <a:rPr lang="en-ZA" dirty="0" smtClean="0"/>
              <a:t> met Peter </a:t>
            </a:r>
            <a:r>
              <a:rPr lang="en-ZA" dirty="0" err="1" smtClean="0"/>
              <a:t>na</a:t>
            </a:r>
            <a:r>
              <a:rPr lang="en-ZA" dirty="0" smtClean="0"/>
              <a:t> </a:t>
            </a:r>
            <a:r>
              <a:rPr lang="en-ZA" dirty="0" err="1" smtClean="0"/>
              <a:t>sy</a:t>
            </a:r>
            <a:r>
              <a:rPr lang="en-ZA" dirty="0" smtClean="0"/>
              <a:t> </a:t>
            </a:r>
            <a:r>
              <a:rPr lang="en-ZA" dirty="0" err="1" smtClean="0"/>
              <a:t>woonstel</a:t>
            </a:r>
            <a:r>
              <a:rPr lang="en-ZA" dirty="0" smtClean="0"/>
              <a:t> toe.</a:t>
            </a:r>
          </a:p>
          <a:p>
            <a:r>
              <a:rPr lang="en-ZA" b="1" dirty="0" err="1" smtClean="0"/>
              <a:t>Tipografiese</a:t>
            </a:r>
            <a:r>
              <a:rPr lang="en-ZA" b="1" dirty="0" smtClean="0"/>
              <a:t> wit:  </a:t>
            </a:r>
            <a:r>
              <a:rPr lang="en-ZA" b="1" dirty="0" err="1" smtClean="0"/>
              <a:t>Beweeg</a:t>
            </a:r>
            <a:r>
              <a:rPr lang="en-ZA" b="1" dirty="0" smtClean="0"/>
              <a:t> </a:t>
            </a:r>
            <a:r>
              <a:rPr lang="en-ZA" b="1" dirty="0" err="1" smtClean="0"/>
              <a:t>terug</a:t>
            </a:r>
            <a:r>
              <a:rPr lang="en-ZA" b="1" dirty="0" smtClean="0"/>
              <a:t> in </a:t>
            </a:r>
            <a:r>
              <a:rPr lang="en-ZA" b="1" dirty="0" err="1" smtClean="0"/>
              <a:t>tyd</a:t>
            </a:r>
            <a:r>
              <a:rPr lang="en-ZA" b="1" dirty="0" smtClean="0"/>
              <a:t> </a:t>
            </a:r>
            <a:r>
              <a:rPr lang="en-ZA" b="1" dirty="0" err="1" smtClean="0"/>
              <a:t>om</a:t>
            </a:r>
            <a:r>
              <a:rPr lang="en-ZA" b="1" dirty="0" smtClean="0"/>
              <a:t> die tempo </a:t>
            </a:r>
            <a:r>
              <a:rPr lang="en-ZA" b="1" dirty="0" err="1" smtClean="0"/>
              <a:t>te</a:t>
            </a:r>
            <a:r>
              <a:rPr lang="en-ZA" b="1" dirty="0" smtClean="0"/>
              <a:t> </a:t>
            </a:r>
            <a:r>
              <a:rPr lang="en-ZA" b="1" dirty="0" err="1" smtClean="0"/>
              <a:t>vertraag</a:t>
            </a:r>
            <a:r>
              <a:rPr lang="en-ZA" b="1" dirty="0" smtClean="0"/>
              <a:t>.</a:t>
            </a:r>
          </a:p>
          <a:p>
            <a:r>
              <a:rPr lang="en-ZA" dirty="0" smtClean="0"/>
              <a:t>Iris </a:t>
            </a:r>
            <a:r>
              <a:rPr lang="en-ZA" dirty="0" err="1" smtClean="0"/>
              <a:t>beskryf</a:t>
            </a:r>
            <a:r>
              <a:rPr lang="en-ZA" dirty="0" smtClean="0"/>
              <a:t> hoe en </a:t>
            </a:r>
            <a:r>
              <a:rPr lang="en-ZA" dirty="0" err="1" smtClean="0"/>
              <a:t>waar</a:t>
            </a:r>
            <a:r>
              <a:rPr lang="en-ZA" dirty="0" smtClean="0"/>
              <a:t> Johanna in </a:t>
            </a:r>
            <a:r>
              <a:rPr lang="en-ZA" dirty="0" err="1" smtClean="0"/>
              <a:t>hulle</a:t>
            </a:r>
            <a:r>
              <a:rPr lang="en-ZA" dirty="0" smtClean="0"/>
              <a:t> </a:t>
            </a:r>
            <a:r>
              <a:rPr lang="en-ZA" dirty="0" err="1" smtClean="0"/>
              <a:t>lewens</a:t>
            </a:r>
            <a:r>
              <a:rPr lang="en-ZA" dirty="0" smtClean="0"/>
              <a:t> </a:t>
            </a:r>
            <a:r>
              <a:rPr lang="en-ZA" dirty="0" err="1" smtClean="0"/>
              <a:t>inpas</a:t>
            </a:r>
            <a:r>
              <a:rPr lang="en-ZA" dirty="0" smtClean="0"/>
              <a:t>.</a:t>
            </a:r>
          </a:p>
          <a:p>
            <a:r>
              <a:rPr lang="en-ZA" b="1" dirty="0" smtClean="0"/>
              <a:t>Die </a:t>
            </a:r>
            <a:r>
              <a:rPr lang="en-ZA" b="1" dirty="0" err="1"/>
              <a:t>t</a:t>
            </a:r>
            <a:r>
              <a:rPr lang="en-ZA" b="1" dirty="0" err="1" smtClean="0"/>
              <a:t>ipografiese</a:t>
            </a:r>
            <a:r>
              <a:rPr lang="en-ZA" b="1" dirty="0" smtClean="0"/>
              <a:t> wit op bl. 39 bring </a:t>
            </a:r>
            <a:r>
              <a:rPr lang="en-ZA" b="1" dirty="0" err="1" smtClean="0"/>
              <a:t>ons</a:t>
            </a:r>
            <a:r>
              <a:rPr lang="en-ZA" b="1" dirty="0" smtClean="0"/>
              <a:t> </a:t>
            </a:r>
            <a:r>
              <a:rPr lang="en-ZA" b="1" dirty="0" err="1" smtClean="0"/>
              <a:t>terug</a:t>
            </a:r>
            <a:r>
              <a:rPr lang="en-ZA" b="1" dirty="0" smtClean="0"/>
              <a:t> </a:t>
            </a:r>
            <a:r>
              <a:rPr lang="en-ZA" b="1" dirty="0" err="1" smtClean="0"/>
              <a:t>na</a:t>
            </a:r>
            <a:r>
              <a:rPr lang="en-ZA" b="1" dirty="0" smtClean="0"/>
              <a:t> die </a:t>
            </a:r>
            <a:r>
              <a:rPr lang="en-ZA" b="1" dirty="0" err="1" smtClean="0"/>
              <a:t>hede</a:t>
            </a:r>
            <a:r>
              <a:rPr lang="en-ZA" b="1" dirty="0"/>
              <a:t> </a:t>
            </a:r>
            <a:r>
              <a:rPr lang="en-ZA" b="1" dirty="0" smtClean="0"/>
              <a:t>en Iris </a:t>
            </a:r>
            <a:r>
              <a:rPr lang="en-ZA" b="1" dirty="0" err="1" smtClean="0"/>
              <a:t>wat</a:t>
            </a:r>
            <a:r>
              <a:rPr lang="en-ZA" b="1" dirty="0" smtClean="0"/>
              <a:t> </a:t>
            </a:r>
            <a:r>
              <a:rPr lang="en-ZA" b="1" dirty="0" err="1" smtClean="0"/>
              <a:t>beskryf</a:t>
            </a:r>
            <a:r>
              <a:rPr lang="en-ZA" b="1" dirty="0" smtClean="0"/>
              <a:t> hoe </a:t>
            </a:r>
            <a:r>
              <a:rPr lang="en-ZA" b="1" dirty="0" err="1" smtClean="0"/>
              <a:t>sy</a:t>
            </a:r>
            <a:r>
              <a:rPr lang="en-ZA" b="1" dirty="0" smtClean="0"/>
              <a:t> leer </a:t>
            </a:r>
            <a:r>
              <a:rPr lang="en-ZA" b="1" dirty="0" err="1" smtClean="0"/>
              <a:t>bestuur</a:t>
            </a:r>
            <a:r>
              <a:rPr lang="en-ZA" b="1" dirty="0" smtClean="0"/>
              <a:t> het. </a:t>
            </a:r>
            <a:endParaRPr lang="en-Z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Johanna</a:t>
            </a:r>
            <a:endParaRPr lang="en-ZA" b="1" dirty="0"/>
          </a:p>
        </p:txBody>
      </p:sp>
      <p:pic>
        <p:nvPicPr>
          <p:cNvPr id="4" name="Content Placeholder 3" descr="download (1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428736"/>
            <a:ext cx="5715039" cy="492922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909</Words>
  <Application>Microsoft Office PowerPoint</Application>
  <PresentationFormat>On-screen Show (4:3)</PresentationFormat>
  <Paragraphs>74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Die Kwart-voor-sewe-lelie (3)</vt:lpstr>
      <vt:lpstr>BLADSY 31 - 34</vt:lpstr>
      <vt:lpstr>Peter, Greta en Eduard (Fantasie karakters)</vt:lpstr>
      <vt:lpstr>Peter</vt:lpstr>
      <vt:lpstr>BLADSY 35</vt:lpstr>
      <vt:lpstr>BLADSY 36</vt:lpstr>
      <vt:lpstr>Peter gee nog betekenisse van Iris se naam:</vt:lpstr>
      <vt:lpstr>BLADSY 37 - 39</vt:lpstr>
      <vt:lpstr>Johanna</vt:lpstr>
      <vt:lpstr>BLADSY 40 - 41</vt:lpstr>
      <vt:lpstr>Iris werk by dr. Anders</vt:lpstr>
      <vt:lpstr>BLADSY 42 - 46</vt:lpstr>
      <vt:lpstr>BLADSY 47 - 51</vt:lpstr>
      <vt:lpstr>BLADSY 52</vt:lpstr>
      <vt:lpstr>Dora Anders</vt:lpstr>
      <vt:lpstr>BLADSY 53-55</vt:lpstr>
      <vt:lpstr>BLADSY 55 (vervolg), 56</vt:lpstr>
      <vt:lpstr>BLADSY 56-57</vt:lpstr>
      <vt:lpstr>BLADSY 58-60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kwart-voor-sewe-lelie (3)</dc:title>
  <dc:creator>Mans</dc:creator>
  <cp:lastModifiedBy>Mans</cp:lastModifiedBy>
  <cp:revision>34</cp:revision>
  <dcterms:created xsi:type="dcterms:W3CDTF">2013-02-17T18:56:19Z</dcterms:created>
  <dcterms:modified xsi:type="dcterms:W3CDTF">2015-02-12T09:18:15Z</dcterms:modified>
</cp:coreProperties>
</file>