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3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76" r:id="rId18"/>
    <p:sldId id="269" r:id="rId19"/>
    <p:sldId id="277" r:id="rId20"/>
    <p:sldId id="270" r:id="rId21"/>
    <p:sldId id="271" r:id="rId22"/>
    <p:sldId id="278" r:id="rId23"/>
    <p:sldId id="272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3005D-5A98-46EA-A9D7-1602AEDB703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8BED4-7574-4E71-B465-73F027109BB9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93425-844A-44F7-95FA-B9141CC706FA}" type="datetimeFigureOut">
              <a:rPr lang="en-US" smtClean="0"/>
              <a:pPr/>
              <a:t>3/9/2015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B3A4A-901C-419E-81DF-735BC8AB4B9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om foto'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7000" y="482600"/>
            <a:ext cx="6350000" cy="589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r>
              <a:rPr lang="en-ZA" dirty="0" err="1" smtClean="0"/>
              <a:t>Kwart-voor-sewe-lelie</a:t>
            </a:r>
            <a:r>
              <a:rPr lang="en-ZA" smtClean="0"/>
              <a:t> 4 </a:t>
            </a:r>
            <a:br>
              <a:rPr lang="en-ZA" smtClean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 smtClean="0">
              <a:solidFill>
                <a:schemeClr val="tx1"/>
              </a:solidFill>
            </a:endParaRPr>
          </a:p>
          <a:p>
            <a:endParaRPr lang="en-ZA" dirty="0" smtClean="0">
              <a:solidFill>
                <a:schemeClr val="tx1"/>
              </a:solidFill>
            </a:endParaRPr>
          </a:p>
          <a:p>
            <a:r>
              <a:rPr lang="en-ZA" dirty="0" err="1" smtClean="0">
                <a:solidFill>
                  <a:schemeClr val="tx1"/>
                </a:solidFill>
              </a:rPr>
              <a:t>Bladsy</a:t>
            </a:r>
            <a:r>
              <a:rPr lang="en-ZA" dirty="0" smtClean="0">
                <a:solidFill>
                  <a:schemeClr val="tx1"/>
                </a:solidFill>
              </a:rPr>
              <a:t> 61-90</a:t>
            </a:r>
          </a:p>
          <a:p>
            <a:endParaRPr lang="en-Z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70-74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Kara se </a:t>
            </a:r>
            <a:r>
              <a:rPr lang="en-ZA" dirty="0" err="1" smtClean="0"/>
              <a:t>k</a:t>
            </a:r>
            <a:r>
              <a:rPr lang="en-ZA" dirty="0" err="1" smtClean="0">
                <a:latin typeface="Calibri"/>
                <a:cs typeface="Calibri"/>
              </a:rPr>
              <a:t>êrel</a:t>
            </a:r>
            <a:r>
              <a:rPr lang="en-ZA" dirty="0" smtClean="0">
                <a:latin typeface="Calibri"/>
                <a:cs typeface="Calibri"/>
              </a:rPr>
              <a:t> is bruin (</a:t>
            </a:r>
            <a:r>
              <a:rPr lang="en-ZA" dirty="0" err="1" smtClean="0">
                <a:latin typeface="Calibri"/>
                <a:cs typeface="Calibri"/>
              </a:rPr>
              <a:t>olyfkleurig</a:t>
            </a:r>
            <a:r>
              <a:rPr lang="en-ZA" dirty="0" smtClean="0">
                <a:latin typeface="Calibri"/>
                <a:cs typeface="Calibri"/>
              </a:rPr>
              <a:t>).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vergelyk</a:t>
            </a:r>
            <a:r>
              <a:rPr lang="en-ZA" dirty="0" smtClean="0">
                <a:latin typeface="Calibri"/>
                <a:cs typeface="Calibri"/>
              </a:rPr>
              <a:t> Claude met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fiktiewe</a:t>
            </a:r>
            <a:r>
              <a:rPr lang="en-ZA" dirty="0" smtClean="0">
                <a:latin typeface="Calibri"/>
                <a:cs typeface="Calibri"/>
              </a:rPr>
              <a:t> Eduard.</a:t>
            </a:r>
          </a:p>
          <a:p>
            <a:r>
              <a:rPr lang="en-ZA" dirty="0" smtClean="0">
                <a:latin typeface="Calibri"/>
                <a:cs typeface="Calibri"/>
              </a:rPr>
              <a:t>Lees </a:t>
            </a:r>
            <a:r>
              <a:rPr lang="en-ZA" dirty="0" err="1" smtClean="0">
                <a:latin typeface="Calibri"/>
                <a:cs typeface="Calibri"/>
              </a:rPr>
              <a:t>bl</a:t>
            </a:r>
            <a:r>
              <a:rPr lang="en-ZA" dirty="0" smtClean="0">
                <a:latin typeface="Calibri"/>
                <a:cs typeface="Calibri"/>
              </a:rPr>
              <a:t> 70 r. 36 – bl. 71</a:t>
            </a:r>
          </a:p>
          <a:p>
            <a:r>
              <a:rPr lang="en-ZA" b="1" dirty="0" err="1" smtClean="0">
                <a:latin typeface="Calibri"/>
                <a:cs typeface="Calibri"/>
              </a:rPr>
              <a:t>Almal</a:t>
            </a:r>
            <a:r>
              <a:rPr lang="en-ZA" b="1" dirty="0" smtClean="0">
                <a:latin typeface="Calibri"/>
                <a:cs typeface="Calibri"/>
              </a:rPr>
              <a:t> was </a:t>
            </a:r>
            <a:r>
              <a:rPr lang="en-ZA" b="1" dirty="0" err="1" smtClean="0">
                <a:latin typeface="Calibri"/>
                <a:cs typeface="Calibri"/>
              </a:rPr>
              <a:t>beïndruk</a:t>
            </a:r>
            <a:r>
              <a:rPr lang="en-ZA" b="1" dirty="0" smtClean="0">
                <a:latin typeface="Calibri"/>
                <a:cs typeface="Calibri"/>
              </a:rPr>
              <a:t> met Claude, </a:t>
            </a:r>
            <a:r>
              <a:rPr lang="en-ZA" b="1" dirty="0" err="1" smtClean="0">
                <a:latin typeface="Calibri"/>
                <a:cs typeface="Calibri"/>
              </a:rPr>
              <a:t>behalwe</a:t>
            </a:r>
            <a:r>
              <a:rPr lang="en-ZA" b="1" dirty="0" smtClean="0">
                <a:latin typeface="Calibri"/>
                <a:cs typeface="Calibri"/>
              </a:rPr>
              <a:t> Elsa en </a:t>
            </a:r>
            <a:r>
              <a:rPr lang="en-ZA" b="1" dirty="0" err="1" smtClean="0">
                <a:latin typeface="Calibri"/>
                <a:cs typeface="Calibri"/>
              </a:rPr>
              <a:t>Hannes</a:t>
            </a:r>
            <a:r>
              <a:rPr lang="en-ZA" b="1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Kara se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tyd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op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verhoog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verby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nou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kondig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Pa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einde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van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jaar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aftree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boer</a:t>
            </a:r>
            <a:r>
              <a:rPr lang="en-ZA" b="1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met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beeste</a:t>
            </a:r>
            <a:r>
              <a:rPr lang="en-ZA" b="1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in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bosveld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  Ma het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gebly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!! 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51351"/>
            <a:ext cx="8143931" cy="607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HOOFSTUK 2:  </a:t>
            </a:r>
            <a:r>
              <a:rPr lang="en-ZA" b="1" dirty="0" err="1" smtClean="0">
                <a:solidFill>
                  <a:srgbClr val="FFFF00"/>
                </a:solidFill>
              </a:rPr>
              <a:t>Bladsy</a:t>
            </a:r>
            <a:r>
              <a:rPr lang="en-ZA" b="1" dirty="0" smtClean="0">
                <a:solidFill>
                  <a:srgbClr val="FFFF00"/>
                </a:solidFill>
              </a:rPr>
              <a:t> 75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>
                <a:solidFill>
                  <a:srgbClr val="FFC000"/>
                </a:solidFill>
              </a:rPr>
              <a:t>Die 2 </a:t>
            </a:r>
            <a:r>
              <a:rPr lang="en-ZA" b="1" dirty="0" err="1" smtClean="0">
                <a:solidFill>
                  <a:srgbClr val="FFC000"/>
                </a:solidFill>
              </a:rPr>
              <a:t>jaar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na</a:t>
            </a:r>
            <a:r>
              <a:rPr lang="en-ZA" b="1" dirty="0" smtClean="0">
                <a:solidFill>
                  <a:srgbClr val="FFC000"/>
                </a:solidFill>
              </a:rPr>
              <a:t> Pa </a:t>
            </a:r>
            <a:r>
              <a:rPr lang="en-ZA" b="1" dirty="0" err="1" smtClean="0">
                <a:solidFill>
                  <a:srgbClr val="FFC000"/>
                </a:solidFill>
              </a:rPr>
              <a:t>afgetree</a:t>
            </a:r>
            <a:r>
              <a:rPr lang="en-ZA" b="1" dirty="0" smtClean="0">
                <a:solidFill>
                  <a:srgbClr val="FFC000"/>
                </a:solidFill>
              </a:rPr>
              <a:t> het was </a:t>
            </a:r>
            <a:r>
              <a:rPr lang="en-ZA" b="1" dirty="0" err="1" smtClean="0">
                <a:solidFill>
                  <a:srgbClr val="FFC000"/>
                </a:solidFill>
              </a:rPr>
              <a:t>vol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wendinge</a:t>
            </a:r>
            <a:r>
              <a:rPr lang="en-ZA" b="1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en-ZA" b="1" dirty="0">
                <a:solidFill>
                  <a:srgbClr val="FFC000"/>
                </a:solidFill>
              </a:rPr>
              <a:t> </a:t>
            </a:r>
            <a:r>
              <a:rPr lang="en-ZA" b="1" dirty="0" smtClean="0">
                <a:solidFill>
                  <a:srgbClr val="FFC000"/>
                </a:solidFill>
              </a:rPr>
              <a:t>   #  </a:t>
            </a:r>
            <a:r>
              <a:rPr lang="en-ZA" b="1" dirty="0" err="1" smtClean="0">
                <a:solidFill>
                  <a:srgbClr val="FFC000"/>
                </a:solidFill>
              </a:rPr>
              <a:t>Dokter</a:t>
            </a:r>
            <a:r>
              <a:rPr lang="en-ZA" b="1" dirty="0" smtClean="0">
                <a:solidFill>
                  <a:srgbClr val="FFC000"/>
                </a:solidFill>
              </a:rPr>
              <a:t> Anders  </a:t>
            </a:r>
            <a:r>
              <a:rPr lang="en-ZA" b="1" dirty="0" err="1" smtClean="0">
                <a:solidFill>
                  <a:srgbClr val="FFC000"/>
                </a:solidFill>
              </a:rPr>
              <a:t>seil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saam</a:t>
            </a:r>
            <a:r>
              <a:rPr lang="en-ZA" b="1" dirty="0" smtClean="0">
                <a:solidFill>
                  <a:srgbClr val="FFC000"/>
                </a:solidFill>
              </a:rPr>
              <a:t> met ‘n </a:t>
            </a:r>
            <a:r>
              <a:rPr lang="en-ZA" b="1" dirty="0" err="1" smtClean="0">
                <a:solidFill>
                  <a:srgbClr val="FFC000"/>
                </a:solidFill>
              </a:rPr>
              <a:t>geskeide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vrou</a:t>
            </a:r>
            <a:r>
              <a:rPr lang="en-ZA" b="1" dirty="0" smtClean="0">
                <a:solidFill>
                  <a:srgbClr val="FFC000"/>
                </a:solidFill>
              </a:rPr>
              <a:t> en </a:t>
            </a:r>
            <a:r>
              <a:rPr lang="en-ZA" b="1" dirty="0" err="1" smtClean="0">
                <a:solidFill>
                  <a:srgbClr val="FFC000"/>
                </a:solidFill>
              </a:rPr>
              <a:t>haar</a:t>
            </a:r>
            <a:r>
              <a:rPr lang="en-ZA" b="1" dirty="0" smtClean="0">
                <a:solidFill>
                  <a:srgbClr val="FFC000"/>
                </a:solidFill>
              </a:rPr>
              <a:t> 2 </a:t>
            </a:r>
            <a:r>
              <a:rPr lang="en-ZA" b="1" dirty="0" err="1" smtClean="0">
                <a:solidFill>
                  <a:srgbClr val="FFC000"/>
                </a:solidFill>
              </a:rPr>
              <a:t>dogters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om</a:t>
            </a:r>
            <a:r>
              <a:rPr lang="en-ZA" b="1" dirty="0" smtClean="0">
                <a:solidFill>
                  <a:srgbClr val="FFC000"/>
                </a:solidFill>
              </a:rPr>
              <a:t> die </a:t>
            </a:r>
            <a:r>
              <a:rPr lang="en-ZA" b="1" dirty="0" err="1" smtClean="0">
                <a:solidFill>
                  <a:srgbClr val="FFC000"/>
                </a:solidFill>
              </a:rPr>
              <a:t>Turkse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kus</a:t>
            </a:r>
            <a:r>
              <a:rPr lang="en-ZA" b="1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en-ZA" b="1" dirty="0">
                <a:solidFill>
                  <a:srgbClr val="FFC000"/>
                </a:solidFill>
              </a:rPr>
              <a:t> </a:t>
            </a:r>
            <a:r>
              <a:rPr lang="en-ZA" b="1" dirty="0" smtClean="0">
                <a:solidFill>
                  <a:srgbClr val="FFC000"/>
                </a:solidFill>
              </a:rPr>
              <a:t>   #  </a:t>
            </a:r>
            <a:r>
              <a:rPr lang="en-ZA" b="1" dirty="0" err="1" smtClean="0">
                <a:solidFill>
                  <a:srgbClr val="FFC000"/>
                </a:solidFill>
              </a:rPr>
              <a:t>Frederik</a:t>
            </a:r>
            <a:r>
              <a:rPr lang="en-ZA" b="1" dirty="0" smtClean="0">
                <a:solidFill>
                  <a:srgbClr val="FFC000"/>
                </a:solidFill>
              </a:rPr>
              <a:t>, ‘n </a:t>
            </a:r>
            <a:r>
              <a:rPr lang="en-ZA" b="1" dirty="0" err="1" smtClean="0">
                <a:solidFill>
                  <a:srgbClr val="FFC000"/>
                </a:solidFill>
              </a:rPr>
              <a:t>jong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tandarts</a:t>
            </a:r>
            <a:r>
              <a:rPr lang="en-ZA" b="1" dirty="0" smtClean="0">
                <a:solidFill>
                  <a:srgbClr val="FFC000"/>
                </a:solidFill>
              </a:rPr>
              <a:t>, </a:t>
            </a:r>
            <a:r>
              <a:rPr lang="en-ZA" b="1" dirty="0" err="1" smtClean="0">
                <a:solidFill>
                  <a:srgbClr val="FFC000"/>
                </a:solidFill>
              </a:rPr>
              <a:t>neem</a:t>
            </a:r>
            <a:r>
              <a:rPr lang="en-ZA" b="1" dirty="0" smtClean="0">
                <a:solidFill>
                  <a:srgbClr val="FFC000"/>
                </a:solidFill>
              </a:rPr>
              <a:t> </a:t>
            </a:r>
            <a:r>
              <a:rPr lang="en-ZA" b="1" dirty="0" err="1" smtClean="0">
                <a:solidFill>
                  <a:srgbClr val="FFC000"/>
                </a:solidFill>
              </a:rPr>
              <a:t>waar</a:t>
            </a:r>
            <a:r>
              <a:rPr lang="en-ZA" b="1" dirty="0" smtClean="0">
                <a:solidFill>
                  <a:srgbClr val="FFC000"/>
                </a:solidFill>
              </a:rPr>
              <a:t> in </a:t>
            </a:r>
            <a:r>
              <a:rPr lang="en-ZA" b="1" dirty="0" err="1" smtClean="0">
                <a:solidFill>
                  <a:srgbClr val="FFC000"/>
                </a:solidFill>
              </a:rPr>
              <a:t>dokter</a:t>
            </a:r>
            <a:r>
              <a:rPr lang="en-ZA" b="1" dirty="0" smtClean="0">
                <a:solidFill>
                  <a:srgbClr val="FFC000"/>
                </a:solidFill>
              </a:rPr>
              <a:t> Anders se </a:t>
            </a:r>
            <a:r>
              <a:rPr lang="en-ZA" b="1" dirty="0" err="1" smtClean="0">
                <a:solidFill>
                  <a:srgbClr val="FFC000"/>
                </a:solidFill>
              </a:rPr>
              <a:t>plek</a:t>
            </a:r>
            <a:r>
              <a:rPr lang="en-ZA" b="1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en-ZA" b="1" dirty="0">
                <a:solidFill>
                  <a:srgbClr val="FFC000"/>
                </a:solidFill>
              </a:rPr>
              <a:t> </a:t>
            </a:r>
            <a:r>
              <a:rPr lang="en-ZA" b="1" dirty="0" smtClean="0">
                <a:solidFill>
                  <a:srgbClr val="FFC000"/>
                </a:solidFill>
              </a:rPr>
              <a:t>   #  </a:t>
            </a:r>
            <a:r>
              <a:rPr lang="en-ZA" b="1" dirty="0" smtClean="0">
                <a:solidFill>
                  <a:srgbClr val="FF0000"/>
                </a:solidFill>
              </a:rPr>
              <a:t>Elsa het </a:t>
            </a:r>
            <a:r>
              <a:rPr lang="en-ZA" b="1" dirty="0" err="1" smtClean="0">
                <a:solidFill>
                  <a:srgbClr val="FF0000"/>
                </a:solidFill>
              </a:rPr>
              <a:t>besluit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wil</a:t>
            </a:r>
            <a:r>
              <a:rPr lang="en-ZA" b="1" dirty="0" smtClean="0">
                <a:solidFill>
                  <a:srgbClr val="FF0000"/>
                </a:solidFill>
              </a:rPr>
              <a:t> net </a:t>
            </a:r>
            <a:r>
              <a:rPr lang="en-ZA" b="1" dirty="0" err="1" smtClean="0">
                <a:solidFill>
                  <a:srgbClr val="FF0000"/>
                </a:solidFill>
              </a:rPr>
              <a:t>een</a:t>
            </a:r>
            <a:r>
              <a:rPr lang="en-ZA" b="1" dirty="0" smtClean="0">
                <a:solidFill>
                  <a:srgbClr val="FF0000"/>
                </a:solidFill>
              </a:rPr>
              <a:t> kind </a:t>
            </a:r>
            <a:r>
              <a:rPr lang="en-ZA" b="1" dirty="0" err="1" smtClean="0">
                <a:solidFill>
                  <a:srgbClr val="FF0000"/>
                </a:solidFill>
              </a:rPr>
              <a:t>h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Hannes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vasektomie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 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weier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Elsa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laat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haarself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steriliseer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75(</a:t>
            </a:r>
            <a:r>
              <a:rPr lang="en-ZA" b="1" dirty="0" err="1" smtClean="0"/>
              <a:t>vervolg</a:t>
            </a:r>
            <a:r>
              <a:rPr lang="en-ZA" b="1" dirty="0" smtClean="0"/>
              <a:t>)- 76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  #  Kara het </a:t>
            </a:r>
            <a:r>
              <a:rPr lang="en-ZA" dirty="0" err="1" smtClean="0"/>
              <a:t>Frankryk</a:t>
            </a:r>
            <a:r>
              <a:rPr lang="en-ZA" dirty="0" smtClean="0"/>
              <a:t> toe </a:t>
            </a:r>
            <a:r>
              <a:rPr lang="en-ZA" dirty="0" err="1" smtClean="0"/>
              <a:t>getrek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by Claude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.</a:t>
            </a: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  #  Polder het </a:t>
            </a:r>
            <a:r>
              <a:rPr lang="en-ZA" dirty="0" err="1" smtClean="0"/>
              <a:t>hondegriep</a:t>
            </a:r>
            <a:r>
              <a:rPr lang="en-ZA" dirty="0" smtClean="0"/>
              <a:t> </a:t>
            </a:r>
            <a:r>
              <a:rPr lang="en-ZA" dirty="0" err="1" smtClean="0"/>
              <a:t>gekry</a:t>
            </a:r>
            <a:r>
              <a:rPr lang="en-ZA" dirty="0" smtClean="0"/>
              <a:t> en </a:t>
            </a:r>
            <a:r>
              <a:rPr lang="en-ZA" dirty="0" err="1" smtClean="0"/>
              <a:t>dood</a:t>
            </a:r>
            <a:r>
              <a:rPr lang="en-ZA" dirty="0" smtClean="0"/>
              <a:t> </a:t>
            </a:r>
            <a:r>
              <a:rPr lang="en-ZA" dirty="0" err="1" smtClean="0"/>
              <a:t>gegaan</a:t>
            </a:r>
            <a:r>
              <a:rPr lang="en-ZA" dirty="0"/>
              <a:t> </a:t>
            </a:r>
            <a:r>
              <a:rPr lang="en-ZA" dirty="0" smtClean="0"/>
              <a:t>en Johanna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i="1" dirty="0" err="1" smtClean="0">
                <a:latin typeface="Calibri"/>
                <a:cs typeface="Calibri"/>
              </a:rPr>
              <a:t>honnehemel</a:t>
            </a:r>
            <a:r>
              <a:rPr lang="en-ZA" i="1" dirty="0" smtClean="0">
                <a:latin typeface="Calibri"/>
                <a:cs typeface="Calibri"/>
              </a:rPr>
              <a:t> </a:t>
            </a:r>
            <a:r>
              <a:rPr lang="en-ZA" dirty="0" smtClean="0">
                <a:latin typeface="Calibri"/>
                <a:cs typeface="Calibri"/>
              </a:rPr>
              <a:t>toe is.  Twee </a:t>
            </a:r>
            <a:r>
              <a:rPr lang="en-ZA" dirty="0" err="1" smtClean="0">
                <a:latin typeface="Calibri"/>
                <a:cs typeface="Calibri"/>
              </a:rPr>
              <a:t>dae</a:t>
            </a:r>
            <a:r>
              <a:rPr lang="en-ZA" dirty="0" smtClean="0">
                <a:latin typeface="Calibri"/>
                <a:cs typeface="Calibri"/>
              </a:rPr>
              <a:t> later het ma </a:t>
            </a:r>
            <a:r>
              <a:rPr lang="en-ZA" dirty="0" err="1" smtClean="0">
                <a:latin typeface="Calibri"/>
                <a:cs typeface="Calibri"/>
              </a:rPr>
              <a:t>weer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nuwe</a:t>
            </a:r>
            <a:r>
              <a:rPr lang="en-ZA" dirty="0" smtClean="0">
                <a:latin typeface="Calibri"/>
                <a:cs typeface="Calibri"/>
              </a:rPr>
              <a:t> Polder </a:t>
            </a:r>
            <a:r>
              <a:rPr lang="en-ZA" dirty="0" err="1" smtClean="0">
                <a:latin typeface="Calibri"/>
                <a:cs typeface="Calibri"/>
              </a:rPr>
              <a:t>gekry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Nederlands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gepraat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pPr>
              <a:buNone/>
            </a:pPr>
            <a:r>
              <a:rPr lang="en-ZA" dirty="0" smtClean="0">
                <a:latin typeface="Calibri"/>
                <a:cs typeface="Calibri"/>
              </a:rPr>
              <a:t>*  </a:t>
            </a:r>
            <a:r>
              <a:rPr lang="en-ZA" b="1" dirty="0" smtClean="0">
                <a:latin typeface="Calibri"/>
                <a:cs typeface="Calibri"/>
              </a:rPr>
              <a:t>Iris </a:t>
            </a:r>
            <a:r>
              <a:rPr lang="en-ZA" b="1" dirty="0" err="1" smtClean="0">
                <a:latin typeface="Calibri"/>
                <a:cs typeface="Calibri"/>
              </a:rPr>
              <a:t>kom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nou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agter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dat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haar</a:t>
            </a:r>
            <a:r>
              <a:rPr lang="en-ZA" b="1" dirty="0" smtClean="0">
                <a:latin typeface="Calibri"/>
                <a:cs typeface="Calibri"/>
              </a:rPr>
              <a:t> ma </a:t>
            </a:r>
            <a:r>
              <a:rPr lang="en-ZA" b="1" dirty="0" err="1" smtClean="0">
                <a:latin typeface="Calibri"/>
                <a:cs typeface="Calibri"/>
              </a:rPr>
              <a:t>ook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geweet</a:t>
            </a:r>
            <a:r>
              <a:rPr lang="en-ZA" b="1" dirty="0" smtClean="0">
                <a:latin typeface="Calibri"/>
                <a:cs typeface="Calibri"/>
              </a:rPr>
              <a:t> het van </a:t>
            </a:r>
            <a:r>
              <a:rPr lang="en-ZA" b="1" dirty="0" err="1" smtClean="0">
                <a:latin typeface="Calibri"/>
                <a:cs typeface="Calibri"/>
              </a:rPr>
              <a:t>ouma</a:t>
            </a:r>
            <a:r>
              <a:rPr lang="en-ZA" b="1" dirty="0" smtClean="0">
                <a:latin typeface="Calibri"/>
                <a:cs typeface="Calibri"/>
              </a:rPr>
              <a:t> se </a:t>
            </a:r>
            <a:r>
              <a:rPr lang="en-ZA" b="1" dirty="0" err="1" smtClean="0">
                <a:latin typeface="Calibri"/>
                <a:cs typeface="Calibri"/>
              </a:rPr>
              <a:t>engel</a:t>
            </a:r>
            <a:r>
              <a:rPr lang="en-ZA" b="1" dirty="0" smtClean="0">
                <a:latin typeface="Calibri"/>
                <a:cs typeface="Calibri"/>
              </a:rPr>
              <a:t>.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77-78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Ma </a:t>
            </a:r>
            <a:r>
              <a:rPr lang="en-ZA" dirty="0" err="1" smtClean="0"/>
              <a:t>vra</a:t>
            </a:r>
            <a:r>
              <a:rPr lang="en-ZA" dirty="0" smtClean="0"/>
              <a:t> Iris </a:t>
            </a:r>
            <a:r>
              <a:rPr lang="en-ZA" dirty="0" err="1" smtClean="0"/>
              <a:t>wat</a:t>
            </a:r>
            <a:r>
              <a:rPr lang="en-ZA" dirty="0" smtClean="0"/>
              <a:t> van Peter </a:t>
            </a:r>
            <a:r>
              <a:rPr lang="en-ZA" dirty="0" err="1" smtClean="0"/>
              <a:t>geword</a:t>
            </a:r>
            <a:r>
              <a:rPr lang="en-ZA" dirty="0" smtClean="0"/>
              <a:t> het, </a:t>
            </a:r>
            <a:r>
              <a:rPr lang="en-ZA" dirty="0" err="1" smtClean="0"/>
              <a:t>terwyl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die </a:t>
            </a:r>
            <a:r>
              <a:rPr lang="en-ZA" dirty="0" err="1" smtClean="0"/>
              <a:t>wasmasjien</a:t>
            </a:r>
            <a:r>
              <a:rPr lang="en-ZA" dirty="0" smtClean="0"/>
              <a:t> </a:t>
            </a:r>
            <a:r>
              <a:rPr lang="en-ZA" dirty="0" err="1" smtClean="0"/>
              <a:t>regmaak</a:t>
            </a:r>
            <a:r>
              <a:rPr lang="en-ZA" dirty="0" smtClean="0"/>
              <a:t>.</a:t>
            </a:r>
          </a:p>
          <a:p>
            <a:r>
              <a:rPr lang="en-ZA" dirty="0" smtClean="0"/>
              <a:t>Ma </a:t>
            </a:r>
            <a:r>
              <a:rPr lang="en-ZA" dirty="0" err="1" smtClean="0"/>
              <a:t>stel</a:t>
            </a:r>
            <a:r>
              <a:rPr lang="en-ZA" dirty="0" smtClean="0"/>
              <a:t> </a:t>
            </a:r>
            <a:r>
              <a:rPr lang="en-ZA" dirty="0" err="1" smtClean="0"/>
              <a:t>voor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Iris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kuier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Frederik</a:t>
            </a:r>
            <a:r>
              <a:rPr lang="en-ZA" dirty="0" smtClean="0"/>
              <a:t> was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gelukkig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Iris se </a:t>
            </a:r>
            <a:r>
              <a:rPr lang="en-ZA" dirty="0" err="1" smtClean="0"/>
              <a:t>besluit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Peter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kuier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endParaRPr lang="en-ZA" dirty="0" smtClean="0"/>
          </a:p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vergelyk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Frederik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ook</a:t>
            </a:r>
            <a:r>
              <a:rPr lang="en-ZA" b="1" dirty="0" smtClean="0">
                <a:solidFill>
                  <a:srgbClr val="FF0000"/>
                </a:solidFill>
              </a:rPr>
              <a:t> met Eduard.  </a:t>
            </a:r>
            <a:r>
              <a:rPr lang="en-ZA" b="1" dirty="0" err="1" smtClean="0">
                <a:solidFill>
                  <a:srgbClr val="FF0000"/>
                </a:solidFill>
              </a:rPr>
              <a:t>Tussen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Frederik</a:t>
            </a:r>
            <a:r>
              <a:rPr lang="en-ZA" b="1" dirty="0" smtClean="0">
                <a:solidFill>
                  <a:srgbClr val="FF0000"/>
                </a:solidFill>
              </a:rPr>
              <a:t> en Claude het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fantasie</a:t>
            </a:r>
            <a:r>
              <a:rPr lang="en-ZA" b="1" dirty="0" smtClean="0">
                <a:solidFill>
                  <a:srgbClr val="FF0000"/>
                </a:solidFill>
              </a:rPr>
              <a:t> Eduard begin </a:t>
            </a:r>
            <a:r>
              <a:rPr lang="en-ZA" b="1" dirty="0" err="1" smtClean="0">
                <a:solidFill>
                  <a:srgbClr val="FF0000"/>
                </a:solidFill>
              </a:rPr>
              <a:t>gestalte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kry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maar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sonder</a:t>
            </a:r>
            <a:r>
              <a:rPr lang="en-ZA" b="1" dirty="0" smtClean="0">
                <a:solidFill>
                  <a:srgbClr val="FF0000"/>
                </a:solidFill>
              </a:rPr>
              <a:t> Peter </a:t>
            </a:r>
            <a:r>
              <a:rPr lang="en-ZA" b="1" dirty="0" err="1" smtClean="0">
                <a:solidFill>
                  <a:srgbClr val="FF0000"/>
                </a:solidFill>
              </a:rPr>
              <a:t>verhonger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dirty="0" err="1" smtClean="0"/>
              <a:t>Frederik</a:t>
            </a:r>
            <a:r>
              <a:rPr lang="en-ZA" dirty="0" smtClean="0"/>
              <a:t> was lank en </a:t>
            </a:r>
            <a:r>
              <a:rPr lang="en-ZA" dirty="0" err="1" smtClean="0"/>
              <a:t>donker</a:t>
            </a:r>
            <a:r>
              <a:rPr lang="en-ZA" dirty="0" smtClean="0"/>
              <a:t> en </a:t>
            </a:r>
            <a:r>
              <a:rPr lang="en-ZA" dirty="0" err="1" smtClean="0"/>
              <a:t>prenteboek</a:t>
            </a:r>
            <a:r>
              <a:rPr lang="en-ZA" dirty="0" smtClean="0"/>
              <a:t> </a:t>
            </a:r>
            <a:r>
              <a:rPr lang="en-ZA" dirty="0" err="1" smtClean="0"/>
              <a:t>mooi</a:t>
            </a:r>
            <a:r>
              <a:rPr lang="en-ZA" dirty="0" smtClean="0"/>
              <a:t>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Frederik</a:t>
            </a:r>
            <a:endParaRPr lang="en-ZA" b="1" dirty="0"/>
          </a:p>
        </p:txBody>
      </p:sp>
      <p:pic>
        <p:nvPicPr>
          <p:cNvPr id="4" name="Content Placeholder 3" descr="images (2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320603"/>
            <a:ext cx="3714776" cy="539493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79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err="1" smtClean="0"/>
              <a:t>Frederik</a:t>
            </a:r>
            <a:r>
              <a:rPr lang="en-ZA" dirty="0" smtClean="0"/>
              <a:t> het Iris </a:t>
            </a:r>
            <a:r>
              <a:rPr lang="en-ZA" dirty="0" err="1" smtClean="0"/>
              <a:t>uitgeneem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niks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toelaat</a:t>
            </a:r>
            <a:r>
              <a:rPr lang="en-ZA" dirty="0" smtClean="0"/>
              <a:t> as </a:t>
            </a:r>
            <a:r>
              <a:rPr lang="en-ZA" dirty="0" err="1" smtClean="0"/>
              <a:t>soen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Die </a:t>
            </a:r>
            <a:r>
              <a:rPr lang="en-ZA" b="1" dirty="0" err="1" smtClean="0">
                <a:solidFill>
                  <a:srgbClr val="7030A0"/>
                </a:solidFill>
              </a:rPr>
              <a:t>swangerskap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motief</a:t>
            </a:r>
            <a:r>
              <a:rPr lang="en-ZA" b="1" dirty="0" smtClean="0">
                <a:solidFill>
                  <a:srgbClr val="7030A0"/>
                </a:solidFill>
              </a:rPr>
              <a:t> van Iris se </a:t>
            </a:r>
            <a:r>
              <a:rPr lang="en-ZA" b="1" dirty="0" err="1" smtClean="0">
                <a:solidFill>
                  <a:srgbClr val="7030A0"/>
                </a:solidFill>
              </a:rPr>
              <a:t>fantasie</a:t>
            </a:r>
            <a:r>
              <a:rPr lang="en-ZA" b="1" dirty="0" smtClean="0">
                <a:solidFill>
                  <a:srgbClr val="7030A0"/>
                </a:solidFill>
              </a:rPr>
              <a:t> is </a:t>
            </a:r>
            <a:r>
              <a:rPr lang="en-ZA" b="1" dirty="0" err="1" smtClean="0">
                <a:solidFill>
                  <a:srgbClr val="7030A0"/>
                </a:solidFill>
              </a:rPr>
              <a:t>geskrap</a:t>
            </a:r>
            <a:r>
              <a:rPr lang="en-ZA" b="1" dirty="0" smtClean="0">
                <a:solidFill>
                  <a:srgbClr val="7030A0"/>
                </a:solidFill>
              </a:rPr>
              <a:t> en Greta is </a:t>
            </a:r>
            <a:r>
              <a:rPr lang="en-ZA" b="1" dirty="0" err="1" smtClean="0">
                <a:solidFill>
                  <a:srgbClr val="7030A0"/>
                </a:solidFill>
              </a:rPr>
              <a:t>nou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onvrugbaar</a:t>
            </a:r>
            <a:r>
              <a:rPr lang="en-ZA" b="1" dirty="0" smtClean="0">
                <a:solidFill>
                  <a:srgbClr val="7030A0"/>
                </a:solidFill>
              </a:rPr>
              <a:t>.  Iris </a:t>
            </a:r>
            <a:r>
              <a:rPr lang="en-ZA" b="1" dirty="0" err="1" smtClean="0">
                <a:solidFill>
                  <a:srgbClr val="7030A0"/>
                </a:solidFill>
              </a:rPr>
              <a:t>s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idee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klein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Johan met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taai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hande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suur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gesig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niemand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romanties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raak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!</a:t>
            </a:r>
          </a:p>
          <a:p>
            <a:r>
              <a:rPr lang="en-ZA" dirty="0" smtClean="0">
                <a:latin typeface="Calibri"/>
                <a:cs typeface="Calibri"/>
              </a:rPr>
              <a:t>Lees </a:t>
            </a:r>
            <a:r>
              <a:rPr lang="en-ZA" dirty="0" err="1" smtClean="0">
                <a:latin typeface="Calibri"/>
                <a:cs typeface="Calibri"/>
              </a:rPr>
              <a:t>bladsy</a:t>
            </a:r>
            <a:r>
              <a:rPr lang="en-ZA" dirty="0" smtClean="0">
                <a:latin typeface="Calibri"/>
                <a:cs typeface="Calibri"/>
              </a:rPr>
              <a:t> 79 r. 8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rede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waarom</a:t>
            </a:r>
            <a:r>
              <a:rPr lang="en-ZA" dirty="0" smtClean="0">
                <a:latin typeface="Calibri"/>
                <a:cs typeface="Calibri"/>
              </a:rPr>
              <a:t> Iris so </a:t>
            </a:r>
            <a:r>
              <a:rPr lang="en-ZA" dirty="0" err="1" smtClean="0">
                <a:latin typeface="Calibri"/>
                <a:cs typeface="Calibri"/>
              </a:rPr>
              <a:t>vinnig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vliegtuigkaartjie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gedurende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etensuur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bespreek</a:t>
            </a:r>
            <a:r>
              <a:rPr lang="en-ZA" dirty="0" smtClean="0">
                <a:latin typeface="Calibri"/>
                <a:cs typeface="Calibri"/>
              </a:rPr>
              <a:t> het.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80-82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FF0000"/>
                </a:solidFill>
              </a:rPr>
              <a:t>Hier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vertel</a:t>
            </a:r>
            <a:r>
              <a:rPr lang="en-ZA" b="1" dirty="0" smtClean="0">
                <a:solidFill>
                  <a:srgbClr val="FF0000"/>
                </a:solidFill>
              </a:rPr>
              <a:t> Iris van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droom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gehad</a:t>
            </a:r>
            <a:r>
              <a:rPr lang="en-ZA" b="1" dirty="0" smtClean="0">
                <a:solidFill>
                  <a:srgbClr val="FF0000"/>
                </a:solidFill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</a:rPr>
              <a:t>oor</a:t>
            </a:r>
            <a:r>
              <a:rPr lang="en-ZA" b="1" dirty="0" smtClean="0">
                <a:solidFill>
                  <a:srgbClr val="FF0000"/>
                </a:solidFill>
              </a:rPr>
              <a:t> Peter </a:t>
            </a:r>
            <a:r>
              <a:rPr lang="en-ZA" b="1" dirty="0" err="1" smtClean="0">
                <a:solidFill>
                  <a:srgbClr val="FF0000"/>
                </a:solidFill>
              </a:rPr>
              <a:t>wat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verloof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geraak</a:t>
            </a:r>
            <a:r>
              <a:rPr lang="en-ZA" b="1" dirty="0" smtClean="0">
                <a:solidFill>
                  <a:srgbClr val="FF0000"/>
                </a:solidFill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</a:rPr>
              <a:t>aan</a:t>
            </a:r>
            <a:r>
              <a:rPr lang="en-ZA" b="1" dirty="0" smtClean="0">
                <a:solidFill>
                  <a:srgbClr val="FF0000"/>
                </a:solidFill>
              </a:rPr>
              <a:t> ‘n Marie!</a:t>
            </a:r>
          </a:p>
          <a:p>
            <a:r>
              <a:rPr lang="en-ZA" dirty="0" smtClean="0"/>
              <a:t>Peter se ma bring </a:t>
            </a:r>
            <a:r>
              <a:rPr lang="en-ZA" dirty="0" err="1" smtClean="0"/>
              <a:t>eetgoed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Iris toe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vat </a:t>
            </a:r>
            <a:r>
              <a:rPr lang="en-ZA" dirty="0" err="1" smtClean="0"/>
              <a:t>na</a:t>
            </a:r>
            <a:r>
              <a:rPr lang="en-ZA" dirty="0" smtClean="0"/>
              <a:t> Peter toe.</a:t>
            </a:r>
          </a:p>
          <a:p>
            <a:r>
              <a:rPr lang="en-ZA" dirty="0" smtClean="0"/>
              <a:t>Peter se ma, </a:t>
            </a:r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, is </a:t>
            </a:r>
            <a:r>
              <a:rPr lang="en-ZA" dirty="0" err="1" smtClean="0"/>
              <a:t>kort</a:t>
            </a:r>
            <a:r>
              <a:rPr lang="en-ZA" dirty="0" smtClean="0"/>
              <a:t> en </a:t>
            </a:r>
            <a:r>
              <a:rPr lang="en-ZA" dirty="0" err="1" smtClean="0"/>
              <a:t>dikkerig</a:t>
            </a:r>
            <a:r>
              <a:rPr lang="en-ZA" dirty="0" smtClean="0"/>
              <a:t> met ‘n </a:t>
            </a:r>
            <a:r>
              <a:rPr lang="en-ZA" dirty="0" err="1" smtClean="0"/>
              <a:t>oop</a:t>
            </a:r>
            <a:r>
              <a:rPr lang="en-ZA" dirty="0" smtClean="0"/>
              <a:t> </a:t>
            </a:r>
            <a:r>
              <a:rPr lang="en-ZA" dirty="0" err="1" smtClean="0"/>
              <a:t>laggende</a:t>
            </a:r>
            <a:r>
              <a:rPr lang="en-ZA" dirty="0" smtClean="0"/>
              <a:t> </a:t>
            </a:r>
            <a:r>
              <a:rPr lang="en-ZA" dirty="0" err="1" smtClean="0"/>
              <a:t>gesig</a:t>
            </a:r>
            <a:r>
              <a:rPr lang="en-ZA" dirty="0" smtClean="0"/>
              <a:t>.</a:t>
            </a:r>
          </a:p>
          <a:p>
            <a:r>
              <a:rPr lang="en-ZA" dirty="0" smtClean="0"/>
              <a:t>Lees bl. 82 </a:t>
            </a:r>
            <a:r>
              <a:rPr lang="en-ZA" dirty="0" err="1" smtClean="0"/>
              <a:t>waarom</a:t>
            </a:r>
            <a:r>
              <a:rPr lang="en-ZA" dirty="0" smtClean="0"/>
              <a:t> Iris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trou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Peter se ma – </a:t>
            </a:r>
            <a:r>
              <a:rPr lang="en-ZA" b="1" dirty="0" err="1" smtClean="0"/>
              <a:t>Tant</a:t>
            </a:r>
            <a:r>
              <a:rPr lang="en-ZA" b="1" dirty="0" smtClean="0"/>
              <a:t> </a:t>
            </a:r>
            <a:r>
              <a:rPr lang="en-ZA" b="1" dirty="0" err="1" smtClean="0"/>
              <a:t>Ans</a:t>
            </a:r>
            <a:endParaRPr lang="en-ZA" b="1" dirty="0"/>
          </a:p>
        </p:txBody>
      </p:sp>
      <p:pic>
        <p:nvPicPr>
          <p:cNvPr id="4" name="Content Placeholder 3" descr="download (2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285860"/>
            <a:ext cx="4357718" cy="521497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83-8</a:t>
            </a:r>
            <a:r>
              <a:rPr lang="en-ZA" dirty="0" smtClean="0"/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wanneer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terug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kom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Amerika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af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b="1" dirty="0" smtClean="0">
                <a:latin typeface="Calibri"/>
                <a:cs typeface="Calibri"/>
              </a:rPr>
              <a:t>DOKTOR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Hier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lief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beskuit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erken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haarself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mekaar</a:t>
            </a:r>
            <a:r>
              <a:rPr lang="en-ZA" dirty="0" smtClean="0">
                <a:latin typeface="Calibri"/>
                <a:cs typeface="Calibri"/>
              </a:rPr>
              <a:t> op die </a:t>
            </a:r>
            <a:r>
              <a:rPr lang="en-ZA" dirty="0" err="1" smtClean="0">
                <a:latin typeface="Calibri"/>
                <a:cs typeface="Calibri"/>
              </a:rPr>
              <a:t>seksuele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gebied</a:t>
            </a:r>
            <a:r>
              <a:rPr lang="en-ZA" dirty="0" smtClean="0">
                <a:latin typeface="Calibri"/>
                <a:cs typeface="Calibri"/>
              </a:rPr>
              <a:t> ken, </a:t>
            </a:r>
            <a:r>
              <a:rPr lang="en-ZA" dirty="0" err="1" smtClean="0">
                <a:latin typeface="Calibri"/>
                <a:cs typeface="Calibri"/>
              </a:rPr>
              <a:t>maar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gladnie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mens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Tant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vertel</a:t>
            </a:r>
            <a:r>
              <a:rPr lang="en-ZA" dirty="0" smtClean="0">
                <a:latin typeface="Calibri"/>
                <a:cs typeface="Calibri"/>
              </a:rPr>
              <a:t> van Peter se </a:t>
            </a:r>
            <a:r>
              <a:rPr lang="en-ZA" dirty="0" err="1" smtClean="0">
                <a:latin typeface="Calibri"/>
                <a:cs typeface="Calibri"/>
              </a:rPr>
              <a:t>broer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Jonsie,wat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skrynwerker</a:t>
            </a:r>
            <a:r>
              <a:rPr lang="en-ZA" dirty="0" smtClean="0">
                <a:latin typeface="Calibri"/>
                <a:cs typeface="Calibri"/>
              </a:rPr>
              <a:t> is en die </a:t>
            </a:r>
            <a:r>
              <a:rPr lang="en-ZA" dirty="0" err="1" smtClean="0">
                <a:latin typeface="Calibri"/>
                <a:cs typeface="Calibri"/>
              </a:rPr>
              <a:t>mooiste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meubels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maak</a:t>
            </a:r>
            <a:r>
              <a:rPr lang="en-ZA" dirty="0" smtClean="0">
                <a:latin typeface="Calibri"/>
                <a:cs typeface="Calibri"/>
              </a:rPr>
              <a:t>.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‘n </a:t>
            </a:r>
            <a:r>
              <a:rPr lang="en-ZA" dirty="0" err="1" smtClean="0">
                <a:latin typeface="Calibri"/>
                <a:cs typeface="Calibri"/>
              </a:rPr>
              <a:t>inkennige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mens</a:t>
            </a:r>
            <a:r>
              <a:rPr lang="en-ZA" dirty="0" smtClean="0">
                <a:latin typeface="Calibri"/>
                <a:cs typeface="Calibri"/>
              </a:rPr>
              <a:t> is.</a:t>
            </a:r>
            <a:endParaRPr lang="en-Z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Jonsie</a:t>
            </a:r>
            <a:endParaRPr lang="en-ZA" b="1" dirty="0"/>
          </a:p>
        </p:txBody>
      </p:sp>
      <p:pic>
        <p:nvPicPr>
          <p:cNvPr id="4" name="Content Placeholder 3" descr="images (2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0370" y="1533783"/>
            <a:ext cx="7142092" cy="47527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61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‘n </a:t>
            </a:r>
            <a:r>
              <a:rPr lang="en-ZA" b="1" dirty="0" err="1" smtClean="0">
                <a:solidFill>
                  <a:srgbClr val="FF0000"/>
                </a:solidFill>
              </a:rPr>
              <a:t>Jaar</a:t>
            </a:r>
            <a:r>
              <a:rPr lang="en-ZA" b="1" dirty="0" smtClean="0">
                <a:solidFill>
                  <a:srgbClr val="FF0000"/>
                </a:solidFill>
              </a:rPr>
              <a:t> later </a:t>
            </a:r>
            <a:r>
              <a:rPr lang="en-ZA" dirty="0" err="1" smtClean="0"/>
              <a:t>kom</a:t>
            </a:r>
            <a:r>
              <a:rPr lang="en-ZA" dirty="0" smtClean="0"/>
              <a:t> Peter </a:t>
            </a:r>
            <a:r>
              <a:rPr lang="en-ZA" dirty="0" err="1" smtClean="0"/>
              <a:t>terug</a:t>
            </a:r>
            <a:r>
              <a:rPr lang="en-ZA" dirty="0" smtClean="0"/>
              <a:t> van </a:t>
            </a:r>
            <a:r>
              <a:rPr lang="en-ZA" dirty="0" err="1" smtClean="0"/>
              <a:t>Amerika</a:t>
            </a:r>
            <a:r>
              <a:rPr lang="en-ZA" dirty="0" smtClean="0"/>
              <a:t> </a:t>
            </a:r>
            <a:r>
              <a:rPr lang="en-ZA" dirty="0" err="1" smtClean="0"/>
              <a:t>af</a:t>
            </a:r>
            <a:r>
              <a:rPr lang="en-ZA" dirty="0" smtClean="0"/>
              <a:t> en </a:t>
            </a:r>
            <a:r>
              <a:rPr lang="en-ZA" dirty="0" err="1" smtClean="0"/>
              <a:t>verras</a:t>
            </a:r>
            <a:r>
              <a:rPr lang="en-ZA" dirty="0" smtClean="0"/>
              <a:t> Iris by die </a:t>
            </a:r>
            <a:r>
              <a:rPr lang="en-ZA" dirty="0" err="1" smtClean="0"/>
              <a:t>werk</a:t>
            </a:r>
            <a:r>
              <a:rPr lang="en-ZA" dirty="0" smtClean="0"/>
              <a:t>. 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vra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.</a:t>
            </a:r>
          </a:p>
          <a:p>
            <a:r>
              <a:rPr lang="en-ZA" dirty="0" smtClean="0"/>
              <a:t> Peter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of Iris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terug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Amerika</a:t>
            </a:r>
            <a:r>
              <a:rPr lang="en-ZA" dirty="0" smtClean="0"/>
              <a:t> toe </a:t>
            </a:r>
            <a:r>
              <a:rPr lang="en-ZA" dirty="0" err="1" smtClean="0"/>
              <a:t>nie</a:t>
            </a:r>
            <a:r>
              <a:rPr lang="en-ZA" dirty="0" smtClean="0"/>
              <a:t>?</a:t>
            </a:r>
          </a:p>
          <a:p>
            <a:r>
              <a:rPr lang="en-ZA" dirty="0" err="1" smtClean="0"/>
              <a:t>Daarna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of </a:t>
            </a:r>
            <a:r>
              <a:rPr lang="en-ZA" dirty="0" err="1" smtClean="0"/>
              <a:t>daar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‘n man in Iris se </a:t>
            </a:r>
            <a:r>
              <a:rPr lang="en-ZA" dirty="0" err="1" smtClean="0"/>
              <a:t>lewe</a:t>
            </a:r>
            <a:r>
              <a:rPr lang="en-ZA" dirty="0" smtClean="0"/>
              <a:t> is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omgee</a:t>
            </a:r>
            <a:r>
              <a:rPr lang="en-ZA" dirty="0" smtClean="0"/>
              <a:t> as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85-87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 </a:t>
            </a:r>
            <a:r>
              <a:rPr lang="en-ZA" dirty="0" err="1" smtClean="0"/>
              <a:t>verduidelik</a:t>
            </a:r>
            <a:r>
              <a:rPr lang="en-ZA" dirty="0" smtClean="0"/>
              <a:t> die </a:t>
            </a:r>
            <a:r>
              <a:rPr lang="en-ZA" dirty="0" err="1" smtClean="0"/>
              <a:t>misspatsels</a:t>
            </a:r>
            <a:r>
              <a:rPr lang="en-ZA" dirty="0" smtClean="0"/>
              <a:t> in die </a:t>
            </a:r>
            <a:r>
              <a:rPr lang="en-ZA" dirty="0" err="1" smtClean="0"/>
              <a:t>bak</a:t>
            </a:r>
            <a:r>
              <a:rPr lang="en-ZA" dirty="0" smtClean="0"/>
              <a:t> van die </a:t>
            </a:r>
            <a:r>
              <a:rPr lang="en-ZA" dirty="0" err="1" smtClean="0"/>
              <a:t>bakkie</a:t>
            </a:r>
            <a:r>
              <a:rPr lang="en-ZA" dirty="0" smtClean="0"/>
              <a:t> – </a:t>
            </a:r>
            <a:r>
              <a:rPr lang="en-ZA" dirty="0" err="1" smtClean="0"/>
              <a:t>Dit</a:t>
            </a:r>
            <a:r>
              <a:rPr lang="en-ZA" dirty="0" smtClean="0"/>
              <a:t> is </a:t>
            </a:r>
            <a:r>
              <a:rPr lang="en-ZA" dirty="0" err="1" smtClean="0"/>
              <a:t>Pappie</a:t>
            </a:r>
            <a:r>
              <a:rPr lang="en-ZA" dirty="0" smtClean="0"/>
              <a:t> se </a:t>
            </a:r>
            <a:r>
              <a:rPr lang="en-ZA" dirty="0" err="1" smtClean="0"/>
              <a:t>posduiwe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van ‘n </a:t>
            </a:r>
            <a:r>
              <a:rPr lang="en-ZA" dirty="0" err="1" smtClean="0">
                <a:latin typeface="Calibri"/>
                <a:cs typeface="Calibri"/>
              </a:rPr>
              <a:t>kaalvoet</a:t>
            </a:r>
            <a:r>
              <a:rPr lang="en-ZA" dirty="0" smtClean="0">
                <a:latin typeface="Calibri"/>
                <a:cs typeface="Calibri"/>
              </a:rPr>
              <a:t> kind </a:t>
            </a:r>
            <a:r>
              <a:rPr lang="en-ZA" dirty="0" err="1" smtClean="0">
                <a:latin typeface="Calibri"/>
                <a:cs typeface="Calibri"/>
              </a:rPr>
              <a:t>hou</a:t>
            </a:r>
            <a:r>
              <a:rPr lang="en-ZA" dirty="0" smtClean="0">
                <a:latin typeface="Calibri"/>
                <a:cs typeface="Calibri"/>
              </a:rPr>
              <a:t>!</a:t>
            </a:r>
          </a:p>
          <a:p>
            <a:r>
              <a:rPr lang="en-ZA" dirty="0" smtClean="0">
                <a:latin typeface="Calibri"/>
                <a:cs typeface="Calibri"/>
              </a:rPr>
              <a:t>Elsa is </a:t>
            </a:r>
            <a:r>
              <a:rPr lang="en-ZA" dirty="0" err="1" smtClean="0">
                <a:latin typeface="Calibri"/>
                <a:cs typeface="Calibri"/>
              </a:rPr>
              <a:t>afkeurend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</a:t>
            </a:r>
            <a:r>
              <a:rPr lang="en-ZA" dirty="0" smtClean="0">
                <a:latin typeface="Calibri"/>
                <a:cs typeface="Calibri"/>
              </a:rPr>
              <a:t> Iris se </a:t>
            </a:r>
            <a:r>
              <a:rPr lang="en-ZA" dirty="0" err="1" smtClean="0">
                <a:latin typeface="Calibri"/>
                <a:cs typeface="Calibri"/>
              </a:rPr>
              <a:t>reis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meisie</a:t>
            </a:r>
            <a:r>
              <a:rPr lang="en-ZA" dirty="0" smtClean="0">
                <a:latin typeface="Calibri"/>
                <a:cs typeface="Calibri"/>
              </a:rPr>
              <a:t> loop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agter</a:t>
            </a:r>
            <a:r>
              <a:rPr lang="en-ZA" dirty="0" smtClean="0">
                <a:latin typeface="Calibri"/>
                <a:cs typeface="Calibri"/>
              </a:rPr>
              <a:t> ‘n man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 </a:t>
            </a:r>
          </a:p>
          <a:p>
            <a:r>
              <a:rPr lang="en-ZA" dirty="0" smtClean="0">
                <a:latin typeface="Calibri"/>
                <a:cs typeface="Calibri"/>
              </a:rPr>
              <a:t>Johanna </a:t>
            </a:r>
            <a:r>
              <a:rPr lang="en-ZA" dirty="0" err="1" smtClean="0">
                <a:latin typeface="Calibri"/>
                <a:cs typeface="Calibri"/>
              </a:rPr>
              <a:t>treur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</a:t>
            </a:r>
            <a:r>
              <a:rPr lang="en-ZA" dirty="0" smtClean="0">
                <a:latin typeface="Calibri"/>
                <a:cs typeface="Calibri"/>
              </a:rPr>
              <a:t> al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“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” die </a:t>
            </a:r>
            <a:r>
              <a:rPr lang="en-ZA" dirty="0" err="1" smtClean="0">
                <a:latin typeface="Calibri"/>
                <a:cs typeface="Calibri"/>
              </a:rPr>
              <a:t>huis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verlaat</a:t>
            </a:r>
            <a:r>
              <a:rPr lang="en-ZA" dirty="0" smtClean="0">
                <a:latin typeface="Calibri"/>
                <a:cs typeface="Calibri"/>
              </a:rPr>
              <a:t> en die </a:t>
            </a:r>
            <a:r>
              <a:rPr lang="en-ZA" b="1" i="1" dirty="0" smtClean="0">
                <a:solidFill>
                  <a:srgbClr val="FF0000"/>
                </a:solidFill>
                <a:latin typeface="Calibri"/>
                <a:cs typeface="Calibri"/>
              </a:rPr>
              <a:t>favourites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oorsee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erken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hier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begin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oud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word en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nes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die Iris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eenkeer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jaar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blom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ook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tyd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soek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blom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!!</a:t>
            </a:r>
            <a:endParaRPr lang="en-ZA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download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562" y="1"/>
            <a:ext cx="2258298" cy="157640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88-89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Ma, Pa en </a:t>
            </a:r>
            <a:r>
              <a:rPr lang="en-ZA" dirty="0" err="1" smtClean="0"/>
              <a:t>Frederik</a:t>
            </a:r>
            <a:r>
              <a:rPr lang="en-ZA" dirty="0" smtClean="0"/>
              <a:t> het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afsien</a:t>
            </a:r>
            <a:r>
              <a:rPr lang="en-ZA" dirty="0" smtClean="0"/>
              <a:t> op die </a:t>
            </a:r>
            <a:r>
              <a:rPr lang="en-ZA" dirty="0" err="1" smtClean="0"/>
              <a:t>lughawe</a:t>
            </a:r>
            <a:r>
              <a:rPr lang="en-ZA" dirty="0" smtClean="0"/>
              <a:t>.   </a:t>
            </a:r>
            <a:r>
              <a:rPr lang="en-ZA" dirty="0" err="1" smtClean="0"/>
              <a:t>Frederik</a:t>
            </a:r>
            <a:r>
              <a:rPr lang="en-ZA" dirty="0" smtClean="0"/>
              <a:t> </a:t>
            </a:r>
            <a:r>
              <a:rPr lang="en-ZA" dirty="0" err="1" smtClean="0"/>
              <a:t>pleit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eers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Kara in </a:t>
            </a:r>
            <a:r>
              <a:rPr lang="en-ZA" dirty="0" err="1" smtClean="0"/>
              <a:t>Frankryk</a:t>
            </a:r>
            <a:r>
              <a:rPr lang="en-ZA" dirty="0" smtClean="0"/>
              <a:t> </a:t>
            </a:r>
            <a:r>
              <a:rPr lang="en-ZA" dirty="0" err="1" smtClean="0"/>
              <a:t>kuier</a:t>
            </a:r>
            <a:r>
              <a:rPr lang="en-ZA" dirty="0" smtClean="0"/>
              <a:t> en </a:t>
            </a:r>
            <a:r>
              <a:rPr lang="en-ZA" dirty="0" err="1" smtClean="0"/>
              <a:t>dan</a:t>
            </a:r>
            <a:r>
              <a:rPr lang="en-ZA" dirty="0" smtClean="0"/>
              <a:t> New York toe </a:t>
            </a:r>
            <a:r>
              <a:rPr lang="en-ZA" dirty="0" err="1" smtClean="0"/>
              <a:t>vlieg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by Peter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sluit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Die man </a:t>
            </a:r>
            <a:r>
              <a:rPr lang="en-ZA" b="1" dirty="0" err="1" smtClean="0">
                <a:solidFill>
                  <a:srgbClr val="FF0000"/>
                </a:solidFill>
              </a:rPr>
              <a:t>langs</a:t>
            </a:r>
            <a:r>
              <a:rPr lang="en-ZA" b="1" dirty="0" smtClean="0">
                <a:solidFill>
                  <a:srgbClr val="FF0000"/>
                </a:solidFill>
              </a:rPr>
              <a:t> Iris op die </a:t>
            </a:r>
            <a:r>
              <a:rPr lang="en-ZA" b="1" dirty="0" err="1" smtClean="0">
                <a:solidFill>
                  <a:srgbClr val="FF0000"/>
                </a:solidFill>
              </a:rPr>
              <a:t>vliegtuig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irriteer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begin ‘n </a:t>
            </a:r>
            <a:r>
              <a:rPr lang="en-ZA" b="1" dirty="0" err="1" smtClean="0">
                <a:solidFill>
                  <a:srgbClr val="FF0000"/>
                </a:solidFill>
              </a:rPr>
              <a:t>nuwe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fantasie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waar</a:t>
            </a:r>
            <a:r>
              <a:rPr lang="en-ZA" b="1" dirty="0" smtClean="0">
                <a:solidFill>
                  <a:srgbClr val="FF0000"/>
                </a:solidFill>
              </a:rPr>
              <a:t> Greta en Eduard op ‘n </a:t>
            </a:r>
            <a:r>
              <a:rPr lang="en-ZA" b="1" dirty="0" err="1" smtClean="0">
                <a:solidFill>
                  <a:srgbClr val="FF0000"/>
                </a:solidFill>
              </a:rPr>
              <a:t>vliegtuig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langs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mekaar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beland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dan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mekaar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ontdek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Parys</a:t>
            </a:r>
            <a:endParaRPr lang="en-ZA" b="1" dirty="0"/>
          </a:p>
        </p:txBody>
      </p:sp>
      <p:pic>
        <p:nvPicPr>
          <p:cNvPr id="6" name="Content Placeholder 5" descr="images (3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090" y="1285860"/>
            <a:ext cx="6580766" cy="492922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90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Claude </a:t>
            </a:r>
            <a:r>
              <a:rPr lang="en-ZA" dirty="0" err="1" smtClean="0"/>
              <a:t>ontmoet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Iris op die </a:t>
            </a:r>
            <a:r>
              <a:rPr lang="en-ZA" dirty="0" err="1" smtClean="0"/>
              <a:t>stasie</a:t>
            </a:r>
            <a:r>
              <a:rPr lang="en-ZA" dirty="0" smtClean="0"/>
              <a:t>, </a:t>
            </a:r>
            <a:r>
              <a:rPr lang="en-ZA" dirty="0" err="1" smtClean="0"/>
              <a:t>nadat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‘n </a:t>
            </a:r>
            <a:r>
              <a:rPr lang="en-ZA" dirty="0" err="1" smtClean="0"/>
              <a:t>slapelose</a:t>
            </a:r>
            <a:r>
              <a:rPr lang="en-ZA" dirty="0" smtClean="0"/>
              <a:t> </a:t>
            </a:r>
            <a:r>
              <a:rPr lang="en-ZA" dirty="0" err="1" smtClean="0"/>
              <a:t>nagvlug</a:t>
            </a:r>
            <a:r>
              <a:rPr lang="en-ZA" dirty="0" smtClean="0"/>
              <a:t>, ‘n </a:t>
            </a:r>
            <a:r>
              <a:rPr lang="en-ZA" dirty="0" err="1" smtClean="0"/>
              <a:t>busrit</a:t>
            </a:r>
            <a:r>
              <a:rPr lang="en-ZA" dirty="0" smtClean="0"/>
              <a:t> en ‘n </a:t>
            </a:r>
            <a:r>
              <a:rPr lang="en-ZA" dirty="0" err="1" smtClean="0"/>
              <a:t>ure</a:t>
            </a:r>
            <a:r>
              <a:rPr lang="en-ZA" dirty="0" smtClean="0"/>
              <a:t> </a:t>
            </a:r>
            <a:r>
              <a:rPr lang="en-ZA" dirty="0" err="1" smtClean="0"/>
              <a:t>lange</a:t>
            </a:r>
            <a:r>
              <a:rPr lang="en-ZA" dirty="0" smtClean="0"/>
              <a:t> </a:t>
            </a:r>
            <a:r>
              <a:rPr lang="en-ZA" dirty="0" err="1" smtClean="0"/>
              <a:t>treinrit</a:t>
            </a:r>
            <a:r>
              <a:rPr lang="en-ZA" dirty="0" smtClean="0"/>
              <a:t> </a:t>
            </a:r>
            <a:r>
              <a:rPr lang="en-ZA" dirty="0" err="1" smtClean="0"/>
              <a:t>meegemaak</a:t>
            </a:r>
            <a:r>
              <a:rPr lang="en-ZA" dirty="0" smtClean="0"/>
              <a:t> het.</a:t>
            </a:r>
          </a:p>
          <a:p>
            <a:r>
              <a:rPr lang="en-ZA" dirty="0" smtClean="0"/>
              <a:t>Kara-</a:t>
            </a:r>
            <a:r>
              <a:rPr lang="en-ZA" dirty="0" err="1" smtClean="0"/>
              <a:t>hulle</a:t>
            </a:r>
            <a:r>
              <a:rPr lang="en-ZA" dirty="0" smtClean="0"/>
              <a:t> se </a:t>
            </a:r>
            <a:r>
              <a:rPr lang="en-ZA" dirty="0" err="1" smtClean="0"/>
              <a:t>woonstel</a:t>
            </a:r>
            <a:r>
              <a:rPr lang="en-ZA" dirty="0" smtClean="0"/>
              <a:t> was op die </a:t>
            </a:r>
            <a:r>
              <a:rPr lang="en-ZA" dirty="0" err="1" smtClean="0"/>
              <a:t>boonste</a:t>
            </a:r>
            <a:r>
              <a:rPr lang="en-ZA" dirty="0" smtClean="0"/>
              <a:t> </a:t>
            </a:r>
            <a:r>
              <a:rPr lang="en-ZA" dirty="0" err="1" smtClean="0"/>
              <a:t>vloer</a:t>
            </a:r>
            <a:r>
              <a:rPr lang="en-ZA" dirty="0" smtClean="0"/>
              <a:t> van die </a:t>
            </a:r>
            <a:r>
              <a:rPr lang="en-ZA" dirty="0" err="1" smtClean="0"/>
              <a:t>vierverdieping</a:t>
            </a:r>
            <a:r>
              <a:rPr lang="en-ZA" dirty="0" smtClean="0"/>
              <a:t> </a:t>
            </a:r>
            <a:r>
              <a:rPr lang="en-ZA" dirty="0" err="1" smtClean="0"/>
              <a:t>kompleks</a:t>
            </a:r>
            <a:r>
              <a:rPr lang="en-ZA" dirty="0" smtClean="0"/>
              <a:t> en </a:t>
            </a:r>
            <a:r>
              <a:rPr lang="en-ZA" dirty="0" err="1" smtClean="0"/>
              <a:t>sonder</a:t>
            </a:r>
            <a:r>
              <a:rPr lang="en-ZA" dirty="0" smtClean="0"/>
              <a:t> ‘n </a:t>
            </a:r>
            <a:r>
              <a:rPr lang="en-ZA" dirty="0" err="1" smtClean="0"/>
              <a:t>hysbak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sien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Kara </a:t>
            </a:r>
            <a:r>
              <a:rPr lang="en-ZA" dirty="0" err="1" smtClean="0"/>
              <a:t>verwagtend</a:t>
            </a:r>
            <a:r>
              <a:rPr lang="en-ZA" dirty="0" smtClean="0"/>
              <a:t> is !!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Kara is in die </a:t>
            </a:r>
            <a:r>
              <a:rPr lang="en-ZA" b="1" dirty="0" err="1" smtClean="0">
                <a:solidFill>
                  <a:srgbClr val="FF0000"/>
                </a:solidFill>
              </a:rPr>
              <a:t>wolke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daaroor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hele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gebou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reënboogkindertjies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wil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vul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62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Peter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of Iris ‘n </a:t>
            </a:r>
            <a:r>
              <a:rPr lang="en-ZA" dirty="0" err="1" smtClean="0"/>
              <a:t>k</a:t>
            </a:r>
            <a:r>
              <a:rPr lang="en-ZA" dirty="0" err="1" smtClean="0">
                <a:latin typeface="Calibri"/>
                <a:cs typeface="Calibri"/>
              </a:rPr>
              <a:t>êrel</a:t>
            </a:r>
            <a:r>
              <a:rPr lang="en-ZA" dirty="0" smtClean="0">
                <a:latin typeface="Calibri"/>
                <a:cs typeface="Calibri"/>
              </a:rPr>
              <a:t> het.</a:t>
            </a:r>
          </a:p>
          <a:p>
            <a:r>
              <a:rPr lang="en-ZA" dirty="0" smtClean="0">
                <a:latin typeface="Calibri"/>
                <a:cs typeface="Calibri"/>
              </a:rPr>
              <a:t>Peter </a:t>
            </a:r>
            <a:r>
              <a:rPr lang="en-ZA" dirty="0" err="1" smtClean="0">
                <a:latin typeface="Calibri"/>
                <a:cs typeface="Calibri"/>
              </a:rPr>
              <a:t>soen</a:t>
            </a:r>
            <a:r>
              <a:rPr lang="en-ZA" dirty="0" smtClean="0">
                <a:latin typeface="Calibri"/>
                <a:cs typeface="Calibri"/>
              </a:rPr>
              <a:t> Iris hard,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waarom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eerste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toe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ontmoet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het,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saam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na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woonstel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toe is</a:t>
            </a:r>
          </a:p>
          <a:p>
            <a:pPr>
              <a:buFont typeface="Arial" charset="0"/>
              <a:buChar char="•"/>
            </a:pP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Iris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vertel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hom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toe van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haar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fantasie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karakter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: Peter,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wat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sy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uitdink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. 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Hy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vra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of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hy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deel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is van so ‘n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versinsel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?</a:t>
            </a:r>
            <a:endParaRPr lang="en-ZA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>
              <a:buFont typeface="Arial" charset="0"/>
              <a:buChar char="•"/>
            </a:pP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juis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die punt is:  HY IS NIE!!</a:t>
            </a:r>
          </a:p>
          <a:p>
            <a:pPr>
              <a:buFont typeface="Arial" charset="0"/>
              <a:buChar char="•"/>
            </a:pP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Iris is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weer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saam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met Peter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woonstel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toe!</a:t>
            </a:r>
            <a:endParaRPr lang="en-Z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ZA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63-64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Dokter</a:t>
            </a:r>
            <a:r>
              <a:rPr lang="en-ZA" dirty="0" smtClean="0"/>
              <a:t> Anders is </a:t>
            </a:r>
            <a:r>
              <a:rPr lang="en-ZA" dirty="0" err="1" smtClean="0"/>
              <a:t>ongelukkig</a:t>
            </a:r>
            <a:r>
              <a:rPr lang="en-ZA" dirty="0" smtClean="0"/>
              <a:t> </a:t>
            </a:r>
            <a:r>
              <a:rPr lang="en-ZA" dirty="0" err="1" smtClean="0"/>
              <a:t>omdat</a:t>
            </a:r>
            <a:r>
              <a:rPr lang="en-ZA" dirty="0" smtClean="0"/>
              <a:t> Iris </a:t>
            </a:r>
            <a:r>
              <a:rPr lang="en-ZA" dirty="0" err="1" smtClean="0"/>
              <a:t>lang</a:t>
            </a:r>
            <a:r>
              <a:rPr lang="en-ZA" dirty="0" smtClean="0"/>
              <a:t> </a:t>
            </a:r>
            <a:r>
              <a:rPr lang="en-ZA" dirty="0" err="1" smtClean="0"/>
              <a:t>etensure</a:t>
            </a:r>
            <a:r>
              <a:rPr lang="en-ZA" dirty="0" smtClean="0"/>
              <a:t> </a:t>
            </a:r>
            <a:r>
              <a:rPr lang="en-ZA" dirty="0" err="1" smtClean="0"/>
              <a:t>neem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wens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einde</a:t>
            </a:r>
            <a:r>
              <a:rPr lang="en-ZA" dirty="0" smtClean="0"/>
              <a:t> </a:t>
            </a:r>
            <a:r>
              <a:rPr lang="en-ZA" dirty="0" err="1" smtClean="0"/>
              <a:t>kry</a:t>
            </a:r>
            <a:r>
              <a:rPr lang="en-ZA" dirty="0" smtClean="0"/>
              <a:t> en Iris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klaar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verby</a:t>
            </a:r>
            <a:r>
              <a:rPr lang="en-ZA" dirty="0" smtClean="0">
                <a:latin typeface="Calibri"/>
                <a:cs typeface="Calibri"/>
              </a:rPr>
              <a:t> is – r. 16  (</a:t>
            </a:r>
            <a:r>
              <a:rPr lang="en-ZA" dirty="0" err="1" smtClean="0">
                <a:latin typeface="Calibri"/>
                <a:cs typeface="Calibri"/>
              </a:rPr>
              <a:t>Dus</a:t>
            </a:r>
            <a:r>
              <a:rPr lang="en-ZA" dirty="0" smtClean="0">
                <a:latin typeface="Calibri"/>
                <a:cs typeface="Calibri"/>
              </a:rPr>
              <a:t> is Peter </a:t>
            </a:r>
            <a:r>
              <a:rPr lang="en-ZA" dirty="0" err="1" smtClean="0">
                <a:latin typeface="Calibri"/>
                <a:cs typeface="Calibri"/>
              </a:rPr>
              <a:t>terug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Amerika</a:t>
            </a:r>
            <a:r>
              <a:rPr lang="en-ZA" dirty="0" smtClean="0">
                <a:latin typeface="Calibri"/>
                <a:cs typeface="Calibri"/>
              </a:rPr>
              <a:t> toe)</a:t>
            </a:r>
          </a:p>
          <a:p>
            <a:r>
              <a:rPr lang="en-ZA" b="1" dirty="0" err="1" smtClean="0">
                <a:latin typeface="Calibri"/>
                <a:cs typeface="Calibri"/>
              </a:rPr>
              <a:t>Tipografiese</a:t>
            </a:r>
            <a:r>
              <a:rPr lang="en-ZA" b="1" dirty="0" smtClean="0">
                <a:latin typeface="Calibri"/>
                <a:cs typeface="Calibri"/>
              </a:rPr>
              <a:t> wit:  </a:t>
            </a:r>
            <a:r>
              <a:rPr lang="en-ZA" b="1" dirty="0" err="1" smtClean="0">
                <a:latin typeface="Calibri"/>
                <a:cs typeface="Calibri"/>
              </a:rPr>
              <a:t>Tydsprong</a:t>
            </a:r>
            <a:endParaRPr lang="en-ZA" b="1" dirty="0" smtClean="0">
              <a:latin typeface="Calibri"/>
              <a:cs typeface="Calibri"/>
            </a:endParaRP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Lees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gedeelte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engel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(bl. 63-64)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vandaan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65-66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err="1" smtClean="0"/>
              <a:t>Mevrou</a:t>
            </a:r>
            <a:r>
              <a:rPr lang="en-ZA" dirty="0" smtClean="0"/>
              <a:t> Anders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nogsteeds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dirty="0" err="1" smtClean="0"/>
              <a:t>Dokter</a:t>
            </a:r>
            <a:r>
              <a:rPr lang="en-ZA" dirty="0" smtClean="0"/>
              <a:t> Anders toe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tande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werk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Terwyl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wag </a:t>
            </a:r>
            <a:r>
              <a:rPr lang="en-ZA" dirty="0" err="1" smtClean="0"/>
              <a:t>maak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die </a:t>
            </a:r>
            <a:r>
              <a:rPr lang="en-ZA" dirty="0" err="1" smtClean="0"/>
              <a:t>plante</a:t>
            </a:r>
            <a:r>
              <a:rPr lang="en-ZA" dirty="0" smtClean="0"/>
              <a:t> se blare </a:t>
            </a:r>
            <a:r>
              <a:rPr lang="en-ZA" dirty="0" err="1" smtClean="0"/>
              <a:t>skoon</a:t>
            </a:r>
            <a:r>
              <a:rPr lang="en-ZA" dirty="0"/>
              <a:t> </a:t>
            </a:r>
            <a:r>
              <a:rPr lang="en-ZA" dirty="0" smtClean="0"/>
              <a:t>en </a:t>
            </a:r>
            <a:r>
              <a:rPr lang="en-ZA" dirty="0" err="1" smtClean="0"/>
              <a:t>stapel</a:t>
            </a:r>
            <a:r>
              <a:rPr lang="en-ZA" dirty="0" smtClean="0"/>
              <a:t> die </a:t>
            </a:r>
            <a:r>
              <a:rPr lang="en-ZA" dirty="0" err="1" smtClean="0"/>
              <a:t>tydskrifte</a:t>
            </a:r>
            <a:r>
              <a:rPr lang="en-ZA" dirty="0" smtClean="0"/>
              <a:t> </a:t>
            </a:r>
            <a:r>
              <a:rPr lang="en-ZA" dirty="0" err="1" smtClean="0"/>
              <a:t>netjies</a:t>
            </a:r>
            <a:r>
              <a:rPr lang="en-ZA" dirty="0" smtClean="0"/>
              <a:t> </a:t>
            </a:r>
            <a:r>
              <a:rPr lang="en-ZA" dirty="0" err="1" smtClean="0"/>
              <a:t>opmekaar</a:t>
            </a:r>
            <a:r>
              <a:rPr lang="en-ZA" dirty="0" smtClean="0"/>
              <a:t>.</a:t>
            </a:r>
          </a:p>
          <a:p>
            <a:r>
              <a:rPr lang="en-ZA" dirty="0" smtClean="0"/>
              <a:t>Dora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Dokter</a:t>
            </a:r>
            <a:r>
              <a:rPr lang="en-ZA" dirty="0" smtClean="0"/>
              <a:t> Anders </a:t>
            </a:r>
            <a:r>
              <a:rPr lang="en-ZA" dirty="0" err="1" smtClean="0"/>
              <a:t>aanspreek</a:t>
            </a:r>
            <a:r>
              <a:rPr lang="en-ZA" dirty="0" smtClean="0"/>
              <a:t> </a:t>
            </a:r>
            <a:r>
              <a:rPr lang="en-ZA" dirty="0" err="1" smtClean="0"/>
              <a:t>omdat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hoor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daag</a:t>
            </a:r>
            <a:r>
              <a:rPr lang="en-ZA" dirty="0" smtClean="0"/>
              <a:t> by </a:t>
            </a:r>
            <a:r>
              <a:rPr lang="en-ZA" dirty="0" err="1" smtClean="0"/>
              <a:t>elke</a:t>
            </a:r>
            <a:r>
              <a:rPr lang="en-ZA" dirty="0" smtClean="0"/>
              <a:t> </a:t>
            </a:r>
            <a:r>
              <a:rPr lang="en-ZA" dirty="0" err="1" smtClean="0"/>
              <a:t>partytjie</a:t>
            </a:r>
            <a:r>
              <a:rPr lang="en-ZA" dirty="0" smtClean="0"/>
              <a:t> met </a:t>
            </a:r>
            <a:r>
              <a:rPr lang="en-ZA" dirty="0" err="1" smtClean="0"/>
              <a:t>iemand</a:t>
            </a:r>
            <a:r>
              <a:rPr lang="en-ZA" dirty="0" smtClean="0"/>
              <a:t> </a:t>
            </a:r>
            <a:r>
              <a:rPr lang="en-ZA" dirty="0" err="1" smtClean="0"/>
              <a:t>anders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op – </a:t>
            </a:r>
            <a:r>
              <a:rPr lang="en-ZA" b="1" dirty="0" err="1" smtClean="0"/>
              <a:t>hulle</a:t>
            </a:r>
            <a:r>
              <a:rPr lang="en-ZA" b="1" dirty="0" smtClean="0"/>
              <a:t> is GESKEI en </a:t>
            </a:r>
            <a:r>
              <a:rPr lang="en-ZA" b="1" dirty="0" err="1" smtClean="0"/>
              <a:t>sy</a:t>
            </a:r>
            <a:r>
              <a:rPr lang="en-ZA" b="1" dirty="0" smtClean="0"/>
              <a:t> het ‘n </a:t>
            </a:r>
            <a:r>
              <a:rPr lang="en-ZA" b="1" dirty="0" err="1" smtClean="0"/>
              <a:t>krisis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Dokter</a:t>
            </a:r>
            <a:r>
              <a:rPr lang="en-ZA" dirty="0" smtClean="0"/>
              <a:t> Anders is </a:t>
            </a:r>
            <a:r>
              <a:rPr lang="en-ZA" dirty="0" err="1" smtClean="0"/>
              <a:t>kort</a:t>
            </a:r>
            <a:r>
              <a:rPr lang="en-ZA" dirty="0" smtClean="0"/>
              <a:t>, </a:t>
            </a:r>
            <a:r>
              <a:rPr lang="en-ZA" dirty="0" err="1" smtClean="0"/>
              <a:t>bleswordend</a:t>
            </a:r>
            <a:r>
              <a:rPr lang="en-ZA" dirty="0" smtClean="0"/>
              <a:t> en </a:t>
            </a:r>
            <a:r>
              <a:rPr lang="en-ZA" dirty="0" err="1" smtClean="0"/>
              <a:t>middeljarig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67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err="1" smtClean="0"/>
              <a:t>Dokter</a:t>
            </a:r>
            <a:r>
              <a:rPr lang="en-ZA" dirty="0" smtClean="0"/>
              <a:t> Anders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in mans </a:t>
            </a:r>
            <a:r>
              <a:rPr lang="en-ZA" dirty="0" err="1" smtClean="0">
                <a:latin typeface="Calibri"/>
                <a:cs typeface="Calibri"/>
              </a:rPr>
              <a:t>belangstel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????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van Peter?</a:t>
            </a:r>
          </a:p>
          <a:p>
            <a:r>
              <a:rPr lang="en-ZA" b="1" dirty="0" err="1" smtClean="0">
                <a:latin typeface="Calibri"/>
                <a:cs typeface="Calibri"/>
              </a:rPr>
              <a:t>Tipografiese</a:t>
            </a:r>
            <a:r>
              <a:rPr lang="en-ZA" b="1" dirty="0" smtClean="0">
                <a:latin typeface="Calibri"/>
                <a:cs typeface="Calibri"/>
              </a:rPr>
              <a:t> wit:  </a:t>
            </a:r>
            <a:r>
              <a:rPr lang="en-ZA" b="1" dirty="0" err="1" smtClean="0">
                <a:latin typeface="Calibri"/>
                <a:cs typeface="Calibri"/>
              </a:rPr>
              <a:t>Tydsprong</a:t>
            </a:r>
            <a:endParaRPr lang="en-ZA" b="1" dirty="0" smtClean="0">
              <a:latin typeface="Calibri"/>
              <a:cs typeface="Calibri"/>
            </a:endParaRP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raak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fantasie</a:t>
            </a:r>
            <a:r>
              <a:rPr lang="en-ZA" dirty="0" smtClean="0">
                <a:latin typeface="Calibri"/>
                <a:cs typeface="Calibri"/>
              </a:rPr>
              <a:t> (Greta en Eduard).</a:t>
            </a:r>
          </a:p>
          <a:p>
            <a:r>
              <a:rPr lang="en-Z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IRIS SOEK NOU ‘N NUWE FANTASIE</a:t>
            </a:r>
            <a:endParaRPr lang="en-ZA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Iris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verwys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na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Elsa as 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DIE MOEDER</a:t>
            </a:r>
            <a:r>
              <a:rPr lang="en-ZA" dirty="0" smtClean="0">
                <a:latin typeface="Calibri"/>
                <a:cs typeface="Calibri"/>
              </a:rPr>
              <a:t>!</a:t>
            </a:r>
            <a:endParaRPr lang="en-ZA" dirty="0">
              <a:latin typeface="Calibri"/>
              <a:cs typeface="Calibri"/>
            </a:endParaRPr>
          </a:p>
          <a:p>
            <a:pPr>
              <a:buNone/>
            </a:pP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sien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gladnie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romanse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in ‘n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verhouding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met ‘n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tweejarige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seun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in die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huis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4" name="Picture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5286388"/>
            <a:ext cx="1928826" cy="1513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68-69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Kara </a:t>
            </a:r>
            <a:r>
              <a:rPr lang="en-ZA" dirty="0" err="1" smtClean="0"/>
              <a:t>kondig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die man van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drome</a:t>
            </a:r>
            <a:r>
              <a:rPr lang="en-ZA" dirty="0" smtClean="0"/>
              <a:t> </a:t>
            </a:r>
            <a:r>
              <a:rPr lang="en-ZA" dirty="0" err="1" smtClean="0"/>
              <a:t>ontmoet</a:t>
            </a:r>
            <a:r>
              <a:rPr lang="en-ZA" dirty="0" smtClean="0"/>
              <a:t> het.</a:t>
            </a:r>
          </a:p>
          <a:p>
            <a:r>
              <a:rPr lang="en-ZA" dirty="0" smtClean="0"/>
              <a:t>Pa </a:t>
            </a:r>
            <a:r>
              <a:rPr lang="en-ZA" dirty="0" err="1" smtClean="0"/>
              <a:t>vra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fout</a:t>
            </a:r>
            <a:r>
              <a:rPr lang="en-ZA" dirty="0" smtClean="0"/>
              <a:t> is met </a:t>
            </a:r>
            <a:r>
              <a:rPr lang="en-ZA" dirty="0" err="1" smtClean="0"/>
              <a:t>ons</a:t>
            </a:r>
            <a:r>
              <a:rPr lang="en-ZA" dirty="0" smtClean="0"/>
              <a:t> </a:t>
            </a:r>
            <a:r>
              <a:rPr lang="en-ZA" dirty="0" err="1" smtClean="0"/>
              <a:t>eie</a:t>
            </a:r>
            <a:r>
              <a:rPr lang="en-ZA" dirty="0" smtClean="0"/>
              <a:t> mans in </a:t>
            </a:r>
            <a:r>
              <a:rPr lang="en-ZA" dirty="0" err="1" smtClean="0"/>
              <a:t>ons</a:t>
            </a:r>
            <a:r>
              <a:rPr lang="en-ZA" dirty="0" smtClean="0"/>
              <a:t> land, </a:t>
            </a:r>
            <a:r>
              <a:rPr lang="en-ZA" dirty="0" err="1" smtClean="0"/>
              <a:t>waarom</a:t>
            </a:r>
            <a:r>
              <a:rPr lang="en-ZA" dirty="0" smtClean="0"/>
              <a:t> ‘n </a:t>
            </a:r>
            <a:r>
              <a:rPr lang="en-ZA" dirty="0" err="1" smtClean="0"/>
              <a:t>buitelander</a:t>
            </a:r>
            <a:r>
              <a:rPr lang="en-ZA" dirty="0" smtClean="0"/>
              <a:t>? En ma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of </a:t>
            </a:r>
            <a:r>
              <a:rPr lang="en-ZA" dirty="0" err="1" smtClean="0"/>
              <a:t>hulle</a:t>
            </a:r>
            <a:r>
              <a:rPr lang="en-ZA" dirty="0" smtClean="0"/>
              <a:t> met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praat</a:t>
            </a:r>
            <a:r>
              <a:rPr lang="en-ZA" dirty="0" smtClean="0"/>
              <a:t>?</a:t>
            </a:r>
          </a:p>
          <a:p>
            <a:r>
              <a:rPr lang="en-ZA" dirty="0" smtClean="0"/>
              <a:t>Claude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kuier</a:t>
            </a:r>
            <a:r>
              <a:rPr lang="en-ZA" dirty="0" smtClean="0"/>
              <a:t> en </a:t>
            </a:r>
            <a:r>
              <a:rPr lang="en-ZA" dirty="0" err="1" smtClean="0"/>
              <a:t>hy</a:t>
            </a:r>
            <a:r>
              <a:rPr lang="en-ZA" dirty="0" smtClean="0"/>
              <a:t> is van Martinique, </a:t>
            </a:r>
            <a:r>
              <a:rPr lang="en-ZA" dirty="0" err="1" smtClean="0"/>
              <a:t>Franssprekend</a:t>
            </a:r>
            <a:r>
              <a:rPr lang="en-ZA" dirty="0" smtClean="0"/>
              <a:t> en </a:t>
            </a:r>
            <a:r>
              <a:rPr lang="en-ZA" dirty="0" err="1" smtClean="0"/>
              <a:t>kan</a:t>
            </a:r>
            <a:r>
              <a:rPr lang="en-ZA" dirty="0" smtClean="0"/>
              <a:t> ‘n </a:t>
            </a:r>
            <a:r>
              <a:rPr lang="en-ZA" dirty="0" err="1" smtClean="0"/>
              <a:t>bietjie</a:t>
            </a:r>
            <a:r>
              <a:rPr lang="en-ZA" dirty="0" smtClean="0"/>
              <a:t> Engels </a:t>
            </a:r>
            <a:r>
              <a:rPr lang="en-ZA" dirty="0" err="1" smtClean="0"/>
              <a:t>praat</a:t>
            </a:r>
            <a:r>
              <a:rPr lang="en-ZA" dirty="0" smtClean="0"/>
              <a:t>. 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 </a:t>
            </a:r>
            <a:r>
              <a:rPr lang="en-ZA" dirty="0" err="1" smtClean="0"/>
              <a:t>nou</a:t>
            </a:r>
            <a:r>
              <a:rPr lang="en-ZA" dirty="0" smtClean="0"/>
              <a:t> in </a:t>
            </a:r>
            <a:r>
              <a:rPr lang="en-ZA" dirty="0" err="1" smtClean="0"/>
              <a:t>Frankryk</a:t>
            </a:r>
            <a:r>
              <a:rPr lang="en-ZA" dirty="0" smtClean="0"/>
              <a:t> en is ‘n </a:t>
            </a:r>
            <a:r>
              <a:rPr lang="en-ZA" b="1" dirty="0" err="1" smtClean="0">
                <a:solidFill>
                  <a:srgbClr val="FF0000"/>
                </a:solidFill>
              </a:rPr>
              <a:t>lektor</a:t>
            </a:r>
            <a:r>
              <a:rPr lang="en-ZA" b="1" dirty="0" smtClean="0">
                <a:solidFill>
                  <a:srgbClr val="FF0000"/>
                </a:solidFill>
              </a:rPr>
              <a:t> in </a:t>
            </a:r>
            <a:r>
              <a:rPr lang="en-ZA" b="1" dirty="0" err="1" smtClean="0">
                <a:solidFill>
                  <a:srgbClr val="FF0000"/>
                </a:solidFill>
              </a:rPr>
              <a:t>kunsgeskiedenis</a:t>
            </a:r>
            <a:r>
              <a:rPr lang="en-ZA" b="1" dirty="0" smtClean="0">
                <a:solidFill>
                  <a:srgbClr val="FF0000"/>
                </a:solidFill>
              </a:rPr>
              <a:t> by ‘n </a:t>
            </a:r>
            <a:r>
              <a:rPr lang="en-ZA" b="1" dirty="0" err="1" smtClean="0">
                <a:solidFill>
                  <a:srgbClr val="FF0000"/>
                </a:solidFill>
              </a:rPr>
              <a:t>klein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kollege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/>
              <a:t>MA VRA OF CLAUDE WEET VAN APARTHEID?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Claude</a:t>
            </a:r>
            <a:endParaRPr lang="en-ZA" b="1" dirty="0"/>
          </a:p>
        </p:txBody>
      </p:sp>
      <p:pic>
        <p:nvPicPr>
          <p:cNvPr id="4" name="Content Placeholder 3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1214422"/>
            <a:ext cx="4500594" cy="53578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Martinique</a:t>
            </a:r>
            <a:endParaRPr lang="en-ZA" b="1" dirty="0"/>
          </a:p>
        </p:txBody>
      </p:sp>
      <p:pic>
        <p:nvPicPr>
          <p:cNvPr id="4" name="Content Placeholder 3" descr="download (2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92" y="1142984"/>
            <a:ext cx="4857783" cy="5500725"/>
          </a:xfrm>
        </p:spPr>
      </p:pic>
      <p:pic>
        <p:nvPicPr>
          <p:cNvPr id="5" name="Picture 4" descr="download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571744"/>
            <a:ext cx="4071934" cy="27860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1241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Kwart-voor-sewe-lelie 4  </vt:lpstr>
      <vt:lpstr>Bladsy 61 </vt:lpstr>
      <vt:lpstr>Bladsy 62</vt:lpstr>
      <vt:lpstr>Bladsy 63-64</vt:lpstr>
      <vt:lpstr>Bladsy 65-66</vt:lpstr>
      <vt:lpstr>Bladsy 67</vt:lpstr>
      <vt:lpstr>Bladsy 68-69</vt:lpstr>
      <vt:lpstr>Claude</vt:lpstr>
      <vt:lpstr>Martinique</vt:lpstr>
      <vt:lpstr>Bladsy 70-74</vt:lpstr>
      <vt:lpstr>HOOFSTUK 2:  Bladsy 75</vt:lpstr>
      <vt:lpstr>Bladsy 75(vervolg)- 76</vt:lpstr>
      <vt:lpstr>Bladsy 77-78</vt:lpstr>
      <vt:lpstr>Frederik</vt:lpstr>
      <vt:lpstr>Bladsy 79</vt:lpstr>
      <vt:lpstr>Bladsy 80-82</vt:lpstr>
      <vt:lpstr>Peter se ma – Tant Ans</vt:lpstr>
      <vt:lpstr>Bladsy 83-84</vt:lpstr>
      <vt:lpstr>Jonsie</vt:lpstr>
      <vt:lpstr>Bladsy 85-87</vt:lpstr>
      <vt:lpstr>Bladsy 88-89</vt:lpstr>
      <vt:lpstr>Parys</vt:lpstr>
      <vt:lpstr>Bladsy 90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kwart-voor-sewe-lelie (4)</dc:title>
  <dc:creator>Mans</dc:creator>
  <cp:lastModifiedBy>Mans</cp:lastModifiedBy>
  <cp:revision>47</cp:revision>
  <dcterms:created xsi:type="dcterms:W3CDTF">2013-02-24T11:05:50Z</dcterms:created>
  <dcterms:modified xsi:type="dcterms:W3CDTF">2015-03-09T19:20:24Z</dcterms:modified>
</cp:coreProperties>
</file>