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B6C1-BD72-4D12-8391-1FC623768C2A}" type="datetimeFigureOut">
              <a:rPr lang="en-US" smtClean="0"/>
              <a:pPr/>
              <a:t>3/9/2015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0C76-0D3B-4DB9-871C-723261A024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B6C1-BD72-4D12-8391-1FC623768C2A}" type="datetimeFigureOut">
              <a:rPr lang="en-US" smtClean="0"/>
              <a:pPr/>
              <a:t>3/9/2015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0C76-0D3B-4DB9-871C-723261A024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B6C1-BD72-4D12-8391-1FC623768C2A}" type="datetimeFigureOut">
              <a:rPr lang="en-US" smtClean="0"/>
              <a:pPr/>
              <a:t>3/9/2015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0C76-0D3B-4DB9-871C-723261A024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B6C1-BD72-4D12-8391-1FC623768C2A}" type="datetimeFigureOut">
              <a:rPr lang="en-US" smtClean="0"/>
              <a:pPr/>
              <a:t>3/9/2015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0C76-0D3B-4DB9-871C-723261A024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B6C1-BD72-4D12-8391-1FC623768C2A}" type="datetimeFigureOut">
              <a:rPr lang="en-US" smtClean="0"/>
              <a:pPr/>
              <a:t>3/9/2015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0C76-0D3B-4DB9-871C-723261A024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B6C1-BD72-4D12-8391-1FC623768C2A}" type="datetimeFigureOut">
              <a:rPr lang="en-US" smtClean="0"/>
              <a:pPr/>
              <a:t>3/9/2015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0C76-0D3B-4DB9-871C-723261A024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B6C1-BD72-4D12-8391-1FC623768C2A}" type="datetimeFigureOut">
              <a:rPr lang="en-US" smtClean="0"/>
              <a:pPr/>
              <a:t>3/9/2015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0C76-0D3B-4DB9-871C-723261A024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B6C1-BD72-4D12-8391-1FC623768C2A}" type="datetimeFigureOut">
              <a:rPr lang="en-US" smtClean="0"/>
              <a:pPr/>
              <a:t>3/9/2015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0C76-0D3B-4DB9-871C-723261A024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B6C1-BD72-4D12-8391-1FC623768C2A}" type="datetimeFigureOut">
              <a:rPr lang="en-US" smtClean="0"/>
              <a:pPr/>
              <a:t>3/9/2015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0C76-0D3B-4DB9-871C-723261A024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B6C1-BD72-4D12-8391-1FC623768C2A}" type="datetimeFigureOut">
              <a:rPr lang="en-US" smtClean="0"/>
              <a:pPr/>
              <a:t>3/9/2015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0C76-0D3B-4DB9-871C-723261A024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B6C1-BD72-4D12-8391-1FC623768C2A}" type="datetimeFigureOut">
              <a:rPr lang="en-US" smtClean="0"/>
              <a:pPr/>
              <a:t>3/9/2015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0C76-0D3B-4DB9-871C-723261A0240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BB6C1-BD72-4D12-8391-1FC623768C2A}" type="datetimeFigureOut">
              <a:rPr lang="en-US" smtClean="0"/>
              <a:pPr/>
              <a:t>3/9/2015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70C76-0D3B-4DB9-871C-723261A02407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ndom foto'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874" y="71752"/>
            <a:ext cx="7628812" cy="678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rgbClr val="FFFF00"/>
                </a:solidFill>
              </a:rPr>
              <a:t>Die </a:t>
            </a:r>
            <a:r>
              <a:rPr lang="en-ZA" b="1" dirty="0" err="1" smtClean="0">
                <a:solidFill>
                  <a:srgbClr val="FFFF00"/>
                </a:solidFill>
              </a:rPr>
              <a:t>Kwart-voor-sewe-lelie</a:t>
            </a:r>
            <a:r>
              <a:rPr lang="en-ZA" b="1" dirty="0" smtClean="0">
                <a:solidFill>
                  <a:srgbClr val="FFFF00"/>
                </a:solidFill>
              </a:rPr>
              <a:t> (5)</a:t>
            </a:r>
            <a:endParaRPr lang="en-ZA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 smtClean="0">
              <a:solidFill>
                <a:schemeClr val="tx1"/>
              </a:solidFill>
            </a:endParaRPr>
          </a:p>
          <a:p>
            <a:r>
              <a:rPr lang="en-ZA" b="1" dirty="0" err="1" smtClean="0">
                <a:solidFill>
                  <a:srgbClr val="FFFF00"/>
                </a:solidFill>
              </a:rPr>
              <a:t>Bladsy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smtClean="0">
                <a:solidFill>
                  <a:srgbClr val="FFFF00"/>
                </a:solidFill>
              </a:rPr>
              <a:t>91-120</a:t>
            </a:r>
            <a:endParaRPr lang="en-Z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97 (</a:t>
            </a:r>
            <a:r>
              <a:rPr lang="en-ZA" b="1" dirty="0" err="1" smtClean="0"/>
              <a:t>vervolg</a:t>
            </a:r>
            <a:r>
              <a:rPr lang="en-ZA" b="1" dirty="0" smtClean="0"/>
              <a:t>) - 98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Tipies</a:t>
            </a:r>
            <a:r>
              <a:rPr lang="en-ZA" dirty="0" smtClean="0"/>
              <a:t> Iris was </a:t>
            </a:r>
            <a:r>
              <a:rPr lang="en-ZA" dirty="0" err="1" smtClean="0"/>
              <a:t>sy</a:t>
            </a:r>
            <a:r>
              <a:rPr lang="en-ZA" dirty="0" smtClean="0"/>
              <a:t> bang </a:t>
            </a:r>
            <a:r>
              <a:rPr lang="en-ZA" dirty="0" err="1" smtClean="0"/>
              <a:t>sy</a:t>
            </a:r>
            <a:r>
              <a:rPr lang="en-ZA" dirty="0" smtClean="0"/>
              <a:t> word </a:t>
            </a:r>
            <a:r>
              <a:rPr lang="en-ZA" dirty="0" err="1" smtClean="0"/>
              <a:t>vermoor</a:t>
            </a:r>
            <a:r>
              <a:rPr lang="en-ZA" dirty="0" smtClean="0"/>
              <a:t>, </a:t>
            </a:r>
            <a:r>
              <a:rPr lang="en-ZA" b="1" dirty="0" err="1" smtClean="0">
                <a:solidFill>
                  <a:srgbClr val="FF0000"/>
                </a:solidFill>
              </a:rPr>
              <a:t>maar</a:t>
            </a:r>
            <a:r>
              <a:rPr lang="en-ZA" b="1" dirty="0" smtClean="0">
                <a:solidFill>
                  <a:srgbClr val="FF0000"/>
                </a:solidFill>
              </a:rPr>
              <a:t> Peter </a:t>
            </a:r>
            <a:r>
              <a:rPr lang="en-ZA" b="1" dirty="0" err="1" smtClean="0">
                <a:solidFill>
                  <a:srgbClr val="FF0000"/>
                </a:solidFill>
              </a:rPr>
              <a:t>s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ê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dat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sy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haar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eie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beskermengel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saam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met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haar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dra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en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dat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sy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niks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sal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oorkom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nie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!!</a:t>
            </a:r>
            <a:endParaRPr lang="en-ZA" b="1" dirty="0" smtClean="0">
              <a:latin typeface="Calibri"/>
              <a:cs typeface="Calibri"/>
            </a:endParaRPr>
          </a:p>
          <a:p>
            <a:r>
              <a:rPr lang="en-ZA" dirty="0" smtClean="0">
                <a:latin typeface="Calibri"/>
                <a:cs typeface="Calibri"/>
              </a:rPr>
              <a:t>Die </a:t>
            </a:r>
            <a:r>
              <a:rPr lang="en-ZA" dirty="0" err="1" smtClean="0">
                <a:latin typeface="Calibri"/>
                <a:cs typeface="Calibri"/>
              </a:rPr>
              <a:t>ontvangsklerk</a:t>
            </a:r>
            <a:r>
              <a:rPr lang="en-ZA" dirty="0" smtClean="0">
                <a:latin typeface="Calibri"/>
                <a:cs typeface="Calibri"/>
              </a:rPr>
              <a:t> is </a:t>
            </a:r>
            <a:r>
              <a:rPr lang="en-ZA" dirty="0" err="1" smtClean="0">
                <a:latin typeface="Calibri"/>
                <a:cs typeface="Calibri"/>
              </a:rPr>
              <a:t>ongeskik</a:t>
            </a:r>
            <a:r>
              <a:rPr lang="en-ZA" dirty="0" smtClean="0">
                <a:latin typeface="Calibri"/>
                <a:cs typeface="Calibri"/>
              </a:rPr>
              <a:t> met Iris en help </a:t>
            </a:r>
            <a:r>
              <a:rPr lang="en-ZA" dirty="0" err="1" smtClean="0">
                <a:latin typeface="Calibri"/>
                <a:cs typeface="Calibri"/>
              </a:rPr>
              <a:t>haar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nie</a:t>
            </a:r>
            <a:r>
              <a:rPr lang="en-ZA" dirty="0" smtClean="0">
                <a:latin typeface="Calibri"/>
                <a:cs typeface="Calibri"/>
              </a:rPr>
              <a:t> met </a:t>
            </a:r>
            <a:r>
              <a:rPr lang="en-ZA" dirty="0" err="1" smtClean="0">
                <a:latin typeface="Calibri"/>
                <a:cs typeface="Calibri"/>
              </a:rPr>
              <a:t>haar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koffie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bestelling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nie</a:t>
            </a:r>
            <a:r>
              <a:rPr lang="en-ZA" dirty="0" smtClean="0">
                <a:latin typeface="Calibri"/>
                <a:cs typeface="Calibri"/>
              </a:rPr>
              <a:t> en </a:t>
            </a:r>
            <a:r>
              <a:rPr lang="en-ZA" dirty="0" err="1" smtClean="0">
                <a:latin typeface="Calibri"/>
                <a:cs typeface="Calibri"/>
              </a:rPr>
              <a:t>verwys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haar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na</a:t>
            </a:r>
            <a:r>
              <a:rPr lang="en-ZA" dirty="0" smtClean="0">
                <a:latin typeface="Calibri"/>
                <a:cs typeface="Calibri"/>
              </a:rPr>
              <a:t> ‘n </a:t>
            </a:r>
            <a:r>
              <a:rPr lang="en-ZA" dirty="0" err="1" smtClean="0">
                <a:latin typeface="Calibri"/>
                <a:cs typeface="Calibri"/>
              </a:rPr>
              <a:t>koffiekroeg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om</a:t>
            </a:r>
            <a:r>
              <a:rPr lang="en-ZA" dirty="0" smtClean="0">
                <a:latin typeface="Calibri"/>
                <a:cs typeface="Calibri"/>
              </a:rPr>
              <a:t> die </a:t>
            </a:r>
            <a:r>
              <a:rPr lang="en-ZA" dirty="0" err="1" smtClean="0">
                <a:latin typeface="Calibri"/>
                <a:cs typeface="Calibri"/>
              </a:rPr>
              <a:t>hoek</a:t>
            </a:r>
            <a:r>
              <a:rPr lang="en-ZA" dirty="0" smtClean="0">
                <a:latin typeface="Calibri"/>
                <a:cs typeface="Calibri"/>
              </a:rPr>
              <a:t>.</a:t>
            </a:r>
          </a:p>
          <a:p>
            <a:r>
              <a:rPr lang="en-ZA" dirty="0" err="1" smtClean="0">
                <a:latin typeface="Calibri"/>
                <a:cs typeface="Calibri"/>
              </a:rPr>
              <a:t>Hier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ontmoet</a:t>
            </a:r>
            <a:r>
              <a:rPr lang="en-ZA" dirty="0" smtClean="0">
                <a:latin typeface="Calibri"/>
                <a:cs typeface="Calibri"/>
              </a:rPr>
              <a:t> Iris </a:t>
            </a:r>
            <a:r>
              <a:rPr lang="en-ZA" dirty="0" err="1" smtClean="0">
                <a:latin typeface="Calibri"/>
                <a:cs typeface="Calibri"/>
              </a:rPr>
              <a:t>vir</a:t>
            </a:r>
            <a:r>
              <a:rPr lang="en-ZA" dirty="0" smtClean="0">
                <a:latin typeface="Calibri"/>
                <a:cs typeface="Calibri"/>
              </a:rPr>
              <a:t> </a:t>
            </a:r>
          </a:p>
          <a:p>
            <a:pPr algn="just">
              <a:buNone/>
            </a:pPr>
            <a:r>
              <a:rPr lang="en-ZA" dirty="0" smtClean="0">
                <a:latin typeface="Calibri"/>
                <a:cs typeface="Calibri"/>
              </a:rPr>
              <a:t>    Joe Pryor die </a:t>
            </a:r>
            <a:r>
              <a:rPr lang="en-ZA" dirty="0" err="1" smtClean="0">
                <a:latin typeface="Calibri"/>
                <a:cs typeface="Calibri"/>
              </a:rPr>
              <a:t>fotograaf</a:t>
            </a:r>
            <a:r>
              <a:rPr lang="en-ZA" dirty="0" smtClean="0">
                <a:latin typeface="Calibri"/>
                <a:cs typeface="Calibri"/>
              </a:rPr>
              <a:t>.</a:t>
            </a:r>
          </a:p>
          <a:p>
            <a:pPr>
              <a:buNone/>
            </a:pPr>
            <a:endParaRPr lang="en-ZA" dirty="0" smtClean="0">
              <a:latin typeface="Calibri"/>
              <a:cs typeface="Calibri"/>
            </a:endParaRPr>
          </a:p>
          <a:p>
            <a:endParaRPr lang="en-ZA" dirty="0"/>
          </a:p>
        </p:txBody>
      </p:sp>
      <p:pic>
        <p:nvPicPr>
          <p:cNvPr id="4" name="Picture 3" descr="_joe pry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714884"/>
            <a:ext cx="2928958" cy="1714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99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Joe </a:t>
            </a:r>
            <a:r>
              <a:rPr lang="en-ZA" dirty="0" err="1" smtClean="0"/>
              <a:t>betaal</a:t>
            </a:r>
            <a:r>
              <a:rPr lang="en-ZA" dirty="0" smtClean="0"/>
              <a:t> </a:t>
            </a:r>
            <a:r>
              <a:rPr lang="en-ZA" dirty="0" err="1" smtClean="0"/>
              <a:t>vir</a:t>
            </a:r>
            <a:r>
              <a:rPr lang="en-ZA" dirty="0" smtClean="0"/>
              <a:t> die </a:t>
            </a:r>
            <a:r>
              <a:rPr lang="en-ZA" dirty="0" err="1" smtClean="0"/>
              <a:t>koffie</a:t>
            </a:r>
            <a:r>
              <a:rPr lang="en-ZA" dirty="0" smtClean="0"/>
              <a:t> en </a:t>
            </a:r>
            <a:r>
              <a:rPr lang="en-ZA" dirty="0" err="1" smtClean="0"/>
              <a:t>neem</a:t>
            </a:r>
            <a:r>
              <a:rPr lang="en-ZA" dirty="0" smtClean="0"/>
              <a:t> Iris </a:t>
            </a:r>
            <a:r>
              <a:rPr lang="en-ZA" dirty="0" err="1" smtClean="0"/>
              <a:t>na</a:t>
            </a:r>
            <a:r>
              <a:rPr lang="en-ZA" dirty="0" smtClean="0"/>
              <a:t> ‘n </a:t>
            </a:r>
            <a:r>
              <a:rPr lang="en-ZA" dirty="0" err="1" smtClean="0"/>
              <a:t>winkel</a:t>
            </a:r>
            <a:r>
              <a:rPr lang="en-ZA" dirty="0" smtClean="0"/>
              <a:t> </a:t>
            </a:r>
            <a:r>
              <a:rPr lang="en-ZA" dirty="0" err="1" smtClean="0"/>
              <a:t>om</a:t>
            </a:r>
            <a:r>
              <a:rPr lang="en-ZA" dirty="0" smtClean="0"/>
              <a:t> </a:t>
            </a:r>
            <a:r>
              <a:rPr lang="en-ZA" dirty="0" err="1" smtClean="0"/>
              <a:t>ordentlike</a:t>
            </a:r>
            <a:r>
              <a:rPr lang="en-ZA" dirty="0" smtClean="0"/>
              <a:t> </a:t>
            </a:r>
            <a:r>
              <a:rPr lang="en-ZA" dirty="0" err="1" smtClean="0"/>
              <a:t>stewels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koop</a:t>
            </a:r>
            <a:endParaRPr lang="en-ZA" dirty="0" smtClean="0"/>
          </a:p>
          <a:p>
            <a:r>
              <a:rPr lang="en-ZA" dirty="0" smtClean="0"/>
              <a:t>                                                    </a:t>
            </a:r>
            <a:r>
              <a:rPr lang="en-ZA" b="1" dirty="0" smtClean="0">
                <a:solidFill>
                  <a:srgbClr val="FF0000"/>
                </a:solidFill>
              </a:rPr>
              <a:t>Die </a:t>
            </a:r>
            <a:r>
              <a:rPr lang="en-ZA" b="1" dirty="0" err="1" smtClean="0">
                <a:solidFill>
                  <a:srgbClr val="FF0000"/>
                </a:solidFill>
              </a:rPr>
              <a:t>engel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</a:rPr>
              <a:t>verskyn</a:t>
            </a:r>
            <a:endParaRPr lang="en-ZA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ZA" b="1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en-ZA" b="1" dirty="0" err="1" smtClean="0">
                <a:solidFill>
                  <a:srgbClr val="FF0000"/>
                </a:solidFill>
              </a:rPr>
              <a:t>weer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</a:rPr>
              <a:t>aan</a:t>
            </a:r>
            <a:r>
              <a:rPr lang="en-ZA" b="1" dirty="0" smtClean="0">
                <a:solidFill>
                  <a:srgbClr val="FF0000"/>
                </a:solidFill>
              </a:rPr>
              <a:t> Iris.</a:t>
            </a:r>
          </a:p>
          <a:p>
            <a:pPr>
              <a:buNone/>
            </a:pPr>
            <a:r>
              <a:rPr lang="en-ZA" dirty="0" smtClean="0"/>
              <a:t>                                                        Joe begin </a:t>
            </a:r>
            <a:r>
              <a:rPr lang="en-ZA" dirty="0" err="1" smtClean="0"/>
              <a:t>om</a:t>
            </a:r>
            <a:r>
              <a:rPr lang="en-ZA" dirty="0" smtClean="0"/>
              <a:t> Iris</a:t>
            </a:r>
          </a:p>
          <a:p>
            <a:pPr>
              <a:buNone/>
            </a:pPr>
            <a:r>
              <a:rPr lang="en-ZA" dirty="0" smtClean="0"/>
              <a:t>                                                        </a:t>
            </a:r>
            <a:r>
              <a:rPr lang="en-ZA" dirty="0" err="1" smtClean="0"/>
              <a:t>af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neem</a:t>
            </a:r>
            <a:r>
              <a:rPr lang="en-ZA" dirty="0" smtClean="0"/>
              <a:t> teen</a:t>
            </a:r>
          </a:p>
          <a:p>
            <a:pPr>
              <a:buNone/>
            </a:pPr>
            <a:r>
              <a:rPr lang="en-ZA" dirty="0" smtClean="0"/>
              <a:t>                                                       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, </a:t>
            </a:r>
            <a:r>
              <a:rPr lang="en-ZA" dirty="0" err="1" smtClean="0"/>
              <a:t>maar</a:t>
            </a:r>
            <a:r>
              <a:rPr lang="en-ZA" dirty="0" smtClean="0"/>
              <a:t> </a:t>
            </a:r>
            <a:r>
              <a:rPr lang="en-ZA" dirty="0" err="1" smtClean="0"/>
              <a:t>hy</a:t>
            </a:r>
            <a:endParaRPr lang="en-ZA" dirty="0" smtClean="0"/>
          </a:p>
          <a:p>
            <a:pPr>
              <a:buNone/>
            </a:pPr>
            <a:r>
              <a:rPr lang="en-ZA" dirty="0" smtClean="0"/>
              <a:t>                                                        </a:t>
            </a:r>
            <a:r>
              <a:rPr lang="en-ZA" dirty="0" err="1" smtClean="0"/>
              <a:t>s</a:t>
            </a:r>
            <a:r>
              <a:rPr lang="en-ZA" dirty="0" err="1" smtClean="0">
                <a:latin typeface="Calibri"/>
                <a:cs typeface="Calibri"/>
              </a:rPr>
              <a:t>ê</a:t>
            </a:r>
            <a:r>
              <a:rPr lang="en-ZA" dirty="0" smtClean="0">
                <a:latin typeface="Calibri"/>
                <a:cs typeface="Calibri"/>
              </a:rPr>
              <a:t> net </a:t>
            </a:r>
            <a:r>
              <a:rPr lang="en-ZA" dirty="0" err="1" smtClean="0">
                <a:latin typeface="Calibri"/>
                <a:cs typeface="Calibri"/>
              </a:rPr>
              <a:t>kalm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dat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dit</a:t>
            </a:r>
            <a:r>
              <a:rPr lang="en-ZA" dirty="0" smtClean="0">
                <a:latin typeface="Calibri"/>
                <a:cs typeface="Calibri"/>
              </a:rPr>
              <a:t> ‘n</a:t>
            </a:r>
            <a:endParaRPr lang="en-ZA" dirty="0" smtClean="0"/>
          </a:p>
          <a:p>
            <a:pPr>
              <a:buNone/>
            </a:pPr>
            <a:r>
              <a:rPr lang="en-ZA" dirty="0" smtClean="0"/>
              <a:t>                                                        </a:t>
            </a:r>
            <a:r>
              <a:rPr lang="en-ZA" dirty="0" err="1" smtClean="0"/>
              <a:t>mooi</a:t>
            </a:r>
            <a:r>
              <a:rPr lang="en-ZA" dirty="0" smtClean="0"/>
              <a:t> </a:t>
            </a:r>
            <a:r>
              <a:rPr lang="en-ZA" dirty="0" err="1" smtClean="0"/>
              <a:t>prentjie</a:t>
            </a:r>
            <a:r>
              <a:rPr lang="en-ZA" dirty="0" smtClean="0"/>
              <a:t> was!</a:t>
            </a:r>
          </a:p>
          <a:p>
            <a:pPr>
              <a:buNone/>
            </a:pPr>
            <a:r>
              <a:rPr lang="en-ZA" dirty="0" smtClean="0"/>
              <a:t>                                                        </a:t>
            </a:r>
            <a:endParaRPr lang="en-ZA" dirty="0"/>
          </a:p>
        </p:txBody>
      </p:sp>
      <p:pic>
        <p:nvPicPr>
          <p:cNvPr id="4" name="Picture 3" descr="new york shop with bo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4" y="2928934"/>
            <a:ext cx="4299994" cy="2714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100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Iris </a:t>
            </a:r>
            <a:r>
              <a:rPr lang="en-ZA" dirty="0" err="1" smtClean="0"/>
              <a:t>koop</a:t>
            </a:r>
            <a:r>
              <a:rPr lang="en-ZA" dirty="0" smtClean="0"/>
              <a:t> warm </a:t>
            </a:r>
            <a:r>
              <a:rPr lang="en-ZA" dirty="0" err="1" smtClean="0"/>
              <a:t>stewels</a:t>
            </a:r>
            <a:r>
              <a:rPr lang="en-ZA" dirty="0" smtClean="0"/>
              <a:t> en </a:t>
            </a:r>
            <a:r>
              <a:rPr lang="en-ZA" dirty="0" err="1" smtClean="0"/>
              <a:t>sokkies</a:t>
            </a:r>
            <a:r>
              <a:rPr lang="en-ZA" dirty="0" smtClean="0"/>
              <a:t> en die ENGEL </a:t>
            </a:r>
            <a:r>
              <a:rPr lang="en-ZA" dirty="0" err="1" smtClean="0"/>
              <a:t>beaam</a:t>
            </a:r>
            <a:r>
              <a:rPr lang="en-ZA" dirty="0" smtClean="0"/>
              <a:t> met die </a:t>
            </a:r>
            <a:r>
              <a:rPr lang="en-ZA" dirty="0" err="1" smtClean="0"/>
              <a:t>woorde</a:t>
            </a:r>
            <a:r>
              <a:rPr lang="en-ZA" dirty="0" smtClean="0"/>
              <a:t>:  </a:t>
            </a:r>
            <a:r>
              <a:rPr lang="en-ZA" b="1" dirty="0" smtClean="0">
                <a:solidFill>
                  <a:srgbClr val="FF0000"/>
                </a:solidFill>
              </a:rPr>
              <a:t>DIS SO!! </a:t>
            </a:r>
            <a:r>
              <a:rPr lang="en-ZA" dirty="0" smtClean="0"/>
              <a:t>Om Iris se </a:t>
            </a:r>
            <a:r>
              <a:rPr lang="en-ZA" dirty="0" err="1" smtClean="0"/>
              <a:t>genoegdoening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beklemtoon</a:t>
            </a:r>
            <a:r>
              <a:rPr lang="en-ZA" dirty="0" smtClean="0"/>
              <a:t>.</a:t>
            </a:r>
          </a:p>
          <a:p>
            <a:r>
              <a:rPr lang="en-ZA" dirty="0" smtClean="0"/>
              <a:t>Iris </a:t>
            </a:r>
            <a:r>
              <a:rPr lang="en-ZA" dirty="0" err="1" smtClean="0"/>
              <a:t>s</a:t>
            </a:r>
            <a:r>
              <a:rPr lang="en-ZA" dirty="0" err="1" smtClean="0">
                <a:latin typeface="Calibri"/>
                <a:cs typeface="Calibri"/>
              </a:rPr>
              <a:t>ê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hier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dat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sy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haar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nie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aan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hom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gesteur</a:t>
            </a:r>
            <a:r>
              <a:rPr lang="en-ZA" dirty="0" smtClean="0">
                <a:latin typeface="Calibri"/>
                <a:cs typeface="Calibri"/>
              </a:rPr>
              <a:t> het </a:t>
            </a:r>
            <a:r>
              <a:rPr lang="en-ZA" dirty="0" err="1" smtClean="0">
                <a:latin typeface="Calibri"/>
                <a:cs typeface="Calibri"/>
              </a:rPr>
              <a:t>nie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C00000"/>
                </a:solidFill>
                <a:latin typeface="Calibri"/>
                <a:cs typeface="Calibri"/>
              </a:rPr>
              <a:t>omdat</a:t>
            </a:r>
            <a:r>
              <a:rPr lang="en-ZA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C00000"/>
                </a:solidFill>
                <a:latin typeface="Calibri"/>
                <a:cs typeface="Calibri"/>
              </a:rPr>
              <a:t>hy</a:t>
            </a:r>
            <a:r>
              <a:rPr lang="en-ZA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C00000"/>
                </a:solidFill>
                <a:latin typeface="Calibri"/>
                <a:cs typeface="Calibri"/>
              </a:rPr>
              <a:t>nie</a:t>
            </a:r>
            <a:r>
              <a:rPr lang="en-ZA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C00000"/>
                </a:solidFill>
                <a:latin typeface="Calibri"/>
                <a:cs typeface="Calibri"/>
              </a:rPr>
              <a:t>werklik</a:t>
            </a:r>
            <a:r>
              <a:rPr lang="en-ZA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C00000"/>
                </a:solidFill>
                <a:latin typeface="Calibri"/>
                <a:cs typeface="Calibri"/>
              </a:rPr>
              <a:t>bestaan</a:t>
            </a:r>
            <a:r>
              <a:rPr lang="en-ZA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C00000"/>
                </a:solidFill>
                <a:latin typeface="Calibri"/>
                <a:cs typeface="Calibri"/>
              </a:rPr>
              <a:t>nie</a:t>
            </a:r>
            <a:r>
              <a:rPr lang="en-ZA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ZA" dirty="0" smtClean="0">
                <a:latin typeface="Calibri"/>
                <a:cs typeface="Calibri"/>
              </a:rPr>
              <a:t>en </a:t>
            </a:r>
            <a:r>
              <a:rPr lang="en-ZA" dirty="0" err="1" smtClean="0">
                <a:latin typeface="Calibri"/>
                <a:cs typeface="Calibri"/>
              </a:rPr>
              <a:t>bloot</a:t>
            </a:r>
            <a:r>
              <a:rPr lang="en-ZA" dirty="0" smtClean="0">
                <a:latin typeface="Calibri"/>
                <a:cs typeface="Calibri"/>
              </a:rPr>
              <a:t> so </a:t>
            </a:r>
            <a:r>
              <a:rPr lang="en-ZA" dirty="0" err="1" smtClean="0">
                <a:latin typeface="Calibri"/>
                <a:cs typeface="Calibri"/>
              </a:rPr>
              <a:t>opdringerig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geword</a:t>
            </a:r>
            <a:r>
              <a:rPr lang="en-ZA" dirty="0" smtClean="0">
                <a:latin typeface="Calibri"/>
                <a:cs typeface="Calibri"/>
              </a:rPr>
              <a:t> het </a:t>
            </a:r>
            <a:r>
              <a:rPr lang="en-ZA" dirty="0" err="1" smtClean="0">
                <a:latin typeface="Calibri"/>
                <a:cs typeface="Calibri"/>
              </a:rPr>
              <a:t>omdat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hy</a:t>
            </a:r>
            <a:r>
              <a:rPr lang="en-ZA" dirty="0" smtClean="0">
                <a:latin typeface="Calibri"/>
                <a:cs typeface="Calibri"/>
              </a:rPr>
              <a:t> Peter se </a:t>
            </a:r>
            <a:r>
              <a:rPr lang="en-ZA" dirty="0" err="1" smtClean="0">
                <a:latin typeface="Calibri"/>
                <a:cs typeface="Calibri"/>
              </a:rPr>
              <a:t>telefoongesprek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afgeluister</a:t>
            </a:r>
            <a:r>
              <a:rPr lang="en-ZA" dirty="0" smtClean="0">
                <a:latin typeface="Calibri"/>
                <a:cs typeface="Calibri"/>
              </a:rPr>
              <a:t> het!!!</a:t>
            </a:r>
            <a:endParaRPr lang="en-ZA" dirty="0"/>
          </a:p>
        </p:txBody>
      </p:sp>
      <p:pic>
        <p:nvPicPr>
          <p:cNvPr id="4" name="Picture 3" descr="41407-angel-man-an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5143512"/>
            <a:ext cx="3000396" cy="1428760"/>
          </a:xfrm>
          <a:prstGeom prst="rect">
            <a:avLst/>
          </a:prstGeom>
        </p:spPr>
      </p:pic>
      <p:pic>
        <p:nvPicPr>
          <p:cNvPr id="5" name="Picture 4" descr="41407-angel-man-an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3376"/>
            <a:ext cx="2786082" cy="1291111"/>
          </a:xfrm>
          <a:prstGeom prst="rect">
            <a:avLst/>
          </a:prstGeom>
        </p:spPr>
      </p:pic>
      <p:pic>
        <p:nvPicPr>
          <p:cNvPr id="6" name="Picture 5" descr="41407-angel-man-an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57166"/>
            <a:ext cx="2928958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ntral park in w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>
                <a:solidFill>
                  <a:schemeClr val="bg1"/>
                </a:solidFill>
              </a:rPr>
              <a:t>Bladsy</a:t>
            </a:r>
            <a:r>
              <a:rPr lang="en-ZA" b="1" dirty="0" smtClean="0">
                <a:solidFill>
                  <a:schemeClr val="bg1"/>
                </a:solidFill>
              </a:rPr>
              <a:t> 101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bg1"/>
                </a:solidFill>
              </a:rPr>
              <a:t>Iris </a:t>
            </a:r>
            <a:r>
              <a:rPr lang="en-ZA" b="1" dirty="0" err="1" smtClean="0">
                <a:solidFill>
                  <a:schemeClr val="bg1"/>
                </a:solidFill>
              </a:rPr>
              <a:t>jok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vir</a:t>
            </a:r>
            <a:r>
              <a:rPr lang="en-ZA" b="1" dirty="0" smtClean="0">
                <a:solidFill>
                  <a:schemeClr val="bg1"/>
                </a:solidFill>
              </a:rPr>
              <a:t> Joe </a:t>
            </a:r>
            <a:r>
              <a:rPr lang="en-ZA" b="1" dirty="0" err="1" smtClean="0">
                <a:solidFill>
                  <a:schemeClr val="bg1"/>
                </a:solidFill>
              </a:rPr>
              <a:t>deur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te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s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ê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dat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sy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‘n agent het,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maar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Joe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vang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haar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vinnig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uit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  <a:p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Lees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bl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101 r. 15.</a:t>
            </a:r>
          </a:p>
          <a:p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Joe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neem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Iris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na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Central Park.</a:t>
            </a:r>
            <a:endParaRPr lang="en-Z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riage_ride_in_central_park_new_york_BD1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>
                <a:solidFill>
                  <a:schemeClr val="bg1"/>
                </a:solidFill>
              </a:rPr>
              <a:t>Bladsy</a:t>
            </a:r>
            <a:r>
              <a:rPr lang="en-ZA" b="1" dirty="0" smtClean="0">
                <a:solidFill>
                  <a:schemeClr val="bg1"/>
                </a:solidFill>
              </a:rPr>
              <a:t> 102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bg1"/>
                </a:solidFill>
              </a:rPr>
              <a:t>Iris </a:t>
            </a:r>
            <a:r>
              <a:rPr lang="en-ZA" b="1" dirty="0" err="1" smtClean="0">
                <a:solidFill>
                  <a:schemeClr val="bg1"/>
                </a:solidFill>
              </a:rPr>
              <a:t>kan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nie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glo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dat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sy</a:t>
            </a:r>
            <a:r>
              <a:rPr lang="en-ZA" b="1" dirty="0" smtClean="0">
                <a:solidFill>
                  <a:schemeClr val="bg1"/>
                </a:solidFill>
              </a:rPr>
              <a:t> so </a:t>
            </a:r>
            <a:r>
              <a:rPr lang="en-ZA" b="1" dirty="0" err="1" smtClean="0">
                <a:solidFill>
                  <a:schemeClr val="bg1"/>
                </a:solidFill>
              </a:rPr>
              <a:t>maklik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goed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doen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wat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ander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mense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vir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haar</a:t>
            </a:r>
            <a:r>
              <a:rPr lang="en-ZA" b="1" dirty="0" smtClean="0">
                <a:solidFill>
                  <a:schemeClr val="bg1"/>
                </a:solidFill>
              </a:rPr>
              <a:t> </a:t>
            </a:r>
            <a:r>
              <a:rPr lang="en-ZA" b="1" dirty="0" err="1" smtClean="0">
                <a:solidFill>
                  <a:schemeClr val="bg1"/>
                </a:solidFill>
              </a:rPr>
              <a:t>s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ê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om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te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doen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nie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. 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Sy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praat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nie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teë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nie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maar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doen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dit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net!! (Dink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aan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haar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begeerte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om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te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blom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!)</a:t>
            </a:r>
          </a:p>
          <a:p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Lees </a:t>
            </a:r>
            <a:r>
              <a:rPr lang="en-ZA" b="1" dirty="0" err="1" smtClean="0">
                <a:solidFill>
                  <a:schemeClr val="bg1"/>
                </a:solidFill>
                <a:latin typeface="Calibri"/>
                <a:cs typeface="Calibri"/>
              </a:rPr>
              <a:t>vanaf</a:t>
            </a:r>
            <a:r>
              <a:rPr lang="en-ZA" b="1" dirty="0" smtClean="0">
                <a:solidFill>
                  <a:schemeClr val="bg1"/>
                </a:solidFill>
                <a:latin typeface="Calibri"/>
                <a:cs typeface="Calibri"/>
              </a:rPr>
              <a:t> r. 20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103-107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Iris </a:t>
            </a:r>
            <a:r>
              <a:rPr lang="en-ZA" dirty="0" err="1" smtClean="0"/>
              <a:t>ontmoet</a:t>
            </a:r>
            <a:r>
              <a:rPr lang="en-ZA" dirty="0" smtClean="0"/>
              <a:t> </a:t>
            </a:r>
            <a:r>
              <a:rPr lang="en-ZA" dirty="0" err="1" smtClean="0"/>
              <a:t>weer</a:t>
            </a:r>
            <a:r>
              <a:rPr lang="en-ZA" dirty="0" smtClean="0"/>
              <a:t> </a:t>
            </a:r>
            <a:r>
              <a:rPr lang="en-ZA" dirty="0" err="1" smtClean="0"/>
              <a:t>vir</a:t>
            </a:r>
            <a:r>
              <a:rPr lang="en-ZA" dirty="0" smtClean="0"/>
              <a:t> Billy in Central Park en </a:t>
            </a:r>
            <a:r>
              <a:rPr lang="en-ZA" dirty="0" err="1" smtClean="0"/>
              <a:t>raak</a:t>
            </a:r>
            <a:r>
              <a:rPr lang="en-ZA" dirty="0" smtClean="0"/>
              <a:t> </a:t>
            </a:r>
            <a:r>
              <a:rPr lang="en-ZA" dirty="0" err="1" smtClean="0"/>
              <a:t>dus</a:t>
            </a:r>
            <a:r>
              <a:rPr lang="en-ZA" dirty="0" smtClean="0"/>
              <a:t> so </a:t>
            </a:r>
            <a:r>
              <a:rPr lang="en-ZA" dirty="0" err="1" smtClean="0"/>
              <a:t>ontslae</a:t>
            </a:r>
            <a:r>
              <a:rPr lang="en-ZA" dirty="0" smtClean="0"/>
              <a:t> van Joe Pryor, </a:t>
            </a:r>
            <a:r>
              <a:rPr lang="en-ZA" dirty="0" err="1" smtClean="0"/>
              <a:t>nadat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hom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hotel se </a:t>
            </a:r>
            <a:r>
              <a:rPr lang="en-ZA" dirty="0" err="1" smtClean="0"/>
              <a:t>adres</a:t>
            </a:r>
            <a:r>
              <a:rPr lang="en-ZA" dirty="0" smtClean="0"/>
              <a:t> </a:t>
            </a:r>
            <a:r>
              <a:rPr lang="en-ZA" dirty="0" err="1" smtClean="0"/>
              <a:t>gegee</a:t>
            </a:r>
            <a:r>
              <a:rPr lang="en-ZA" dirty="0" smtClean="0"/>
              <a:t> het.</a:t>
            </a:r>
          </a:p>
          <a:p>
            <a:r>
              <a:rPr lang="en-ZA" dirty="0" smtClean="0"/>
              <a:t>Iris </a:t>
            </a:r>
            <a:r>
              <a:rPr lang="en-ZA" dirty="0" err="1" smtClean="0"/>
              <a:t>s</a:t>
            </a:r>
            <a:r>
              <a:rPr lang="en-ZA" dirty="0" err="1" smtClean="0">
                <a:latin typeface="Calibri"/>
                <a:cs typeface="Calibri"/>
              </a:rPr>
              <a:t>ê</a:t>
            </a:r>
            <a:r>
              <a:rPr lang="en-ZA" dirty="0" smtClean="0">
                <a:latin typeface="Calibri"/>
                <a:cs typeface="Calibri"/>
              </a:rPr>
              <a:t> in r. 34 </a:t>
            </a:r>
            <a:r>
              <a:rPr lang="en-ZA" dirty="0" err="1" smtClean="0">
                <a:latin typeface="Calibri"/>
                <a:cs typeface="Calibri"/>
              </a:rPr>
              <a:t>dat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sy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C00000"/>
                </a:solidFill>
                <a:latin typeface="Calibri"/>
                <a:cs typeface="Calibri"/>
              </a:rPr>
              <a:t>nie</a:t>
            </a:r>
            <a:r>
              <a:rPr lang="en-ZA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C00000"/>
                </a:solidFill>
                <a:latin typeface="Calibri"/>
                <a:cs typeface="Calibri"/>
              </a:rPr>
              <a:t>haar</a:t>
            </a:r>
            <a:r>
              <a:rPr lang="en-ZA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C00000"/>
                </a:solidFill>
                <a:latin typeface="Calibri"/>
                <a:cs typeface="Calibri"/>
              </a:rPr>
              <a:t>lewensfilosofie</a:t>
            </a:r>
            <a:r>
              <a:rPr lang="en-ZA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C00000"/>
                </a:solidFill>
                <a:latin typeface="Calibri"/>
                <a:cs typeface="Calibri"/>
              </a:rPr>
              <a:t>kan</a:t>
            </a:r>
            <a:r>
              <a:rPr lang="en-ZA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C00000"/>
                </a:solidFill>
                <a:latin typeface="Calibri"/>
                <a:cs typeface="Calibri"/>
              </a:rPr>
              <a:t>verduidelik</a:t>
            </a:r>
            <a:r>
              <a:rPr lang="en-ZA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C00000"/>
                </a:solidFill>
                <a:latin typeface="Calibri"/>
                <a:cs typeface="Calibri"/>
              </a:rPr>
              <a:t>aan</a:t>
            </a:r>
            <a:r>
              <a:rPr lang="en-ZA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C00000"/>
                </a:solidFill>
                <a:latin typeface="Calibri"/>
                <a:cs typeface="Calibri"/>
              </a:rPr>
              <a:t>iemand</a:t>
            </a:r>
            <a:r>
              <a:rPr lang="en-ZA" b="1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wie</a:t>
            </a:r>
            <a:r>
              <a:rPr lang="en-ZA" dirty="0" smtClean="0">
                <a:latin typeface="Calibri"/>
                <a:cs typeface="Calibri"/>
              </a:rPr>
              <a:t> se </a:t>
            </a:r>
            <a:r>
              <a:rPr lang="en-ZA" dirty="0" err="1" smtClean="0">
                <a:latin typeface="Calibri"/>
                <a:cs typeface="Calibri"/>
              </a:rPr>
              <a:t>naam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sy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nie</a:t>
            </a:r>
            <a:r>
              <a:rPr lang="en-ZA" dirty="0" smtClean="0">
                <a:latin typeface="Calibri"/>
                <a:cs typeface="Calibri"/>
              </a:rPr>
              <a:t> ken </a:t>
            </a:r>
            <a:r>
              <a:rPr lang="en-ZA" dirty="0" err="1" smtClean="0">
                <a:latin typeface="Calibri"/>
                <a:cs typeface="Calibri"/>
              </a:rPr>
              <a:t>nie</a:t>
            </a:r>
            <a:r>
              <a:rPr lang="en-ZA" dirty="0" smtClean="0">
                <a:latin typeface="Calibri"/>
                <a:cs typeface="Calibri"/>
              </a:rPr>
              <a:t>. Billy </a:t>
            </a:r>
            <a:r>
              <a:rPr lang="en-ZA" dirty="0" err="1" smtClean="0">
                <a:latin typeface="Calibri"/>
                <a:cs typeface="Calibri"/>
              </a:rPr>
              <a:t>stel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homself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voor</a:t>
            </a:r>
            <a:r>
              <a:rPr lang="en-ZA" dirty="0" smtClean="0">
                <a:latin typeface="Calibri"/>
                <a:cs typeface="Calibri"/>
              </a:rPr>
              <a:t> en toe Iris </a:t>
            </a:r>
            <a:r>
              <a:rPr lang="en-ZA" dirty="0" err="1" smtClean="0">
                <a:latin typeface="Calibri"/>
                <a:cs typeface="Calibri"/>
              </a:rPr>
              <a:t>sê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haar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naam</a:t>
            </a:r>
            <a:r>
              <a:rPr lang="en-ZA" dirty="0" smtClean="0">
                <a:latin typeface="Calibri"/>
                <a:cs typeface="Calibri"/>
              </a:rPr>
              <a:t> is Iris het Billy </a:t>
            </a:r>
            <a:r>
              <a:rPr lang="en-ZA" dirty="0" err="1" smtClean="0">
                <a:latin typeface="Calibri"/>
                <a:cs typeface="Calibri"/>
              </a:rPr>
              <a:t>spontaan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gesê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sy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sussie</a:t>
            </a:r>
            <a:r>
              <a:rPr lang="en-ZA" dirty="0" smtClean="0">
                <a:latin typeface="Calibri"/>
                <a:cs typeface="Calibri"/>
              </a:rPr>
              <a:t> se </a:t>
            </a:r>
            <a:r>
              <a:rPr lang="en-ZA" dirty="0" err="1" smtClean="0">
                <a:latin typeface="Calibri"/>
                <a:cs typeface="Calibri"/>
              </a:rPr>
              <a:t>naam</a:t>
            </a:r>
            <a:r>
              <a:rPr lang="en-ZA" dirty="0" smtClean="0">
                <a:latin typeface="Calibri"/>
                <a:cs typeface="Calibri"/>
              </a:rPr>
              <a:t> is </a:t>
            </a:r>
            <a:r>
              <a:rPr lang="en-ZA" dirty="0" err="1" smtClean="0">
                <a:latin typeface="Calibri"/>
                <a:cs typeface="Calibri"/>
              </a:rPr>
              <a:t>ook</a:t>
            </a:r>
            <a:r>
              <a:rPr lang="en-ZA" dirty="0" smtClean="0">
                <a:latin typeface="Calibri"/>
                <a:cs typeface="Calibri"/>
              </a:rPr>
              <a:t> Iris.</a:t>
            </a:r>
          </a:p>
          <a:p>
            <a:r>
              <a:rPr lang="en-ZA" dirty="0" smtClean="0">
                <a:latin typeface="Calibri"/>
                <a:cs typeface="Calibri"/>
              </a:rPr>
              <a:t>Lees bl. 104 tot 107 r. 5.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108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Iris </a:t>
            </a:r>
            <a:r>
              <a:rPr lang="en-ZA" dirty="0" err="1" smtClean="0"/>
              <a:t>baklei</a:t>
            </a:r>
            <a:r>
              <a:rPr lang="en-ZA" dirty="0" smtClean="0"/>
              <a:t> met die </a:t>
            </a:r>
            <a:r>
              <a:rPr lang="en-ZA" dirty="0" err="1" smtClean="0"/>
              <a:t>klerk</a:t>
            </a:r>
            <a:r>
              <a:rPr lang="en-ZA" dirty="0" smtClean="0"/>
              <a:t>, want </a:t>
            </a:r>
            <a:r>
              <a:rPr lang="en-ZA" dirty="0" err="1" smtClean="0"/>
              <a:t>sy</a:t>
            </a:r>
            <a:r>
              <a:rPr lang="en-ZA" dirty="0" smtClean="0"/>
              <a:t> was in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drome</a:t>
            </a:r>
            <a:r>
              <a:rPr lang="en-ZA" dirty="0" smtClean="0"/>
              <a:t> </a:t>
            </a:r>
            <a:r>
              <a:rPr lang="en-ZA" dirty="0" err="1" smtClean="0"/>
              <a:t>saam</a:t>
            </a:r>
            <a:r>
              <a:rPr lang="en-ZA" dirty="0" smtClean="0"/>
              <a:t> met Peter en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kan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gesig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meer</a:t>
            </a:r>
            <a:r>
              <a:rPr lang="en-ZA" dirty="0" smtClean="0"/>
              <a:t> so </a:t>
            </a:r>
            <a:r>
              <a:rPr lang="en-ZA" dirty="0" err="1" smtClean="0"/>
              <a:t>goed</a:t>
            </a:r>
            <a:r>
              <a:rPr lang="en-ZA" dirty="0" smtClean="0"/>
              <a:t> </a:t>
            </a:r>
            <a:r>
              <a:rPr lang="en-ZA" dirty="0" err="1" smtClean="0"/>
              <a:t>onthou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  <a:endParaRPr lang="en-ZA" dirty="0"/>
          </a:p>
        </p:txBody>
      </p:sp>
      <p:pic>
        <p:nvPicPr>
          <p:cNvPr id="4" name="Picture 3" descr="hotel kle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143248"/>
            <a:ext cx="6000792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109-110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Iris </a:t>
            </a:r>
            <a:r>
              <a:rPr lang="en-ZA" dirty="0" err="1" smtClean="0"/>
              <a:t>bly</a:t>
            </a:r>
            <a:r>
              <a:rPr lang="en-ZA" dirty="0" smtClean="0"/>
              <a:t> </a:t>
            </a:r>
            <a:r>
              <a:rPr lang="en-ZA" dirty="0" err="1" smtClean="0"/>
              <a:t>astrant</a:t>
            </a:r>
            <a:r>
              <a:rPr lang="en-ZA" dirty="0" smtClean="0"/>
              <a:t> met die </a:t>
            </a:r>
            <a:r>
              <a:rPr lang="en-ZA" dirty="0" err="1" smtClean="0"/>
              <a:t>klerk</a:t>
            </a:r>
            <a:endParaRPr lang="en-ZA" dirty="0" smtClean="0"/>
          </a:p>
          <a:p>
            <a:r>
              <a:rPr lang="en-ZA" dirty="0" smtClean="0"/>
              <a:t>Iris loop </a:t>
            </a:r>
            <a:r>
              <a:rPr lang="en-ZA" dirty="0" err="1" smtClean="0"/>
              <a:t>weereens</a:t>
            </a:r>
            <a:r>
              <a:rPr lang="en-ZA" dirty="0" smtClean="0"/>
              <a:t> </a:t>
            </a:r>
            <a:r>
              <a:rPr lang="en-ZA" dirty="0" err="1" smtClean="0"/>
              <a:t>rond</a:t>
            </a:r>
            <a:r>
              <a:rPr lang="en-ZA" dirty="0" smtClean="0"/>
              <a:t> en </a:t>
            </a:r>
            <a:r>
              <a:rPr lang="en-ZA" dirty="0" err="1" smtClean="0"/>
              <a:t>verken</a:t>
            </a:r>
            <a:r>
              <a:rPr lang="en-ZA" dirty="0" smtClean="0"/>
              <a:t> die </a:t>
            </a:r>
            <a:r>
              <a:rPr lang="en-ZA" dirty="0" err="1" smtClean="0"/>
              <a:t>gebied</a:t>
            </a:r>
            <a:r>
              <a:rPr lang="en-ZA" dirty="0" smtClean="0"/>
              <a:t> </a:t>
            </a:r>
            <a:r>
              <a:rPr lang="en-ZA" dirty="0" err="1" smtClean="0"/>
              <a:t>om</a:t>
            </a:r>
            <a:r>
              <a:rPr lang="en-ZA" dirty="0" smtClean="0"/>
              <a:t> die hotel en </a:t>
            </a:r>
            <a:r>
              <a:rPr lang="en-ZA" dirty="0" err="1" smtClean="0"/>
              <a:t>kom</a:t>
            </a:r>
            <a:r>
              <a:rPr lang="en-ZA" dirty="0" smtClean="0"/>
              <a:t> op die EMPIRE STATE building </a:t>
            </a:r>
            <a:r>
              <a:rPr lang="en-ZA" dirty="0" err="1" smtClean="0"/>
              <a:t>af</a:t>
            </a:r>
            <a:r>
              <a:rPr lang="en-ZA" dirty="0" smtClean="0"/>
              <a:t>.</a:t>
            </a:r>
          </a:p>
          <a:p>
            <a:r>
              <a:rPr lang="en-ZA" dirty="0" smtClean="0"/>
              <a:t>Iris dink </a:t>
            </a:r>
            <a:r>
              <a:rPr lang="en-ZA" dirty="0" err="1" smtClean="0"/>
              <a:t>weer</a:t>
            </a:r>
            <a:endParaRPr lang="en-ZA" dirty="0" smtClean="0"/>
          </a:p>
          <a:p>
            <a:pPr>
              <a:buNone/>
            </a:pPr>
            <a:r>
              <a:rPr lang="en-ZA" dirty="0" smtClean="0"/>
              <a:t>    </a:t>
            </a:r>
            <a:r>
              <a:rPr lang="en-ZA" dirty="0" err="1" smtClean="0"/>
              <a:t>aan</a:t>
            </a:r>
            <a:r>
              <a:rPr lang="en-ZA" dirty="0" smtClean="0"/>
              <a:t> Greta.</a:t>
            </a:r>
          </a:p>
          <a:p>
            <a:pPr>
              <a:buFont typeface="Arial" charset="0"/>
              <a:buChar char="•"/>
            </a:pPr>
            <a:r>
              <a:rPr lang="en-ZA" dirty="0" smtClean="0"/>
              <a:t>Lees r.26-37 </a:t>
            </a:r>
            <a:endParaRPr lang="en-ZA" dirty="0"/>
          </a:p>
        </p:txBody>
      </p:sp>
      <p:pic>
        <p:nvPicPr>
          <p:cNvPr id="4" name="Picture 3" descr="Empire-State-Build-777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214686"/>
            <a:ext cx="343115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111-113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Lees r. 1-9</a:t>
            </a:r>
          </a:p>
          <a:p>
            <a:r>
              <a:rPr lang="en-ZA" dirty="0" smtClean="0"/>
              <a:t>Iris </a:t>
            </a:r>
            <a:r>
              <a:rPr lang="en-ZA" dirty="0" err="1" smtClean="0"/>
              <a:t>ontmoet</a:t>
            </a:r>
            <a:r>
              <a:rPr lang="en-ZA" dirty="0" smtClean="0"/>
              <a:t> ‘n </a:t>
            </a:r>
            <a:r>
              <a:rPr lang="en-ZA" dirty="0" err="1" smtClean="0"/>
              <a:t>meisie</a:t>
            </a:r>
            <a:r>
              <a:rPr lang="en-ZA" dirty="0" smtClean="0"/>
              <a:t> van Tegucigalpa, Honduras.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praat</a:t>
            </a:r>
            <a:r>
              <a:rPr lang="en-ZA" dirty="0" smtClean="0"/>
              <a:t> </a:t>
            </a:r>
            <a:r>
              <a:rPr lang="en-ZA" dirty="0" err="1" smtClean="0"/>
              <a:t>Spaans</a:t>
            </a:r>
            <a:endParaRPr lang="en-ZA" dirty="0" smtClean="0"/>
          </a:p>
          <a:p>
            <a:pPr>
              <a:buNone/>
            </a:pPr>
            <a:endParaRPr lang="en-ZA" dirty="0"/>
          </a:p>
        </p:txBody>
      </p:sp>
      <p:pic>
        <p:nvPicPr>
          <p:cNvPr id="4" name="Picture 3" descr="hondur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522962"/>
            <a:ext cx="4086224" cy="3120748"/>
          </a:xfrm>
          <a:prstGeom prst="rect">
            <a:avLst/>
          </a:prstGeom>
        </p:spPr>
      </p:pic>
      <p:pic>
        <p:nvPicPr>
          <p:cNvPr id="5" name="Picture 4" descr="tegucigalpa__hondur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00438"/>
            <a:ext cx="414340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113 (</a:t>
            </a:r>
            <a:r>
              <a:rPr lang="en-ZA" b="1" dirty="0" err="1" smtClean="0"/>
              <a:t>vervolg</a:t>
            </a:r>
            <a:r>
              <a:rPr lang="en-ZA" b="1" dirty="0" smtClean="0"/>
              <a:t>)-115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Iris </a:t>
            </a:r>
            <a:r>
              <a:rPr lang="en-ZA" dirty="0" err="1" smtClean="0"/>
              <a:t>ontvang</a:t>
            </a:r>
            <a:r>
              <a:rPr lang="en-ZA" dirty="0" smtClean="0"/>
              <a:t> pos by die hotel van Ma en van Johanna </a:t>
            </a:r>
            <a:r>
              <a:rPr lang="en-ZA" dirty="0" err="1" smtClean="0"/>
              <a:t>af</a:t>
            </a:r>
            <a:r>
              <a:rPr lang="en-ZA" dirty="0" smtClean="0"/>
              <a:t>.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huil</a:t>
            </a:r>
            <a:r>
              <a:rPr lang="en-ZA" dirty="0" smtClean="0"/>
              <a:t> </a:t>
            </a:r>
            <a:r>
              <a:rPr lang="en-ZA" dirty="0" err="1" smtClean="0"/>
              <a:t>daaroor</a:t>
            </a:r>
            <a:r>
              <a:rPr lang="en-ZA" dirty="0" smtClean="0"/>
              <a:t>. </a:t>
            </a:r>
          </a:p>
          <a:p>
            <a:r>
              <a:rPr lang="en-ZA" dirty="0" smtClean="0"/>
              <a:t>Peter </a:t>
            </a:r>
            <a:r>
              <a:rPr lang="en-ZA" dirty="0" err="1" smtClean="0"/>
              <a:t>bel</a:t>
            </a:r>
            <a:r>
              <a:rPr lang="en-ZA" dirty="0" smtClean="0"/>
              <a:t> </a:t>
            </a:r>
            <a:r>
              <a:rPr lang="en-ZA" dirty="0" err="1" smtClean="0"/>
              <a:t>weer</a:t>
            </a:r>
            <a:r>
              <a:rPr lang="en-ZA" dirty="0" smtClean="0"/>
              <a:t> en </a:t>
            </a:r>
            <a:r>
              <a:rPr lang="en-ZA" dirty="0" err="1" smtClean="0"/>
              <a:t>s</a:t>
            </a:r>
            <a:r>
              <a:rPr lang="en-ZA" dirty="0" err="1" smtClean="0">
                <a:latin typeface="Calibri"/>
                <a:cs typeface="Calibri"/>
              </a:rPr>
              <a:t>ê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dat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hy</a:t>
            </a:r>
            <a:r>
              <a:rPr lang="en-ZA" dirty="0" smtClean="0">
                <a:latin typeface="Calibri"/>
                <a:cs typeface="Calibri"/>
              </a:rPr>
              <a:t> die </a:t>
            </a:r>
            <a:r>
              <a:rPr lang="en-ZA" dirty="0" err="1" smtClean="0">
                <a:latin typeface="Calibri"/>
                <a:cs typeface="Calibri"/>
              </a:rPr>
              <a:t>volgende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oggend</a:t>
            </a:r>
            <a:r>
              <a:rPr lang="en-ZA" dirty="0" smtClean="0">
                <a:latin typeface="Calibri"/>
                <a:cs typeface="Calibri"/>
              </a:rPr>
              <a:t> by Iris </a:t>
            </a:r>
            <a:r>
              <a:rPr lang="en-ZA" dirty="0" err="1" smtClean="0">
                <a:latin typeface="Calibri"/>
                <a:cs typeface="Calibri"/>
              </a:rPr>
              <a:t>sal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wees</a:t>
            </a:r>
            <a:r>
              <a:rPr lang="en-ZA" dirty="0" smtClean="0">
                <a:latin typeface="Calibri"/>
                <a:cs typeface="Calibri"/>
              </a:rPr>
              <a:t>.  Iris is </a:t>
            </a:r>
            <a:r>
              <a:rPr lang="en-ZA" dirty="0" err="1" smtClean="0">
                <a:latin typeface="Calibri"/>
                <a:cs typeface="Calibri"/>
              </a:rPr>
              <a:t>bekommerd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dat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hy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nie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meer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sal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onthou</a:t>
            </a:r>
            <a:r>
              <a:rPr lang="en-ZA" dirty="0" smtClean="0">
                <a:latin typeface="Calibri"/>
                <a:cs typeface="Calibri"/>
              </a:rPr>
              <a:t> hoe </a:t>
            </a:r>
            <a:r>
              <a:rPr lang="en-ZA" dirty="0" err="1" smtClean="0">
                <a:latin typeface="Calibri"/>
                <a:cs typeface="Calibri"/>
              </a:rPr>
              <a:t>sy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lyk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nie</a:t>
            </a:r>
            <a:r>
              <a:rPr lang="en-ZA" dirty="0" smtClean="0">
                <a:latin typeface="Calibri"/>
                <a:cs typeface="Calibri"/>
              </a:rPr>
              <a:t>. </a:t>
            </a:r>
            <a:r>
              <a:rPr lang="en-ZA" dirty="0" err="1" smtClean="0">
                <a:latin typeface="Calibri"/>
                <a:cs typeface="Calibri"/>
              </a:rPr>
              <a:t>Sy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vra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ook</a:t>
            </a:r>
            <a:r>
              <a:rPr lang="en-ZA" dirty="0" smtClean="0">
                <a:latin typeface="Calibri"/>
                <a:cs typeface="Calibri"/>
              </a:rPr>
              <a:t> of Peter </a:t>
            </a:r>
            <a:r>
              <a:rPr lang="en-ZA" dirty="0" err="1" smtClean="0">
                <a:latin typeface="Calibri"/>
                <a:cs typeface="Calibri"/>
              </a:rPr>
              <a:t>nog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lief</a:t>
            </a:r>
            <a:r>
              <a:rPr lang="en-ZA" dirty="0" smtClean="0">
                <a:latin typeface="Calibri"/>
                <a:cs typeface="Calibri"/>
              </a:rPr>
              <a:t> is </a:t>
            </a:r>
            <a:r>
              <a:rPr lang="en-ZA" dirty="0" err="1" smtClean="0">
                <a:latin typeface="Calibri"/>
                <a:cs typeface="Calibri"/>
              </a:rPr>
              <a:t>vir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haar</a:t>
            </a:r>
            <a:r>
              <a:rPr lang="en-ZA" dirty="0" smtClean="0">
                <a:latin typeface="Calibri"/>
                <a:cs typeface="Calibri"/>
              </a:rPr>
              <a:t> en </a:t>
            </a:r>
            <a:r>
              <a:rPr lang="en-ZA" dirty="0" err="1" smtClean="0">
                <a:latin typeface="Calibri"/>
                <a:cs typeface="Calibri"/>
              </a:rPr>
              <a:t>hy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sê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hy</a:t>
            </a:r>
            <a:r>
              <a:rPr lang="en-ZA" dirty="0" smtClean="0">
                <a:latin typeface="Calibri"/>
                <a:cs typeface="Calibri"/>
              </a:rPr>
              <a:t> hoop so!!</a:t>
            </a:r>
          </a:p>
          <a:p>
            <a:r>
              <a:rPr lang="en-ZA" dirty="0" smtClean="0">
                <a:latin typeface="Calibri"/>
                <a:cs typeface="Calibri"/>
              </a:rPr>
              <a:t>Iris </a:t>
            </a:r>
            <a:r>
              <a:rPr lang="en-ZA" dirty="0" err="1" smtClean="0">
                <a:latin typeface="Calibri"/>
                <a:cs typeface="Calibri"/>
              </a:rPr>
              <a:t>vertel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vir</a:t>
            </a:r>
            <a:r>
              <a:rPr lang="en-ZA" dirty="0" smtClean="0">
                <a:latin typeface="Calibri"/>
                <a:cs typeface="Calibri"/>
              </a:rPr>
              <a:t> Peter van Joe Pryor en die </a:t>
            </a:r>
            <a:r>
              <a:rPr lang="en-ZA" dirty="0" err="1" smtClean="0">
                <a:latin typeface="Calibri"/>
                <a:cs typeface="Calibri"/>
              </a:rPr>
              <a:t>foto’s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wat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hy</a:t>
            </a:r>
            <a:r>
              <a:rPr lang="en-ZA" dirty="0" smtClean="0">
                <a:latin typeface="Calibri"/>
                <a:cs typeface="Calibri"/>
              </a:rPr>
              <a:t> van </a:t>
            </a:r>
            <a:r>
              <a:rPr lang="en-ZA" dirty="0" err="1" smtClean="0">
                <a:latin typeface="Calibri"/>
                <a:cs typeface="Calibri"/>
              </a:rPr>
              <a:t>haar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geneem</a:t>
            </a:r>
            <a:r>
              <a:rPr lang="en-ZA" dirty="0" smtClean="0">
                <a:latin typeface="Calibri"/>
                <a:cs typeface="Calibri"/>
              </a:rPr>
              <a:t> het.</a:t>
            </a:r>
          </a:p>
          <a:p>
            <a:r>
              <a:rPr lang="en-ZA" dirty="0" smtClean="0">
                <a:latin typeface="Calibri"/>
                <a:cs typeface="Calibri"/>
              </a:rPr>
              <a:t>Joe </a:t>
            </a:r>
            <a:r>
              <a:rPr lang="en-ZA" dirty="0" err="1" smtClean="0">
                <a:latin typeface="Calibri"/>
                <a:cs typeface="Calibri"/>
              </a:rPr>
              <a:t>bel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ook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vir</a:t>
            </a:r>
            <a:r>
              <a:rPr lang="en-ZA" dirty="0" smtClean="0">
                <a:latin typeface="Calibri"/>
                <a:cs typeface="Calibri"/>
              </a:rPr>
              <a:t> Iris en </a:t>
            </a:r>
            <a:r>
              <a:rPr lang="en-ZA" dirty="0" err="1" smtClean="0">
                <a:latin typeface="Calibri"/>
                <a:cs typeface="Calibri"/>
              </a:rPr>
              <a:t>sê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dat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hy</a:t>
            </a:r>
            <a:r>
              <a:rPr lang="en-ZA" dirty="0" smtClean="0">
                <a:latin typeface="Calibri"/>
                <a:cs typeface="Calibri"/>
              </a:rPr>
              <a:t> die </a:t>
            </a:r>
            <a:r>
              <a:rPr lang="en-ZA" dirty="0" err="1" smtClean="0">
                <a:latin typeface="Calibri"/>
                <a:cs typeface="Calibri"/>
              </a:rPr>
              <a:t>foto’s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ook</a:t>
            </a:r>
            <a:r>
              <a:rPr lang="en-ZA" dirty="0" smtClean="0">
                <a:latin typeface="Calibri"/>
                <a:cs typeface="Calibri"/>
              </a:rPr>
              <a:t> die </a:t>
            </a:r>
            <a:r>
              <a:rPr lang="en-ZA" dirty="0" err="1" smtClean="0">
                <a:latin typeface="Calibri"/>
                <a:cs typeface="Calibri"/>
              </a:rPr>
              <a:t>volgende</a:t>
            </a:r>
            <a:r>
              <a:rPr lang="en-ZA" dirty="0" smtClean="0">
                <a:latin typeface="Calibri"/>
                <a:cs typeface="Calibri"/>
              </a:rPr>
              <a:t> dag </a:t>
            </a:r>
            <a:r>
              <a:rPr lang="en-ZA" dirty="0" err="1" smtClean="0">
                <a:latin typeface="Calibri"/>
                <a:cs typeface="Calibri"/>
              </a:rPr>
              <a:t>vir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haar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gaan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kom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wys</a:t>
            </a:r>
            <a:r>
              <a:rPr lang="en-ZA" dirty="0" smtClean="0">
                <a:latin typeface="Calibri"/>
                <a:cs typeface="Calibri"/>
              </a:rPr>
              <a:t>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91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Iris </a:t>
            </a:r>
            <a:r>
              <a:rPr lang="en-ZA" dirty="0" err="1" smtClean="0"/>
              <a:t>kuier</a:t>
            </a:r>
            <a:r>
              <a:rPr lang="en-ZA" dirty="0" smtClean="0"/>
              <a:t> </a:t>
            </a:r>
            <a:r>
              <a:rPr lang="en-ZA" dirty="0" err="1" smtClean="0"/>
              <a:t>nou</a:t>
            </a:r>
            <a:r>
              <a:rPr lang="en-ZA" dirty="0" smtClean="0"/>
              <a:t> by </a:t>
            </a:r>
            <a:r>
              <a:rPr lang="en-ZA" dirty="0" err="1" smtClean="0"/>
              <a:t>hulle</a:t>
            </a:r>
            <a:r>
              <a:rPr lang="en-ZA" dirty="0" smtClean="0"/>
              <a:t> in </a:t>
            </a:r>
            <a:r>
              <a:rPr lang="en-ZA" dirty="0" err="1" smtClean="0"/>
              <a:t>Frankryk</a:t>
            </a:r>
            <a:endParaRPr lang="en-ZA" dirty="0" smtClean="0"/>
          </a:p>
          <a:p>
            <a:r>
              <a:rPr lang="en-ZA" dirty="0" smtClean="0"/>
              <a:t>Kara </a:t>
            </a:r>
            <a:r>
              <a:rPr lang="en-ZA" dirty="0" err="1" smtClean="0"/>
              <a:t>nooi</a:t>
            </a:r>
            <a:r>
              <a:rPr lang="en-ZA" dirty="0" smtClean="0"/>
              <a:t> Iris </a:t>
            </a:r>
            <a:r>
              <a:rPr lang="en-ZA" dirty="0" err="1" smtClean="0"/>
              <a:t>na</a:t>
            </a:r>
            <a:r>
              <a:rPr lang="en-ZA" dirty="0" smtClean="0"/>
              <a:t>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slaapkamer</a:t>
            </a:r>
            <a:r>
              <a:rPr lang="en-ZA" dirty="0" smtClean="0"/>
              <a:t> </a:t>
            </a:r>
            <a:r>
              <a:rPr lang="en-ZA" dirty="0" err="1" smtClean="0"/>
              <a:t>om</a:t>
            </a:r>
            <a:r>
              <a:rPr lang="en-ZA" dirty="0" smtClean="0"/>
              <a:t> </a:t>
            </a:r>
            <a:r>
              <a:rPr lang="en-ZA" dirty="0" err="1" smtClean="0"/>
              <a:t>saam</a:t>
            </a:r>
            <a:r>
              <a:rPr lang="en-ZA" dirty="0" smtClean="0"/>
              <a:t> met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koffie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drink.</a:t>
            </a:r>
          </a:p>
          <a:p>
            <a:r>
              <a:rPr lang="en-ZA" dirty="0" smtClean="0"/>
              <a:t>Iris </a:t>
            </a:r>
            <a:r>
              <a:rPr lang="en-ZA" dirty="0" err="1" smtClean="0"/>
              <a:t>vra</a:t>
            </a:r>
            <a:r>
              <a:rPr lang="en-ZA" dirty="0" smtClean="0"/>
              <a:t> of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gaan</a:t>
            </a:r>
            <a:r>
              <a:rPr lang="en-ZA" dirty="0" smtClean="0"/>
              <a:t> </a:t>
            </a:r>
            <a:r>
              <a:rPr lang="en-ZA" dirty="0" err="1" smtClean="0"/>
              <a:t>trou</a:t>
            </a:r>
            <a:r>
              <a:rPr lang="en-ZA" dirty="0" smtClean="0"/>
              <a:t> en Kara </a:t>
            </a:r>
            <a:r>
              <a:rPr lang="en-ZA" dirty="0" err="1" smtClean="0"/>
              <a:t>s</a:t>
            </a:r>
            <a:r>
              <a:rPr lang="en-ZA" dirty="0" err="1" smtClean="0">
                <a:latin typeface="Calibri"/>
                <a:cs typeface="Calibri"/>
              </a:rPr>
              <a:t>ê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hulle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sal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seker</a:t>
            </a:r>
            <a:r>
              <a:rPr lang="en-ZA" dirty="0" smtClean="0">
                <a:latin typeface="Calibri"/>
                <a:cs typeface="Calibri"/>
              </a:rPr>
              <a:t>.</a:t>
            </a:r>
          </a:p>
          <a:p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Iris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sê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dat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dit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lyk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of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hulle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hekke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toemaak</a:t>
            </a:r>
            <a:r>
              <a:rPr lang="en-ZA" b="1" dirty="0" smtClean="0">
                <a:solidFill>
                  <a:srgbClr val="FF0000"/>
                </a:solidFill>
                <a:latin typeface="Calibri"/>
                <a:cs typeface="Calibri"/>
              </a:rPr>
              <a:t> teen </a:t>
            </a:r>
            <a:r>
              <a:rPr lang="en-ZA" b="1" dirty="0" err="1" smtClean="0">
                <a:solidFill>
                  <a:srgbClr val="FF0000"/>
                </a:solidFill>
                <a:latin typeface="Calibri"/>
                <a:cs typeface="Calibri"/>
              </a:rPr>
              <a:t>iets</a:t>
            </a:r>
            <a:endParaRPr lang="en-ZA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ara swa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929198"/>
            <a:ext cx="2643206" cy="1829910"/>
          </a:xfrm>
          <a:prstGeom prst="rect">
            <a:avLst/>
          </a:prstGeom>
        </p:spPr>
      </p:pic>
      <p:pic>
        <p:nvPicPr>
          <p:cNvPr id="6" name="Picture 5" descr="526857_1_1_M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5" y="285729"/>
            <a:ext cx="2714643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116-119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b="1" dirty="0" err="1" smtClean="0">
                <a:solidFill>
                  <a:srgbClr val="FF0000"/>
                </a:solidFill>
              </a:rPr>
              <a:t>Tipografiese</a:t>
            </a:r>
            <a:r>
              <a:rPr lang="en-ZA" b="1" dirty="0" smtClean="0">
                <a:solidFill>
                  <a:srgbClr val="FF0000"/>
                </a:solidFill>
              </a:rPr>
              <a:t> wit – </a:t>
            </a:r>
            <a:r>
              <a:rPr lang="en-ZA" b="1" dirty="0" err="1" smtClean="0">
                <a:solidFill>
                  <a:srgbClr val="FF0000"/>
                </a:solidFill>
              </a:rPr>
              <a:t>tydsprong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</a:rPr>
              <a:t>terug</a:t>
            </a:r>
            <a:r>
              <a:rPr lang="en-ZA" b="1" dirty="0" smtClean="0">
                <a:solidFill>
                  <a:srgbClr val="FF0000"/>
                </a:solidFill>
              </a:rPr>
              <a:t> in die </a:t>
            </a:r>
            <a:r>
              <a:rPr lang="en-ZA" b="1" dirty="0" err="1" smtClean="0">
                <a:solidFill>
                  <a:srgbClr val="FF0000"/>
                </a:solidFill>
              </a:rPr>
              <a:t>verlede</a:t>
            </a:r>
            <a:r>
              <a:rPr lang="en-ZA" b="1" dirty="0" smtClean="0">
                <a:solidFill>
                  <a:srgbClr val="FF0000"/>
                </a:solidFill>
              </a:rPr>
              <a:t>.  FUNKSIE? </a:t>
            </a:r>
            <a:r>
              <a:rPr lang="en-ZA" b="1" dirty="0" err="1" smtClean="0">
                <a:solidFill>
                  <a:srgbClr val="FF0000"/>
                </a:solidFill>
              </a:rPr>
              <a:t>Vertraag</a:t>
            </a:r>
            <a:r>
              <a:rPr lang="en-ZA" b="1" dirty="0" smtClean="0">
                <a:solidFill>
                  <a:srgbClr val="FF0000"/>
                </a:solidFill>
              </a:rPr>
              <a:t> die tempo van die </a:t>
            </a:r>
            <a:r>
              <a:rPr lang="en-ZA" b="1" dirty="0" err="1" smtClean="0">
                <a:solidFill>
                  <a:srgbClr val="FF0000"/>
                </a:solidFill>
              </a:rPr>
              <a:t>verhaal</a:t>
            </a:r>
            <a:r>
              <a:rPr lang="en-ZA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ZA" dirty="0" smtClean="0"/>
              <a:t>Iris </a:t>
            </a:r>
            <a:r>
              <a:rPr lang="en-ZA" dirty="0" err="1" smtClean="0"/>
              <a:t>vertel</a:t>
            </a:r>
            <a:r>
              <a:rPr lang="en-ZA" dirty="0" smtClean="0"/>
              <a:t> van hoe pa Johanna se </a:t>
            </a:r>
            <a:r>
              <a:rPr lang="en-ZA" dirty="0" err="1" smtClean="0"/>
              <a:t>blyplek</a:t>
            </a:r>
            <a:r>
              <a:rPr lang="en-ZA" dirty="0" smtClean="0"/>
              <a:t> by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vergroot</a:t>
            </a:r>
            <a:r>
              <a:rPr lang="en-ZA" dirty="0" smtClean="0"/>
              <a:t> het.</a:t>
            </a:r>
          </a:p>
          <a:p>
            <a:r>
              <a:rPr lang="en-ZA" dirty="0" smtClean="0"/>
              <a:t>Joe </a:t>
            </a:r>
            <a:r>
              <a:rPr lang="en-ZA" dirty="0" err="1" smtClean="0"/>
              <a:t>kom</a:t>
            </a:r>
            <a:r>
              <a:rPr lang="en-ZA" dirty="0" smtClean="0"/>
              <a:t> </a:t>
            </a:r>
            <a:r>
              <a:rPr lang="en-ZA" dirty="0" err="1" smtClean="0"/>
              <a:t>wys</a:t>
            </a:r>
            <a:r>
              <a:rPr lang="en-ZA" dirty="0" smtClean="0"/>
              <a:t> </a:t>
            </a:r>
            <a:r>
              <a:rPr lang="en-ZA" dirty="0" err="1" smtClean="0"/>
              <a:t>aan</a:t>
            </a:r>
            <a:r>
              <a:rPr lang="en-ZA" dirty="0" smtClean="0"/>
              <a:t> Iris die </a:t>
            </a:r>
            <a:r>
              <a:rPr lang="en-ZA" dirty="0" err="1" smtClean="0"/>
              <a:t>foto’s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hy</a:t>
            </a:r>
            <a:r>
              <a:rPr lang="en-ZA" dirty="0" smtClean="0"/>
              <a:t> van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geneem</a:t>
            </a:r>
            <a:r>
              <a:rPr lang="en-ZA" dirty="0" smtClean="0"/>
              <a:t> het.</a:t>
            </a:r>
          </a:p>
          <a:p>
            <a:r>
              <a:rPr lang="en-ZA" dirty="0" smtClean="0"/>
              <a:t>Peter </a:t>
            </a:r>
            <a:r>
              <a:rPr lang="en-ZA" dirty="0" err="1" smtClean="0"/>
              <a:t>daag</a:t>
            </a:r>
            <a:r>
              <a:rPr lang="en-ZA" dirty="0" smtClean="0"/>
              <a:t> </a:t>
            </a:r>
            <a:r>
              <a:rPr lang="en-ZA" dirty="0" err="1" smtClean="0"/>
              <a:t>ook</a:t>
            </a:r>
            <a:r>
              <a:rPr lang="en-ZA" dirty="0" smtClean="0"/>
              <a:t> op by die hotel en </a:t>
            </a:r>
            <a:r>
              <a:rPr lang="en-ZA" dirty="0" err="1" smtClean="0"/>
              <a:t>hou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daarvan</a:t>
            </a:r>
            <a:r>
              <a:rPr lang="en-ZA" dirty="0" smtClean="0"/>
              <a:t> </a:t>
            </a:r>
            <a:r>
              <a:rPr lang="en-ZA" dirty="0" err="1" smtClean="0"/>
              <a:t>om</a:t>
            </a:r>
            <a:r>
              <a:rPr lang="en-ZA" dirty="0" smtClean="0"/>
              <a:t> </a:t>
            </a:r>
            <a:r>
              <a:rPr lang="en-ZA" dirty="0" err="1" smtClean="0"/>
              <a:t>vir</a:t>
            </a:r>
            <a:r>
              <a:rPr lang="en-ZA" dirty="0" smtClean="0"/>
              <a:t> Joe </a:t>
            </a:r>
            <a:r>
              <a:rPr lang="en-ZA" dirty="0" err="1" smtClean="0"/>
              <a:t>ook</a:t>
            </a:r>
            <a:r>
              <a:rPr lang="en-ZA" dirty="0" smtClean="0"/>
              <a:t> </a:t>
            </a:r>
            <a:r>
              <a:rPr lang="en-ZA" dirty="0" err="1" smtClean="0"/>
              <a:t>daar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kry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.  </a:t>
            </a:r>
            <a:r>
              <a:rPr lang="en-ZA" dirty="0" err="1" smtClean="0"/>
              <a:t>Hy</a:t>
            </a:r>
            <a:r>
              <a:rPr lang="en-ZA" dirty="0" smtClean="0"/>
              <a:t> is </a:t>
            </a:r>
            <a:r>
              <a:rPr lang="en-ZA" dirty="0" err="1" smtClean="0"/>
              <a:t>baie</a:t>
            </a:r>
            <a:r>
              <a:rPr lang="en-ZA" dirty="0" smtClean="0"/>
              <a:t> </a:t>
            </a:r>
            <a:r>
              <a:rPr lang="en-ZA" dirty="0" err="1" smtClean="0"/>
              <a:t>moeg</a:t>
            </a:r>
            <a:r>
              <a:rPr lang="en-ZA" dirty="0" smtClean="0"/>
              <a:t>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120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Iris </a:t>
            </a:r>
            <a:r>
              <a:rPr lang="en-ZA" dirty="0" err="1" smtClean="0"/>
              <a:t>stel</a:t>
            </a:r>
            <a:r>
              <a:rPr lang="en-ZA" dirty="0" smtClean="0"/>
              <a:t> die twee mans </a:t>
            </a:r>
            <a:r>
              <a:rPr lang="en-ZA" dirty="0" err="1" smtClean="0"/>
              <a:t>aan</a:t>
            </a:r>
            <a:r>
              <a:rPr lang="en-ZA" dirty="0" smtClean="0"/>
              <a:t> </a:t>
            </a:r>
            <a:r>
              <a:rPr lang="en-ZA" dirty="0" err="1" smtClean="0"/>
              <a:t>mekaar</a:t>
            </a:r>
            <a:r>
              <a:rPr lang="en-ZA" dirty="0" smtClean="0"/>
              <a:t> </a:t>
            </a:r>
            <a:r>
              <a:rPr lang="en-ZA" dirty="0" err="1" smtClean="0"/>
              <a:t>voor</a:t>
            </a:r>
            <a:r>
              <a:rPr lang="en-ZA" dirty="0" smtClean="0"/>
              <a:t>.</a:t>
            </a:r>
          </a:p>
          <a:p>
            <a:r>
              <a:rPr lang="en-ZA" dirty="0" smtClean="0"/>
              <a:t>Peter is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baie</a:t>
            </a:r>
            <a:r>
              <a:rPr lang="en-ZA" dirty="0" smtClean="0"/>
              <a:t> </a:t>
            </a:r>
            <a:r>
              <a:rPr lang="en-ZA" dirty="0" err="1" smtClean="0"/>
              <a:t>gelukkig</a:t>
            </a:r>
            <a:r>
              <a:rPr lang="en-ZA" dirty="0" smtClean="0"/>
              <a:t> met Joe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ook</a:t>
            </a:r>
            <a:r>
              <a:rPr lang="en-ZA" dirty="0" smtClean="0"/>
              <a:t> in die </a:t>
            </a:r>
            <a:r>
              <a:rPr lang="en-ZA" dirty="0" err="1" smtClean="0"/>
              <a:t>kamer</a:t>
            </a:r>
            <a:r>
              <a:rPr lang="en-ZA" dirty="0" smtClean="0"/>
              <a:t> is en </a:t>
            </a:r>
            <a:r>
              <a:rPr lang="en-ZA" dirty="0" err="1" smtClean="0"/>
              <a:t>uitgestrek</a:t>
            </a:r>
            <a:r>
              <a:rPr lang="en-ZA" dirty="0" smtClean="0"/>
              <a:t> </a:t>
            </a:r>
            <a:r>
              <a:rPr lang="en-ZA" dirty="0" err="1" smtClean="0"/>
              <a:t>oor</a:t>
            </a:r>
            <a:r>
              <a:rPr lang="en-ZA" dirty="0" smtClean="0"/>
              <a:t> die bed </a:t>
            </a:r>
            <a:r>
              <a:rPr lang="en-ZA" dirty="0" err="1" smtClean="0"/>
              <a:t>l</a:t>
            </a:r>
            <a:r>
              <a:rPr lang="en-ZA" dirty="0" err="1" smtClean="0">
                <a:latin typeface="Calibri"/>
                <a:cs typeface="Calibri"/>
              </a:rPr>
              <a:t>ê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nie</a:t>
            </a:r>
            <a:r>
              <a:rPr lang="en-ZA" dirty="0" smtClean="0">
                <a:latin typeface="Calibri"/>
                <a:cs typeface="Calibri"/>
              </a:rPr>
              <a:t>.</a:t>
            </a:r>
          </a:p>
          <a:p>
            <a:r>
              <a:rPr lang="en-ZA" dirty="0" smtClean="0">
                <a:latin typeface="Calibri"/>
                <a:cs typeface="Calibri"/>
              </a:rPr>
              <a:t>Iris se </a:t>
            </a:r>
            <a:r>
              <a:rPr lang="en-ZA" dirty="0" err="1" smtClean="0">
                <a:latin typeface="Calibri"/>
                <a:cs typeface="Calibri"/>
              </a:rPr>
              <a:t>foto’s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lê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uitgesprei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oor</a:t>
            </a:r>
            <a:r>
              <a:rPr lang="en-ZA" dirty="0" smtClean="0">
                <a:latin typeface="Calibri"/>
                <a:cs typeface="Calibri"/>
              </a:rPr>
              <a:t> die bed en Joe </a:t>
            </a:r>
            <a:r>
              <a:rPr lang="en-ZA" dirty="0" err="1" smtClean="0">
                <a:latin typeface="Calibri"/>
                <a:cs typeface="Calibri"/>
              </a:rPr>
              <a:t>erken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dat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hy</a:t>
            </a:r>
            <a:r>
              <a:rPr lang="en-ZA" dirty="0" smtClean="0">
                <a:latin typeface="Calibri"/>
                <a:cs typeface="Calibri"/>
              </a:rPr>
              <a:t> Iris </a:t>
            </a:r>
            <a:r>
              <a:rPr lang="en-ZA" dirty="0" err="1" smtClean="0">
                <a:latin typeface="Calibri"/>
                <a:cs typeface="Calibri"/>
              </a:rPr>
              <a:t>ontdek</a:t>
            </a:r>
            <a:r>
              <a:rPr lang="en-ZA" dirty="0" smtClean="0">
                <a:latin typeface="Calibri"/>
                <a:cs typeface="Calibri"/>
              </a:rPr>
              <a:t> het.</a:t>
            </a:r>
          </a:p>
          <a:p>
            <a:r>
              <a:rPr lang="en-ZA" dirty="0" smtClean="0">
                <a:latin typeface="Calibri"/>
                <a:cs typeface="Calibri"/>
              </a:rPr>
              <a:t>Joe </a:t>
            </a:r>
            <a:r>
              <a:rPr lang="en-ZA" dirty="0" err="1" smtClean="0">
                <a:latin typeface="Calibri"/>
                <a:cs typeface="Calibri"/>
              </a:rPr>
              <a:t>sê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dat</a:t>
            </a:r>
            <a:r>
              <a:rPr lang="en-ZA" dirty="0" smtClean="0">
                <a:latin typeface="Calibri"/>
                <a:cs typeface="Calibri"/>
              </a:rPr>
              <a:t> Iris by ‘n </a:t>
            </a:r>
            <a:r>
              <a:rPr lang="en-ZA" dirty="0" err="1" smtClean="0">
                <a:latin typeface="Calibri"/>
                <a:cs typeface="Calibri"/>
              </a:rPr>
              <a:t>agentskap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moet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aansluit</a:t>
            </a:r>
            <a:r>
              <a:rPr lang="en-ZA" dirty="0" smtClean="0">
                <a:latin typeface="Calibri"/>
                <a:cs typeface="Calibri"/>
              </a:rPr>
              <a:t> en </a:t>
            </a:r>
            <a:r>
              <a:rPr lang="en-ZA" dirty="0" err="1" smtClean="0">
                <a:latin typeface="Calibri"/>
                <a:cs typeface="Calibri"/>
              </a:rPr>
              <a:t>dat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sy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baie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gewild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sal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wees</a:t>
            </a:r>
            <a:r>
              <a:rPr lang="en-ZA" dirty="0" smtClean="0">
                <a:latin typeface="Calibri"/>
                <a:cs typeface="Calibri"/>
              </a:rPr>
              <a:t>, </a:t>
            </a:r>
            <a:r>
              <a:rPr lang="en-ZA" dirty="0" err="1" smtClean="0">
                <a:latin typeface="Calibri"/>
                <a:cs typeface="Calibri"/>
              </a:rPr>
              <a:t>aangesien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sy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presies</a:t>
            </a:r>
            <a:r>
              <a:rPr lang="en-ZA" dirty="0" smtClean="0">
                <a:latin typeface="Calibri"/>
                <a:cs typeface="Calibri"/>
              </a:rPr>
              <a:t> die </a:t>
            </a:r>
            <a:r>
              <a:rPr lang="en-ZA" dirty="0" err="1" smtClean="0">
                <a:latin typeface="Calibri"/>
                <a:cs typeface="Calibri"/>
              </a:rPr>
              <a:t>gesig</a:t>
            </a:r>
            <a:r>
              <a:rPr lang="en-ZA" dirty="0" smtClean="0">
                <a:latin typeface="Calibri"/>
                <a:cs typeface="Calibri"/>
              </a:rPr>
              <a:t> het </a:t>
            </a:r>
            <a:r>
              <a:rPr lang="en-ZA" dirty="0" err="1" smtClean="0">
                <a:latin typeface="Calibri"/>
                <a:cs typeface="Calibri"/>
              </a:rPr>
              <a:t>waarna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hulle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soek</a:t>
            </a:r>
            <a:r>
              <a:rPr lang="en-ZA" dirty="0" smtClean="0">
                <a:latin typeface="Calibri"/>
                <a:cs typeface="Calibri"/>
              </a:rPr>
              <a:t>.</a:t>
            </a:r>
          </a:p>
          <a:p>
            <a:r>
              <a:rPr lang="en-ZA" dirty="0" smtClean="0">
                <a:latin typeface="Calibri"/>
                <a:cs typeface="Calibri"/>
              </a:rPr>
              <a:t>Iris </a:t>
            </a:r>
            <a:r>
              <a:rPr lang="en-ZA" dirty="0" err="1" smtClean="0">
                <a:latin typeface="Calibri"/>
                <a:cs typeface="Calibri"/>
              </a:rPr>
              <a:t>wil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nie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saam</a:t>
            </a:r>
            <a:r>
              <a:rPr lang="en-ZA" dirty="0" smtClean="0">
                <a:latin typeface="Calibri"/>
                <a:cs typeface="Calibri"/>
              </a:rPr>
              <a:t> met Joe </a:t>
            </a:r>
            <a:r>
              <a:rPr lang="en-ZA" dirty="0" err="1" smtClean="0">
                <a:latin typeface="Calibri"/>
                <a:cs typeface="Calibri"/>
              </a:rPr>
              <a:t>gaan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nie</a:t>
            </a:r>
            <a:r>
              <a:rPr lang="en-ZA" dirty="0" smtClean="0">
                <a:latin typeface="Calibri"/>
                <a:cs typeface="Calibri"/>
              </a:rPr>
              <a:t>, want </a:t>
            </a:r>
            <a:r>
              <a:rPr lang="en-ZA" dirty="0" err="1" smtClean="0">
                <a:latin typeface="Calibri"/>
                <a:cs typeface="Calibri"/>
              </a:rPr>
              <a:t>sy</a:t>
            </a:r>
            <a:r>
              <a:rPr lang="en-ZA" dirty="0" smtClean="0">
                <a:latin typeface="Calibri"/>
                <a:cs typeface="Calibri"/>
              </a:rPr>
              <a:t> het Peter </a:t>
            </a:r>
            <a:r>
              <a:rPr lang="en-ZA" dirty="0" err="1" smtClean="0">
                <a:latin typeface="Calibri"/>
                <a:cs typeface="Calibri"/>
              </a:rPr>
              <a:t>jare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laas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gesien</a:t>
            </a:r>
            <a:r>
              <a:rPr lang="en-ZA" dirty="0" smtClean="0">
                <a:latin typeface="Calibri"/>
                <a:cs typeface="Calibri"/>
              </a:rPr>
              <a:t>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wart-voor-sewe-le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643998" cy="6429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>
                <a:solidFill>
                  <a:srgbClr val="FF0000"/>
                </a:solidFill>
              </a:rPr>
              <a:t>Bladsy</a:t>
            </a:r>
            <a:r>
              <a:rPr lang="en-ZA" b="1" dirty="0" smtClean="0">
                <a:solidFill>
                  <a:srgbClr val="FF0000"/>
                </a:solidFill>
              </a:rPr>
              <a:t> 92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 smtClean="0">
                <a:solidFill>
                  <a:srgbClr val="FF00FF"/>
                </a:solidFill>
              </a:rPr>
              <a:t>Kara en Claude </a:t>
            </a:r>
            <a:r>
              <a:rPr lang="en-ZA" b="1" dirty="0" err="1" smtClean="0">
                <a:solidFill>
                  <a:srgbClr val="FF00FF"/>
                </a:solidFill>
              </a:rPr>
              <a:t>nooi</a:t>
            </a:r>
            <a:r>
              <a:rPr lang="en-ZA" b="1" dirty="0" smtClean="0">
                <a:solidFill>
                  <a:srgbClr val="FF00FF"/>
                </a:solidFill>
              </a:rPr>
              <a:t> ‘n </a:t>
            </a:r>
            <a:r>
              <a:rPr lang="en-ZA" b="1" dirty="0" err="1" smtClean="0">
                <a:solidFill>
                  <a:srgbClr val="FF00FF"/>
                </a:solidFill>
              </a:rPr>
              <a:t>paar</a:t>
            </a:r>
            <a:r>
              <a:rPr lang="en-ZA" b="1" dirty="0" smtClean="0">
                <a:solidFill>
                  <a:srgbClr val="FF00FF"/>
                </a:solidFill>
              </a:rPr>
              <a:t> </a:t>
            </a:r>
            <a:r>
              <a:rPr lang="en-ZA" b="1" dirty="0" err="1" smtClean="0">
                <a:solidFill>
                  <a:srgbClr val="FF00FF"/>
                </a:solidFill>
              </a:rPr>
              <a:t>vriende</a:t>
            </a:r>
            <a:r>
              <a:rPr lang="en-ZA" b="1" dirty="0" smtClean="0">
                <a:solidFill>
                  <a:srgbClr val="FF00FF"/>
                </a:solidFill>
              </a:rPr>
              <a:t> </a:t>
            </a:r>
            <a:r>
              <a:rPr lang="en-ZA" b="1" dirty="0" err="1" smtClean="0">
                <a:solidFill>
                  <a:srgbClr val="FF00FF"/>
                </a:solidFill>
              </a:rPr>
              <a:t>oor</a:t>
            </a:r>
            <a:r>
              <a:rPr lang="en-ZA" b="1" dirty="0" smtClean="0">
                <a:solidFill>
                  <a:srgbClr val="FF00FF"/>
                </a:solidFill>
              </a:rPr>
              <a:t> </a:t>
            </a:r>
            <a:r>
              <a:rPr lang="en-ZA" b="1" dirty="0" err="1" smtClean="0">
                <a:solidFill>
                  <a:srgbClr val="FF00FF"/>
                </a:solidFill>
              </a:rPr>
              <a:t>om</a:t>
            </a:r>
            <a:r>
              <a:rPr lang="en-ZA" b="1" dirty="0" smtClean="0">
                <a:solidFill>
                  <a:srgbClr val="FF00FF"/>
                </a:solidFill>
              </a:rPr>
              <a:t> Iris </a:t>
            </a:r>
            <a:r>
              <a:rPr lang="en-ZA" b="1" dirty="0" err="1" smtClean="0">
                <a:solidFill>
                  <a:srgbClr val="FF00FF"/>
                </a:solidFill>
              </a:rPr>
              <a:t>te</a:t>
            </a:r>
            <a:r>
              <a:rPr lang="en-ZA" b="1" dirty="0" smtClean="0">
                <a:solidFill>
                  <a:srgbClr val="FF00FF"/>
                </a:solidFill>
              </a:rPr>
              <a:t> </a:t>
            </a:r>
            <a:r>
              <a:rPr lang="en-ZA" b="1" dirty="0" err="1" smtClean="0">
                <a:solidFill>
                  <a:srgbClr val="FF00FF"/>
                </a:solidFill>
              </a:rPr>
              <a:t>ontmoet</a:t>
            </a:r>
            <a:r>
              <a:rPr lang="en-ZA" dirty="0" smtClean="0">
                <a:solidFill>
                  <a:srgbClr val="FF00FF"/>
                </a:solidFill>
              </a:rPr>
              <a:t>.</a:t>
            </a:r>
          </a:p>
          <a:p>
            <a:r>
              <a:rPr lang="en-ZA" b="1" dirty="0" smtClean="0">
                <a:solidFill>
                  <a:srgbClr val="FF00FF"/>
                </a:solidFill>
              </a:rPr>
              <a:t>Twee BAIE </a:t>
            </a:r>
            <a:r>
              <a:rPr lang="en-ZA" b="1" dirty="0" err="1" smtClean="0">
                <a:solidFill>
                  <a:srgbClr val="FF00FF"/>
                </a:solidFill>
              </a:rPr>
              <a:t>belangrike</a:t>
            </a:r>
            <a:r>
              <a:rPr lang="en-ZA" b="1" dirty="0" smtClean="0">
                <a:solidFill>
                  <a:srgbClr val="FF00FF"/>
                </a:solidFill>
              </a:rPr>
              <a:t> </a:t>
            </a:r>
            <a:r>
              <a:rPr lang="en-ZA" b="1" dirty="0" err="1" smtClean="0">
                <a:solidFill>
                  <a:srgbClr val="FF00FF"/>
                </a:solidFill>
              </a:rPr>
              <a:t>dinge</a:t>
            </a:r>
            <a:r>
              <a:rPr lang="en-ZA" b="1" dirty="0" smtClean="0">
                <a:solidFill>
                  <a:srgbClr val="FF00FF"/>
                </a:solidFill>
              </a:rPr>
              <a:t> </a:t>
            </a:r>
            <a:r>
              <a:rPr lang="en-ZA" b="1" dirty="0" err="1" smtClean="0">
                <a:solidFill>
                  <a:srgbClr val="FF00FF"/>
                </a:solidFill>
              </a:rPr>
              <a:t>gebeur</a:t>
            </a:r>
            <a:r>
              <a:rPr lang="en-ZA" b="1" dirty="0" smtClean="0">
                <a:solidFill>
                  <a:srgbClr val="FF00FF"/>
                </a:solidFill>
              </a:rPr>
              <a:t> </a:t>
            </a:r>
            <a:r>
              <a:rPr lang="en-ZA" b="1" dirty="0" err="1" smtClean="0">
                <a:solidFill>
                  <a:srgbClr val="FF00FF"/>
                </a:solidFill>
              </a:rPr>
              <a:t>hier</a:t>
            </a:r>
            <a:r>
              <a:rPr lang="en-ZA" b="1" dirty="0" smtClean="0">
                <a:solidFill>
                  <a:srgbClr val="FF00FF"/>
                </a:solidFill>
              </a:rPr>
              <a:t>:</a:t>
            </a:r>
          </a:p>
          <a:p>
            <a:r>
              <a:rPr lang="en-ZA" b="1" dirty="0" smtClean="0">
                <a:solidFill>
                  <a:srgbClr val="FFFF00"/>
                </a:solidFill>
              </a:rPr>
              <a:t>1.  In die </a:t>
            </a:r>
            <a:r>
              <a:rPr lang="en-ZA" b="1" dirty="0" err="1" smtClean="0">
                <a:solidFill>
                  <a:srgbClr val="FFFF00"/>
                </a:solidFill>
              </a:rPr>
              <a:t>woonstel</a:t>
            </a:r>
            <a:r>
              <a:rPr lang="en-ZA" b="1" dirty="0" smtClean="0">
                <a:solidFill>
                  <a:srgbClr val="FFFF00"/>
                </a:solidFill>
              </a:rPr>
              <a:t> (</a:t>
            </a:r>
            <a:r>
              <a:rPr lang="en-ZA" b="1" dirty="0" err="1" smtClean="0">
                <a:solidFill>
                  <a:srgbClr val="FFFF00"/>
                </a:solidFill>
              </a:rPr>
              <a:t>Frankryk</a:t>
            </a:r>
            <a:r>
              <a:rPr lang="en-ZA" b="1" dirty="0" smtClean="0">
                <a:solidFill>
                  <a:srgbClr val="FFFF00"/>
                </a:solidFill>
              </a:rPr>
              <a:t>) het DIE ENGEL die </a:t>
            </a:r>
            <a:r>
              <a:rPr lang="en-ZA" b="1" dirty="0" err="1" smtClean="0">
                <a:solidFill>
                  <a:srgbClr val="FFFF00"/>
                </a:solidFill>
              </a:rPr>
              <a:t>eerste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keer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aan</a:t>
            </a:r>
            <a:r>
              <a:rPr lang="en-ZA" b="1" dirty="0" smtClean="0">
                <a:solidFill>
                  <a:srgbClr val="FFFF00"/>
                </a:solidFill>
              </a:rPr>
              <a:t> Iris </a:t>
            </a:r>
            <a:r>
              <a:rPr lang="en-ZA" b="1" dirty="0" err="1" smtClean="0">
                <a:solidFill>
                  <a:srgbClr val="FFFF00"/>
                </a:solidFill>
              </a:rPr>
              <a:t>verskyn</a:t>
            </a:r>
            <a:r>
              <a:rPr lang="en-ZA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ZA" b="1" dirty="0" smtClean="0">
                <a:solidFill>
                  <a:srgbClr val="FFFF00"/>
                </a:solidFill>
              </a:rPr>
              <a:t>2.  ‘n Man </a:t>
            </a:r>
            <a:r>
              <a:rPr lang="en-ZA" b="1" dirty="0" err="1" smtClean="0">
                <a:solidFill>
                  <a:srgbClr val="FFFF00"/>
                </a:solidFill>
              </a:rPr>
              <a:t>vra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aan</a:t>
            </a:r>
            <a:r>
              <a:rPr lang="en-ZA" b="1" dirty="0" smtClean="0">
                <a:solidFill>
                  <a:srgbClr val="FFFF00"/>
                </a:solidFill>
              </a:rPr>
              <a:t> Iris of </a:t>
            </a:r>
            <a:r>
              <a:rPr lang="en-ZA" b="1" dirty="0" err="1" smtClean="0">
                <a:solidFill>
                  <a:srgbClr val="FFFF00"/>
                </a:solidFill>
              </a:rPr>
              <a:t>sy</a:t>
            </a:r>
            <a:r>
              <a:rPr lang="en-ZA" b="1" dirty="0" smtClean="0">
                <a:solidFill>
                  <a:srgbClr val="FFFF00"/>
                </a:solidFill>
              </a:rPr>
              <a:t> ‘n model is en </a:t>
            </a:r>
            <a:r>
              <a:rPr lang="en-ZA" b="1" dirty="0" err="1" smtClean="0">
                <a:solidFill>
                  <a:srgbClr val="FFFF00"/>
                </a:solidFill>
              </a:rPr>
              <a:t>hy</a:t>
            </a:r>
            <a:r>
              <a:rPr lang="en-ZA" b="1" dirty="0" smtClean="0">
                <a:solidFill>
                  <a:srgbClr val="FFFF00"/>
                </a:solidFill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</a:rPr>
              <a:t>s</a:t>
            </a:r>
            <a:r>
              <a:rPr lang="en-ZA" b="1" dirty="0" err="1" smtClean="0">
                <a:solidFill>
                  <a:srgbClr val="FFFF00"/>
                </a:solidFill>
                <a:latin typeface="Calibri"/>
                <a:cs typeface="Calibri"/>
              </a:rPr>
              <a:t>ê</a:t>
            </a:r>
            <a:r>
              <a:rPr lang="en-ZA" b="1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  <a:latin typeface="Calibri"/>
                <a:cs typeface="Calibri"/>
              </a:rPr>
              <a:t>dat</a:t>
            </a:r>
            <a:r>
              <a:rPr lang="en-ZA" b="1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  <a:latin typeface="Calibri"/>
                <a:cs typeface="Calibri"/>
              </a:rPr>
              <a:t>hy</a:t>
            </a:r>
            <a:r>
              <a:rPr lang="en-ZA" b="1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  <a:latin typeface="Calibri"/>
                <a:cs typeface="Calibri"/>
              </a:rPr>
              <a:t>foto’s</a:t>
            </a:r>
            <a:r>
              <a:rPr lang="en-ZA" b="1" dirty="0" smtClean="0">
                <a:solidFill>
                  <a:srgbClr val="FFFF00"/>
                </a:solidFill>
                <a:latin typeface="Calibri"/>
                <a:cs typeface="Calibri"/>
              </a:rPr>
              <a:t> van </a:t>
            </a:r>
            <a:r>
              <a:rPr lang="en-ZA" b="1" dirty="0" err="1" smtClean="0">
                <a:solidFill>
                  <a:srgbClr val="FFFF00"/>
                </a:solidFill>
                <a:latin typeface="Calibri"/>
                <a:cs typeface="Calibri"/>
              </a:rPr>
              <a:t>haar</a:t>
            </a:r>
            <a:r>
              <a:rPr lang="en-ZA" b="1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  <a:latin typeface="Calibri"/>
                <a:cs typeface="Calibri"/>
              </a:rPr>
              <a:t>wil</a:t>
            </a:r>
            <a:r>
              <a:rPr lang="en-ZA" b="1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ZA" b="1" dirty="0" err="1" smtClean="0">
                <a:solidFill>
                  <a:srgbClr val="FFFF00"/>
                </a:solidFill>
                <a:latin typeface="Calibri"/>
                <a:cs typeface="Calibri"/>
              </a:rPr>
              <a:t>neem</a:t>
            </a:r>
            <a:r>
              <a:rPr lang="en-ZA" b="1" dirty="0" smtClean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lang="en-Z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DIE ENGEL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err="1" smtClean="0">
                <a:solidFill>
                  <a:schemeClr val="bg1"/>
                </a:solidFill>
              </a:rPr>
              <a:t>Hy</a:t>
            </a:r>
            <a:r>
              <a:rPr lang="en-ZA" dirty="0" smtClean="0">
                <a:solidFill>
                  <a:schemeClr val="bg1"/>
                </a:solidFill>
              </a:rPr>
              <a:t> is </a:t>
            </a:r>
            <a:r>
              <a:rPr lang="en-ZA" dirty="0" err="1" smtClean="0">
                <a:solidFill>
                  <a:schemeClr val="bg1"/>
                </a:solidFill>
              </a:rPr>
              <a:t>nie</a:t>
            </a:r>
            <a:r>
              <a:rPr lang="en-ZA" dirty="0" smtClean="0">
                <a:solidFill>
                  <a:schemeClr val="bg1"/>
                </a:solidFill>
              </a:rPr>
              <a:t> ‘n spook of ‘n gees </a:t>
            </a:r>
            <a:r>
              <a:rPr lang="en-ZA" dirty="0" err="1" smtClean="0">
                <a:solidFill>
                  <a:schemeClr val="bg1"/>
                </a:solidFill>
              </a:rPr>
              <a:t>nie</a:t>
            </a:r>
            <a:r>
              <a:rPr lang="en-ZA" dirty="0" smtClean="0">
                <a:solidFill>
                  <a:schemeClr val="bg1"/>
                </a:solidFill>
              </a:rPr>
              <a:t>!!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angelman-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2265" y="1600200"/>
            <a:ext cx="597947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93</a:t>
            </a:r>
            <a:br>
              <a:rPr lang="en-ZA" b="1" dirty="0" smtClean="0"/>
            </a:br>
            <a:r>
              <a:rPr lang="en-ZA" b="1" dirty="0" smtClean="0"/>
              <a:t>Iris </a:t>
            </a:r>
            <a:r>
              <a:rPr lang="en-ZA" b="1" dirty="0" err="1" smtClean="0"/>
              <a:t>vlieg</a:t>
            </a:r>
            <a:r>
              <a:rPr lang="en-ZA" b="1" dirty="0" smtClean="0"/>
              <a:t> 2 </a:t>
            </a:r>
            <a:r>
              <a:rPr lang="en-ZA" b="1" dirty="0" err="1" smtClean="0"/>
              <a:t>dae</a:t>
            </a:r>
            <a:r>
              <a:rPr lang="en-ZA" b="1" dirty="0" smtClean="0"/>
              <a:t> later  New York toe!</a:t>
            </a:r>
            <a:endParaRPr lang="en-ZA" b="1" dirty="0"/>
          </a:p>
        </p:txBody>
      </p:sp>
      <p:pic>
        <p:nvPicPr>
          <p:cNvPr id="4" name="Content Placeholder 3" descr="amerika-turizmusfoldrajza-15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0382" y="1559306"/>
            <a:ext cx="6850641" cy="513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93-94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Iris se </a:t>
            </a:r>
            <a:r>
              <a:rPr lang="en-ZA" dirty="0" err="1" smtClean="0"/>
              <a:t>taxibestuurder</a:t>
            </a:r>
            <a:r>
              <a:rPr lang="en-ZA" dirty="0" smtClean="0"/>
              <a:t> is swart. 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besluit</a:t>
            </a:r>
            <a:r>
              <a:rPr lang="en-ZA" dirty="0" smtClean="0"/>
              <a:t> </a:t>
            </a:r>
            <a:r>
              <a:rPr lang="en-ZA" dirty="0" err="1" smtClean="0"/>
              <a:t>om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mond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hou</a:t>
            </a:r>
            <a:r>
              <a:rPr lang="en-ZA" dirty="0" smtClean="0"/>
              <a:t> </a:t>
            </a:r>
          </a:p>
          <a:p>
            <a:pPr>
              <a:buNone/>
            </a:pPr>
            <a:r>
              <a:rPr lang="en-ZA" dirty="0" smtClean="0"/>
              <a:t>    en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aksent</a:t>
            </a:r>
            <a:r>
              <a:rPr lang="en-ZA" dirty="0" smtClean="0"/>
              <a:t> </a:t>
            </a:r>
          </a:p>
          <a:p>
            <a:pPr>
              <a:buNone/>
            </a:pPr>
            <a:r>
              <a:rPr lang="en-ZA" dirty="0" smtClean="0"/>
              <a:t>    </a:t>
            </a:r>
            <a:r>
              <a:rPr lang="en-ZA" dirty="0" err="1" smtClean="0"/>
              <a:t>weg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steek</a:t>
            </a:r>
            <a:r>
              <a:rPr lang="en-ZA" dirty="0" smtClean="0"/>
              <a:t>!</a:t>
            </a:r>
          </a:p>
          <a:p>
            <a:pPr>
              <a:buFont typeface="Arial" charset="0"/>
              <a:buChar char="•"/>
            </a:pPr>
            <a:r>
              <a:rPr lang="en-ZA" dirty="0" smtClean="0"/>
              <a:t>Iris </a:t>
            </a:r>
            <a:r>
              <a:rPr lang="en-ZA" dirty="0" err="1" smtClean="0"/>
              <a:t>s</a:t>
            </a:r>
            <a:r>
              <a:rPr lang="en-ZA" dirty="0" err="1" smtClean="0">
                <a:latin typeface="Calibri"/>
                <a:cs typeface="Calibri"/>
              </a:rPr>
              <a:t>ê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aan</a:t>
            </a:r>
            <a:r>
              <a:rPr lang="en-ZA" dirty="0" smtClean="0">
                <a:latin typeface="Calibri"/>
                <a:cs typeface="Calibri"/>
              </a:rPr>
              <a:t> Billy </a:t>
            </a:r>
          </a:p>
          <a:p>
            <a:pPr>
              <a:buNone/>
            </a:pPr>
            <a:r>
              <a:rPr lang="en-ZA" dirty="0" smtClean="0">
                <a:latin typeface="Calibri"/>
                <a:cs typeface="Calibri"/>
              </a:rPr>
              <a:t>   </a:t>
            </a:r>
            <a:r>
              <a:rPr lang="en-ZA" dirty="0" err="1" smtClean="0">
                <a:latin typeface="Calibri"/>
                <a:cs typeface="Calibri"/>
              </a:rPr>
              <a:t>dat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ons</a:t>
            </a:r>
            <a:r>
              <a:rPr lang="en-ZA" dirty="0" smtClean="0">
                <a:latin typeface="Calibri"/>
                <a:cs typeface="Calibri"/>
              </a:rPr>
              <a:t> die land is met die </a:t>
            </a:r>
            <a:r>
              <a:rPr lang="en-ZA" dirty="0" err="1" smtClean="0">
                <a:latin typeface="Calibri"/>
                <a:cs typeface="Calibri"/>
              </a:rPr>
              <a:t>rassiste</a:t>
            </a:r>
            <a:r>
              <a:rPr lang="en-ZA" dirty="0" smtClean="0">
                <a:latin typeface="Calibri"/>
                <a:cs typeface="Calibri"/>
              </a:rPr>
              <a:t>!</a:t>
            </a:r>
          </a:p>
          <a:p>
            <a:pPr>
              <a:buFont typeface="Arial" charset="0"/>
              <a:buChar char="•"/>
            </a:pPr>
            <a:r>
              <a:rPr lang="en-ZA" dirty="0" smtClean="0">
                <a:latin typeface="Calibri"/>
                <a:cs typeface="Calibri"/>
              </a:rPr>
              <a:t>Billy </a:t>
            </a:r>
            <a:r>
              <a:rPr lang="en-ZA" dirty="0" err="1" smtClean="0">
                <a:latin typeface="Calibri"/>
                <a:cs typeface="Calibri"/>
              </a:rPr>
              <a:t>rem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hewiglik</a:t>
            </a:r>
            <a:r>
              <a:rPr lang="en-ZA" dirty="0" smtClean="0">
                <a:latin typeface="Calibri"/>
                <a:cs typeface="Calibri"/>
              </a:rPr>
              <a:t> en </a:t>
            </a:r>
            <a:r>
              <a:rPr lang="en-ZA" dirty="0" err="1" smtClean="0">
                <a:latin typeface="Calibri"/>
                <a:cs typeface="Calibri"/>
              </a:rPr>
              <a:t>sê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dat</a:t>
            </a:r>
            <a:r>
              <a:rPr lang="en-ZA" dirty="0" smtClean="0">
                <a:latin typeface="Calibri"/>
                <a:cs typeface="Calibri"/>
              </a:rPr>
              <a:t> geld is geld!</a:t>
            </a:r>
          </a:p>
          <a:p>
            <a:pPr>
              <a:buFont typeface="Arial" charset="0"/>
              <a:buChar char="•"/>
            </a:pPr>
            <a:r>
              <a:rPr lang="en-ZA" dirty="0" smtClean="0">
                <a:latin typeface="Calibri"/>
                <a:cs typeface="Calibri"/>
              </a:rPr>
              <a:t>Iris </a:t>
            </a:r>
            <a:r>
              <a:rPr lang="en-ZA" dirty="0" err="1" smtClean="0">
                <a:latin typeface="Calibri"/>
                <a:cs typeface="Calibri"/>
              </a:rPr>
              <a:t>glo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dat</a:t>
            </a:r>
            <a:r>
              <a:rPr lang="en-ZA" dirty="0" smtClean="0">
                <a:latin typeface="Calibri"/>
                <a:cs typeface="Calibri"/>
              </a:rPr>
              <a:t> NY die </a:t>
            </a:r>
            <a:r>
              <a:rPr lang="en-ZA" dirty="0" err="1" smtClean="0">
                <a:latin typeface="Calibri"/>
                <a:cs typeface="Calibri"/>
              </a:rPr>
              <a:t>stad</a:t>
            </a:r>
            <a:r>
              <a:rPr lang="en-ZA" dirty="0" smtClean="0">
                <a:latin typeface="Calibri"/>
                <a:cs typeface="Calibri"/>
              </a:rPr>
              <a:t> is </a:t>
            </a:r>
            <a:r>
              <a:rPr lang="en-ZA" dirty="0" err="1" smtClean="0">
                <a:latin typeface="Calibri"/>
                <a:cs typeface="Calibri"/>
              </a:rPr>
              <a:t>waar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moord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maklik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gepleeg</a:t>
            </a:r>
            <a:r>
              <a:rPr lang="en-ZA" dirty="0" smtClean="0">
                <a:latin typeface="Calibri"/>
                <a:cs typeface="Calibri"/>
              </a:rPr>
              <a:t> word!</a:t>
            </a:r>
            <a:endParaRPr lang="en-ZA" dirty="0" smtClean="0"/>
          </a:p>
        </p:txBody>
      </p:sp>
      <p:pic>
        <p:nvPicPr>
          <p:cNvPr id="4" name="Picture 3" descr="swartman wat taxi bestu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2484" y="2071678"/>
            <a:ext cx="3898474" cy="2037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4000" b="1" dirty="0" err="1" smtClean="0"/>
              <a:t>Bladsy</a:t>
            </a:r>
            <a:r>
              <a:rPr lang="en-ZA" sz="4000" b="1" dirty="0" smtClean="0"/>
              <a:t> 95</a:t>
            </a: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3100" b="1" dirty="0" smtClean="0"/>
              <a:t>Iris </a:t>
            </a:r>
            <a:r>
              <a:rPr lang="en-ZA" sz="3100" b="1" dirty="0" err="1" smtClean="0"/>
              <a:t>wou</a:t>
            </a:r>
            <a:r>
              <a:rPr lang="en-ZA" sz="3100" b="1" dirty="0" smtClean="0"/>
              <a:t> in die </a:t>
            </a:r>
            <a:r>
              <a:rPr lang="en-ZA" sz="3100" b="1" dirty="0" err="1" smtClean="0"/>
              <a:t>aand</a:t>
            </a:r>
            <a:r>
              <a:rPr lang="en-ZA" sz="3100" b="1" dirty="0" smtClean="0"/>
              <a:t> </a:t>
            </a:r>
            <a:r>
              <a:rPr lang="en-ZA" sz="3100" b="1" dirty="0" err="1" smtClean="0"/>
              <a:t>aankom</a:t>
            </a:r>
            <a:r>
              <a:rPr lang="en-ZA" sz="3100" b="1" dirty="0" smtClean="0"/>
              <a:t> in NY </a:t>
            </a:r>
            <a:r>
              <a:rPr lang="en-ZA" sz="3100" b="1" dirty="0" err="1" smtClean="0"/>
              <a:t>om</a:t>
            </a:r>
            <a:r>
              <a:rPr lang="en-ZA" sz="3100" b="1" dirty="0" smtClean="0"/>
              <a:t> die </a:t>
            </a:r>
            <a:r>
              <a:rPr lang="en-ZA" sz="3100" b="1" dirty="0" err="1" smtClean="0"/>
              <a:t>prag</a:t>
            </a:r>
            <a:r>
              <a:rPr lang="en-ZA" sz="3100" b="1" dirty="0" smtClean="0"/>
              <a:t> </a:t>
            </a:r>
            <a:r>
              <a:rPr lang="en-ZA" sz="3100" b="1" dirty="0" err="1" smtClean="0"/>
              <a:t>te</a:t>
            </a:r>
            <a:r>
              <a:rPr lang="en-ZA" sz="3100" b="1" dirty="0" smtClean="0"/>
              <a:t> </a:t>
            </a:r>
            <a:r>
              <a:rPr lang="en-ZA" sz="3100" b="1" dirty="0" err="1" smtClean="0"/>
              <a:t>bewonder</a:t>
            </a:r>
            <a:r>
              <a:rPr lang="en-ZA" sz="3100" b="1" dirty="0" smtClean="0"/>
              <a:t> (</a:t>
            </a:r>
            <a:r>
              <a:rPr lang="en-ZA" sz="3100" b="1" dirty="0" err="1" smtClean="0"/>
              <a:t>romanse</a:t>
            </a:r>
            <a:r>
              <a:rPr lang="en-ZA" sz="3100" b="1" dirty="0" smtClean="0"/>
              <a:t>)</a:t>
            </a:r>
            <a:endParaRPr lang="en-ZA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Iris </a:t>
            </a:r>
            <a:r>
              <a:rPr lang="en-ZA" dirty="0" err="1" smtClean="0"/>
              <a:t>wou</a:t>
            </a:r>
            <a:r>
              <a:rPr lang="en-ZA" dirty="0" smtClean="0"/>
              <a:t> </a:t>
            </a:r>
            <a:r>
              <a:rPr lang="en-ZA" dirty="0" err="1" smtClean="0"/>
              <a:t>graag</a:t>
            </a:r>
            <a:r>
              <a:rPr lang="en-ZA" dirty="0" smtClean="0"/>
              <a:t> in die </a:t>
            </a:r>
            <a:r>
              <a:rPr lang="en-ZA" dirty="0" err="1" smtClean="0"/>
              <a:t>aand</a:t>
            </a:r>
            <a:r>
              <a:rPr lang="en-ZA" dirty="0" smtClean="0"/>
              <a:t> </a:t>
            </a:r>
            <a:r>
              <a:rPr lang="en-ZA" dirty="0" err="1" smtClean="0"/>
              <a:t>aankom</a:t>
            </a:r>
            <a:r>
              <a:rPr lang="en-ZA" dirty="0" smtClean="0"/>
              <a:t> in New York </a:t>
            </a:r>
            <a:r>
              <a:rPr lang="en-ZA" dirty="0" err="1" smtClean="0"/>
              <a:t>om</a:t>
            </a:r>
            <a:r>
              <a:rPr lang="en-ZA" dirty="0" smtClean="0"/>
              <a:t> die </a:t>
            </a:r>
            <a:r>
              <a:rPr lang="en-ZA" dirty="0" err="1" smtClean="0"/>
              <a:t>prag</a:t>
            </a:r>
            <a:r>
              <a:rPr lang="en-ZA" dirty="0" smtClean="0"/>
              <a:t> van die </a:t>
            </a:r>
            <a:r>
              <a:rPr lang="en-ZA" dirty="0" err="1" smtClean="0"/>
              <a:t>stad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bewonder</a:t>
            </a:r>
            <a:r>
              <a:rPr lang="en-ZA" dirty="0" smtClean="0"/>
              <a:t>! (</a:t>
            </a:r>
            <a:r>
              <a:rPr lang="en-ZA" dirty="0" err="1" smtClean="0"/>
              <a:t>Romanties</a:t>
            </a:r>
            <a:r>
              <a:rPr lang="en-ZA" dirty="0" smtClean="0"/>
              <a:t>)</a:t>
            </a:r>
            <a:endParaRPr lang="en-ZA" dirty="0"/>
          </a:p>
        </p:txBody>
      </p:sp>
      <p:pic>
        <p:nvPicPr>
          <p:cNvPr id="4" name="Picture 3" descr="newyorkcit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95-96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Iris </a:t>
            </a:r>
            <a:r>
              <a:rPr lang="en-ZA" dirty="0" err="1" smtClean="0"/>
              <a:t>verwonder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aan</a:t>
            </a:r>
            <a:r>
              <a:rPr lang="en-ZA" dirty="0" smtClean="0"/>
              <a:t> die </a:t>
            </a:r>
            <a:r>
              <a:rPr lang="en-ZA" dirty="0" err="1" smtClean="0"/>
              <a:t>stad</a:t>
            </a:r>
            <a:r>
              <a:rPr lang="en-ZA" dirty="0" smtClean="0"/>
              <a:t> en </a:t>
            </a:r>
            <a:r>
              <a:rPr lang="en-ZA" dirty="0" err="1" smtClean="0"/>
              <a:t>gesels</a:t>
            </a:r>
            <a:r>
              <a:rPr lang="en-ZA" dirty="0" smtClean="0"/>
              <a:t> met Billy in die taxi.</a:t>
            </a:r>
          </a:p>
          <a:p>
            <a:r>
              <a:rPr lang="en-ZA" dirty="0" smtClean="0"/>
              <a:t>Billy </a:t>
            </a:r>
            <a:r>
              <a:rPr lang="en-ZA" dirty="0" err="1" smtClean="0"/>
              <a:t>neem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na</a:t>
            </a:r>
            <a:r>
              <a:rPr lang="en-ZA" dirty="0" smtClean="0"/>
              <a:t> die hotel en Iris </a:t>
            </a:r>
            <a:r>
              <a:rPr lang="en-ZA" dirty="0" err="1" smtClean="0"/>
              <a:t>kan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glo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Peter </a:t>
            </a:r>
            <a:r>
              <a:rPr lang="en-ZA" dirty="0" err="1" smtClean="0"/>
              <a:t>nie</a:t>
            </a:r>
            <a:r>
              <a:rPr lang="en-ZA" dirty="0" smtClean="0"/>
              <a:t> ‘n </a:t>
            </a:r>
            <a:r>
              <a:rPr lang="en-ZA" dirty="0" err="1" smtClean="0"/>
              <a:t>meer</a:t>
            </a:r>
            <a:r>
              <a:rPr lang="en-ZA" dirty="0" smtClean="0"/>
              <a:t> </a:t>
            </a:r>
            <a:r>
              <a:rPr lang="en-ZA" dirty="0" err="1" smtClean="0"/>
              <a:t>romantiese</a:t>
            </a:r>
            <a:r>
              <a:rPr lang="en-ZA" dirty="0" smtClean="0"/>
              <a:t> hotel </a:t>
            </a:r>
            <a:r>
              <a:rPr lang="en-ZA" dirty="0" err="1" smtClean="0"/>
              <a:t>gekies</a:t>
            </a:r>
            <a:r>
              <a:rPr lang="en-ZA" dirty="0" smtClean="0"/>
              <a:t> het </a:t>
            </a:r>
            <a:r>
              <a:rPr lang="en-ZA" dirty="0" err="1" smtClean="0"/>
              <a:t>nie</a:t>
            </a:r>
            <a:r>
              <a:rPr lang="en-ZA" dirty="0" smtClean="0"/>
              <a:t>!</a:t>
            </a:r>
            <a:endParaRPr lang="en-ZA" dirty="0"/>
          </a:p>
        </p:txBody>
      </p:sp>
      <p:pic>
        <p:nvPicPr>
          <p:cNvPr id="4" name="Picture 3" descr="rooi baksteen ho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751622"/>
            <a:ext cx="6215106" cy="3106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 smtClean="0"/>
              <a:t>Bladsy</a:t>
            </a:r>
            <a:r>
              <a:rPr lang="en-ZA" b="1" dirty="0" smtClean="0"/>
              <a:t> 96 (</a:t>
            </a:r>
            <a:r>
              <a:rPr lang="en-ZA" b="1" dirty="0" err="1" smtClean="0"/>
              <a:t>vervolg</a:t>
            </a:r>
            <a:r>
              <a:rPr lang="en-ZA" b="1" dirty="0" smtClean="0"/>
              <a:t>)-97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 smtClean="0"/>
              <a:t>Peter was </a:t>
            </a:r>
            <a:r>
              <a:rPr lang="en-ZA" dirty="0" err="1" smtClean="0"/>
              <a:t>nie</a:t>
            </a:r>
            <a:r>
              <a:rPr lang="en-ZA" dirty="0" smtClean="0"/>
              <a:t> by die hotel </a:t>
            </a:r>
            <a:r>
              <a:rPr lang="en-ZA" dirty="0" err="1" smtClean="0"/>
              <a:t>nie</a:t>
            </a:r>
            <a:r>
              <a:rPr lang="en-ZA" dirty="0" smtClean="0"/>
              <a:t> en </a:t>
            </a:r>
            <a:r>
              <a:rPr lang="en-ZA" dirty="0" err="1" smtClean="0"/>
              <a:t>daar</a:t>
            </a:r>
            <a:r>
              <a:rPr lang="en-ZA" dirty="0" smtClean="0"/>
              <a:t> was </a:t>
            </a:r>
            <a:r>
              <a:rPr lang="en-ZA" dirty="0" err="1" smtClean="0"/>
              <a:t>geen</a:t>
            </a:r>
            <a:r>
              <a:rPr lang="en-ZA" dirty="0" smtClean="0"/>
              <a:t> </a:t>
            </a:r>
            <a:r>
              <a:rPr lang="en-ZA" dirty="0" err="1" smtClean="0"/>
              <a:t>boodskap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</a:p>
          <a:p>
            <a:r>
              <a:rPr lang="en-ZA" dirty="0" smtClean="0"/>
              <a:t>Iris is </a:t>
            </a:r>
            <a:r>
              <a:rPr lang="en-ZA" dirty="0" err="1" smtClean="0"/>
              <a:t>baie</a:t>
            </a:r>
            <a:r>
              <a:rPr lang="en-ZA" dirty="0" smtClean="0"/>
              <a:t> </a:t>
            </a:r>
            <a:r>
              <a:rPr lang="en-ZA" dirty="0" err="1" smtClean="0"/>
              <a:t>teleurgesteld</a:t>
            </a:r>
            <a:r>
              <a:rPr lang="en-ZA" dirty="0" smtClean="0"/>
              <a:t>, </a:t>
            </a:r>
            <a:r>
              <a:rPr lang="en-ZA" b="1" dirty="0" smtClean="0">
                <a:solidFill>
                  <a:srgbClr val="FF0000"/>
                </a:solidFill>
              </a:rPr>
              <a:t>want </a:t>
            </a:r>
            <a:r>
              <a:rPr lang="en-ZA" b="1" dirty="0" err="1" smtClean="0">
                <a:solidFill>
                  <a:srgbClr val="FF0000"/>
                </a:solidFill>
              </a:rPr>
              <a:t>dit</a:t>
            </a:r>
            <a:r>
              <a:rPr lang="en-ZA" b="1" dirty="0" smtClean="0">
                <a:solidFill>
                  <a:srgbClr val="FF0000"/>
                </a:solidFill>
              </a:rPr>
              <a:t> was </a:t>
            </a:r>
            <a:r>
              <a:rPr lang="en-ZA" b="1" dirty="0" err="1" smtClean="0">
                <a:solidFill>
                  <a:srgbClr val="FF0000"/>
                </a:solidFill>
              </a:rPr>
              <a:t>nie</a:t>
            </a:r>
            <a:r>
              <a:rPr lang="en-ZA" b="1" dirty="0" smtClean="0">
                <a:solidFill>
                  <a:srgbClr val="FF0000"/>
                </a:solidFill>
              </a:rPr>
              <a:t> die </a:t>
            </a:r>
            <a:r>
              <a:rPr lang="en-ZA" b="1" dirty="0" err="1" smtClean="0">
                <a:solidFill>
                  <a:srgbClr val="FF0000"/>
                </a:solidFill>
              </a:rPr>
              <a:t>romantiese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</a:rPr>
              <a:t>herontmoeting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</a:rPr>
              <a:t>wat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</a:rPr>
              <a:t>sy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</a:rPr>
              <a:t>verwag</a:t>
            </a:r>
            <a:r>
              <a:rPr lang="en-ZA" b="1" dirty="0" smtClean="0">
                <a:solidFill>
                  <a:srgbClr val="FF0000"/>
                </a:solidFill>
              </a:rPr>
              <a:t> het </a:t>
            </a:r>
            <a:r>
              <a:rPr lang="en-ZA" b="1" dirty="0" err="1" smtClean="0">
                <a:solidFill>
                  <a:srgbClr val="FF0000"/>
                </a:solidFill>
              </a:rPr>
              <a:t>nie</a:t>
            </a:r>
            <a:r>
              <a:rPr lang="en-ZA" b="1" dirty="0" smtClean="0">
                <a:solidFill>
                  <a:srgbClr val="FF0000"/>
                </a:solidFill>
              </a:rPr>
              <a:t>.  </a:t>
            </a:r>
            <a:r>
              <a:rPr lang="en-ZA" b="1" dirty="0" err="1" smtClean="0">
                <a:solidFill>
                  <a:srgbClr val="FF0000"/>
                </a:solidFill>
              </a:rPr>
              <a:t>Niemand</a:t>
            </a:r>
            <a:r>
              <a:rPr lang="en-ZA" b="1" dirty="0" smtClean="0">
                <a:solidFill>
                  <a:srgbClr val="FF0000"/>
                </a:solidFill>
              </a:rPr>
              <a:t> het die </a:t>
            </a:r>
            <a:r>
              <a:rPr lang="en-ZA" b="1" dirty="0" err="1" smtClean="0">
                <a:solidFill>
                  <a:srgbClr val="FF0000"/>
                </a:solidFill>
              </a:rPr>
              <a:t>deur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</a:rPr>
              <a:t>oopgegooi</a:t>
            </a:r>
            <a:r>
              <a:rPr lang="en-ZA" b="1" dirty="0" smtClean="0">
                <a:solidFill>
                  <a:srgbClr val="FF0000"/>
                </a:solidFill>
              </a:rPr>
              <a:t> en </a:t>
            </a:r>
            <a:r>
              <a:rPr lang="en-ZA" b="1" dirty="0" err="1" smtClean="0">
                <a:solidFill>
                  <a:srgbClr val="FF0000"/>
                </a:solidFill>
              </a:rPr>
              <a:t>haar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</a:rPr>
              <a:t>naam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</a:rPr>
              <a:t>geroep</a:t>
            </a:r>
            <a:r>
              <a:rPr lang="en-ZA" b="1" dirty="0" smtClean="0">
                <a:solidFill>
                  <a:srgbClr val="FF0000"/>
                </a:solidFill>
              </a:rPr>
              <a:t> en </a:t>
            </a:r>
            <a:r>
              <a:rPr lang="en-ZA" b="1" dirty="0" err="1" smtClean="0">
                <a:solidFill>
                  <a:srgbClr val="FF0000"/>
                </a:solidFill>
              </a:rPr>
              <a:t>haar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</a:rPr>
              <a:t>omhels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err="1" smtClean="0">
                <a:solidFill>
                  <a:srgbClr val="FF0000"/>
                </a:solidFill>
              </a:rPr>
              <a:t>nie</a:t>
            </a:r>
            <a:r>
              <a:rPr lang="en-ZA" b="1" dirty="0" smtClean="0">
                <a:solidFill>
                  <a:srgbClr val="FF0000"/>
                </a:solidFill>
              </a:rPr>
              <a:t>!!</a:t>
            </a:r>
            <a:r>
              <a:rPr lang="en-ZA" b="1" dirty="0" smtClean="0"/>
              <a:t> </a:t>
            </a:r>
            <a:r>
              <a:rPr lang="en-ZA" dirty="0" smtClean="0"/>
              <a:t>(</a:t>
            </a:r>
            <a:r>
              <a:rPr lang="en-ZA" dirty="0" err="1" smtClean="0"/>
              <a:t>Romanse</a:t>
            </a:r>
            <a:r>
              <a:rPr lang="en-ZA" dirty="0" smtClean="0"/>
              <a:t>)</a:t>
            </a:r>
          </a:p>
          <a:p>
            <a:r>
              <a:rPr lang="en-ZA" dirty="0" smtClean="0"/>
              <a:t>Peter </a:t>
            </a:r>
            <a:r>
              <a:rPr lang="en-ZA" dirty="0" err="1" smtClean="0"/>
              <a:t>bel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en </a:t>
            </a:r>
            <a:r>
              <a:rPr lang="en-ZA" dirty="0" err="1" smtClean="0"/>
              <a:t>s</a:t>
            </a:r>
            <a:r>
              <a:rPr lang="en-ZA" dirty="0" err="1" smtClean="0">
                <a:latin typeface="Calibri"/>
                <a:cs typeface="Calibri"/>
              </a:rPr>
              <a:t>ê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dat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hy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vasgevang</a:t>
            </a:r>
            <a:r>
              <a:rPr lang="en-ZA" dirty="0" smtClean="0">
                <a:latin typeface="Calibri"/>
                <a:cs typeface="Calibri"/>
              </a:rPr>
              <a:t> is in ‘n </a:t>
            </a:r>
            <a:r>
              <a:rPr lang="en-ZA" dirty="0" err="1" smtClean="0">
                <a:latin typeface="Calibri"/>
                <a:cs typeface="Calibri"/>
              </a:rPr>
              <a:t>sneeustorm</a:t>
            </a:r>
            <a:r>
              <a:rPr lang="en-ZA" dirty="0" smtClean="0">
                <a:latin typeface="Calibri"/>
                <a:cs typeface="Calibri"/>
              </a:rPr>
              <a:t> en </a:t>
            </a:r>
            <a:r>
              <a:rPr lang="en-ZA" dirty="0" err="1" smtClean="0">
                <a:latin typeface="Calibri"/>
                <a:cs typeface="Calibri"/>
              </a:rPr>
              <a:t>dat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sy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moet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rondloop</a:t>
            </a:r>
            <a:r>
              <a:rPr lang="en-ZA" dirty="0" smtClean="0">
                <a:latin typeface="Calibri"/>
                <a:cs typeface="Calibri"/>
              </a:rPr>
              <a:t> en die </a:t>
            </a:r>
            <a:r>
              <a:rPr lang="en-ZA" dirty="0" err="1" smtClean="0">
                <a:latin typeface="Calibri"/>
                <a:cs typeface="Calibri"/>
              </a:rPr>
              <a:t>plek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verken</a:t>
            </a:r>
            <a:r>
              <a:rPr lang="en-ZA" dirty="0" smtClean="0">
                <a:latin typeface="Calibri"/>
                <a:cs typeface="Calibri"/>
              </a:rPr>
              <a:t>. 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1043</Words>
  <Application>Microsoft Office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Die Kwart-voor-sewe-lelie (5)</vt:lpstr>
      <vt:lpstr>Bladsy 91</vt:lpstr>
      <vt:lpstr>Bladsy 92</vt:lpstr>
      <vt:lpstr>DIE ENGEL Hy is nie ‘n spook of ‘n gees nie!!</vt:lpstr>
      <vt:lpstr>Bladsy 93 Iris vlieg 2 dae later  New York toe!</vt:lpstr>
      <vt:lpstr>Bladsy 93-94</vt:lpstr>
      <vt:lpstr>Bladsy 95 Iris wou in die aand aankom in NY om die prag te bewonder (romanse)</vt:lpstr>
      <vt:lpstr>Bladsy 95-96</vt:lpstr>
      <vt:lpstr>Bladsy 96 (vervolg)-97</vt:lpstr>
      <vt:lpstr>Bladsy 97 (vervolg) - 98</vt:lpstr>
      <vt:lpstr>Bladsy 99</vt:lpstr>
      <vt:lpstr>Bladsy 100</vt:lpstr>
      <vt:lpstr>Bladsy 101</vt:lpstr>
      <vt:lpstr>Bladsy 102</vt:lpstr>
      <vt:lpstr>Bladsy 103-107</vt:lpstr>
      <vt:lpstr>Bladsy 108</vt:lpstr>
      <vt:lpstr>Bladsy 109-110</vt:lpstr>
      <vt:lpstr>Bladsy 111-113</vt:lpstr>
      <vt:lpstr>Bladsy 113 (vervolg)-115</vt:lpstr>
      <vt:lpstr>Bladsy 116-119</vt:lpstr>
      <vt:lpstr>Bladsy 120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Kwart-voor-sewe-lelie (5)</dc:title>
  <dc:creator>Mans</dc:creator>
  <cp:lastModifiedBy>Mans</cp:lastModifiedBy>
  <cp:revision>29</cp:revision>
  <dcterms:created xsi:type="dcterms:W3CDTF">2013-03-10T19:43:51Z</dcterms:created>
  <dcterms:modified xsi:type="dcterms:W3CDTF">2015-03-09T19:29:51Z</dcterms:modified>
</cp:coreProperties>
</file>