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C376-1CC0-427C-8991-D16780A192F7}" type="datetimeFigureOut">
              <a:rPr lang="en-US" smtClean="0"/>
              <a:t>3/18/2015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5693-8CF8-4E4E-9025-860177814C93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A5A3-6718-4B70-89A1-CF41A9AA71B1}" type="datetimeFigureOut">
              <a:rPr lang="en-US" smtClean="0"/>
              <a:pPr/>
              <a:t>3/18/2015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AB02-71E9-40B6-85E7-73B01389A6F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458100" cy="4786346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ZA" b="1" dirty="0" err="1" smtClean="0">
                <a:solidFill>
                  <a:srgbClr val="FFFF00"/>
                </a:solidFill>
              </a:rPr>
              <a:t>Kwart-voor-sewe-lelie</a:t>
            </a:r>
            <a:r>
              <a:rPr lang="en-ZA" b="1" dirty="0" smtClean="0">
                <a:solidFill>
                  <a:srgbClr val="FFFF00"/>
                </a:solidFill>
              </a:rPr>
              <a:t> (7)</a:t>
            </a:r>
            <a:endParaRPr lang="en-ZA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>
              <a:solidFill>
                <a:schemeClr val="tx1"/>
              </a:solidFill>
            </a:endParaRPr>
          </a:p>
          <a:p>
            <a:r>
              <a:rPr lang="en-ZA" b="1" dirty="0" err="1" smtClean="0">
                <a:solidFill>
                  <a:srgbClr val="FF0000"/>
                </a:solidFill>
              </a:rPr>
              <a:t>Bladsy</a:t>
            </a:r>
            <a:r>
              <a:rPr lang="en-ZA" b="1" dirty="0" smtClean="0">
                <a:solidFill>
                  <a:srgbClr val="FF0000"/>
                </a:solidFill>
              </a:rPr>
              <a:t> 151-170</a:t>
            </a:r>
            <a:endParaRPr lang="en-Z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35108"/>
            <a:ext cx="8358246" cy="5408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162 - 164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FFFF00"/>
                </a:solidFill>
              </a:rPr>
              <a:t>Die </a:t>
            </a:r>
            <a:r>
              <a:rPr lang="en-ZA" b="1" dirty="0" err="1" smtClean="0">
                <a:solidFill>
                  <a:srgbClr val="FFFF00"/>
                </a:solidFill>
              </a:rPr>
              <a:t>engel</a:t>
            </a:r>
            <a:r>
              <a:rPr lang="en-ZA" b="1" dirty="0" smtClean="0">
                <a:solidFill>
                  <a:srgbClr val="FFFF00"/>
                </a:solidFill>
              </a:rPr>
              <a:t> het Iris </a:t>
            </a:r>
            <a:r>
              <a:rPr lang="en-ZA" b="1" dirty="0" err="1" smtClean="0">
                <a:solidFill>
                  <a:srgbClr val="FFFF00"/>
                </a:solidFill>
              </a:rPr>
              <a:t>wakker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gemaak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om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haar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te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waarsku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dat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daar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fout</a:t>
            </a:r>
            <a:r>
              <a:rPr lang="en-ZA" b="1" dirty="0" smtClean="0">
                <a:solidFill>
                  <a:srgbClr val="FFFF00"/>
                </a:solidFill>
              </a:rPr>
              <a:t> met Bettie is.</a:t>
            </a:r>
          </a:p>
          <a:p>
            <a:r>
              <a:rPr lang="en-ZA" b="1" dirty="0" smtClean="0">
                <a:solidFill>
                  <a:srgbClr val="FFFF00"/>
                </a:solidFill>
              </a:rPr>
              <a:t>Bettie is </a:t>
            </a:r>
            <a:r>
              <a:rPr lang="en-ZA" b="1" dirty="0" err="1" smtClean="0">
                <a:solidFill>
                  <a:srgbClr val="FFFF00"/>
                </a:solidFill>
              </a:rPr>
              <a:t>besig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om</a:t>
            </a:r>
            <a:r>
              <a:rPr lang="en-ZA" b="1" dirty="0" smtClean="0">
                <a:solidFill>
                  <a:srgbClr val="FFFF00"/>
                </a:solidFill>
              </a:rPr>
              <a:t> op </a:t>
            </a:r>
            <a:r>
              <a:rPr lang="en-ZA" b="1" dirty="0" err="1" smtClean="0">
                <a:solidFill>
                  <a:srgbClr val="FFFF00"/>
                </a:solidFill>
              </a:rPr>
              <a:t>te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gooi</a:t>
            </a:r>
            <a:r>
              <a:rPr lang="en-ZA" b="1" dirty="0" smtClean="0">
                <a:solidFill>
                  <a:srgbClr val="FFFF00"/>
                </a:solidFill>
              </a:rPr>
              <a:t> en gee </a:t>
            </a:r>
            <a:r>
              <a:rPr lang="en-ZA" b="1" dirty="0" err="1" smtClean="0">
                <a:solidFill>
                  <a:srgbClr val="FFFF00"/>
                </a:solidFill>
              </a:rPr>
              <a:t>voor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dat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sy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smtClean="0">
                <a:solidFill>
                  <a:srgbClr val="FF0000"/>
                </a:solidFill>
              </a:rPr>
              <a:t>gif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gedrink</a:t>
            </a:r>
            <a:r>
              <a:rPr lang="en-ZA" b="1" dirty="0" smtClean="0">
                <a:solidFill>
                  <a:srgbClr val="FFFF00"/>
                </a:solidFill>
              </a:rPr>
              <a:t> het.  HOEKOM? (</a:t>
            </a:r>
            <a:r>
              <a:rPr lang="en-ZA" b="1" dirty="0" err="1" smtClean="0">
                <a:solidFill>
                  <a:srgbClr val="FFFF00"/>
                </a:solidFill>
              </a:rPr>
              <a:t>Sy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soek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nogsteeds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bejammering</a:t>
            </a:r>
            <a:r>
              <a:rPr lang="en-ZA" b="1" dirty="0" smtClean="0">
                <a:solidFill>
                  <a:srgbClr val="FFFF00"/>
                </a:solidFill>
              </a:rPr>
              <a:t> en </a:t>
            </a:r>
            <a:r>
              <a:rPr lang="en-ZA" b="1" dirty="0" err="1" smtClean="0">
                <a:solidFill>
                  <a:srgbClr val="FFFF00"/>
                </a:solidFill>
              </a:rPr>
              <a:t>hou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daarvan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om</a:t>
            </a:r>
            <a:r>
              <a:rPr lang="en-ZA" b="1" dirty="0" smtClean="0">
                <a:solidFill>
                  <a:srgbClr val="FFFF00"/>
                </a:solidFill>
              </a:rPr>
              <a:t> melodrama </a:t>
            </a:r>
            <a:r>
              <a:rPr lang="en-ZA" b="1" dirty="0" err="1" smtClean="0">
                <a:solidFill>
                  <a:srgbClr val="FFFF00"/>
                </a:solidFill>
              </a:rPr>
              <a:t>te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veroorsaak</a:t>
            </a:r>
            <a:r>
              <a:rPr lang="en-ZA" b="1" dirty="0" smtClean="0">
                <a:solidFill>
                  <a:srgbClr val="FFFF00"/>
                </a:solidFill>
              </a:rPr>
              <a:t>!)</a:t>
            </a:r>
          </a:p>
          <a:p>
            <a:r>
              <a:rPr lang="en-ZA" b="1" dirty="0" smtClean="0">
                <a:solidFill>
                  <a:srgbClr val="FFFF00"/>
                </a:solidFill>
              </a:rPr>
              <a:t>Iris </a:t>
            </a:r>
            <a:r>
              <a:rPr lang="en-ZA" b="1" dirty="0" err="1" smtClean="0">
                <a:solidFill>
                  <a:srgbClr val="FFFF00"/>
                </a:solidFill>
              </a:rPr>
              <a:t>maak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vir</a:t>
            </a:r>
            <a:r>
              <a:rPr lang="en-ZA" b="1" dirty="0" smtClean="0">
                <a:solidFill>
                  <a:srgbClr val="FFFF00"/>
                </a:solidFill>
              </a:rPr>
              <a:t> Peter en Brian </a:t>
            </a:r>
            <a:r>
              <a:rPr lang="en-ZA" b="1" dirty="0" err="1" smtClean="0">
                <a:solidFill>
                  <a:srgbClr val="FFFF00"/>
                </a:solidFill>
              </a:rPr>
              <a:t>wakker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om</a:t>
            </a:r>
            <a:r>
              <a:rPr lang="en-ZA" b="1" dirty="0" smtClean="0">
                <a:solidFill>
                  <a:srgbClr val="FFFF00"/>
                </a:solidFill>
              </a:rPr>
              <a:t> Bettie </a:t>
            </a:r>
            <a:r>
              <a:rPr lang="en-ZA" b="1" dirty="0" err="1" smtClean="0">
                <a:solidFill>
                  <a:srgbClr val="FFFF00"/>
                </a:solidFill>
              </a:rPr>
              <a:t>hospitaal</a:t>
            </a:r>
            <a:r>
              <a:rPr lang="en-ZA" b="1" dirty="0" smtClean="0">
                <a:solidFill>
                  <a:srgbClr val="FFFF00"/>
                </a:solidFill>
              </a:rPr>
              <a:t> toe </a:t>
            </a:r>
            <a:r>
              <a:rPr lang="en-ZA" b="1" dirty="0" err="1" smtClean="0">
                <a:solidFill>
                  <a:srgbClr val="FFFF00"/>
                </a:solidFill>
              </a:rPr>
              <a:t>te</a:t>
            </a:r>
            <a:r>
              <a:rPr lang="en-ZA" b="1" dirty="0" smtClean="0">
                <a:solidFill>
                  <a:srgbClr val="FFFF00"/>
                </a:solidFill>
              </a:rPr>
              <a:t> vat.</a:t>
            </a:r>
            <a:endParaRPr lang="en-Z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i="1" u="sng" dirty="0" err="1" smtClean="0"/>
              <a:t>Bladsy</a:t>
            </a:r>
            <a:r>
              <a:rPr lang="en-ZA" sz="3200" i="1" u="sng" dirty="0" smtClean="0"/>
              <a:t> 165-169</a:t>
            </a:r>
            <a:endParaRPr lang="en-ZA" sz="3200" i="1" u="sng" dirty="0"/>
          </a:p>
        </p:txBody>
      </p:sp>
      <p:pic>
        <p:nvPicPr>
          <p:cNvPr id="10" name="Content Placeholder 9" descr="car in 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3512" y="1357299"/>
            <a:ext cx="4314825" cy="4286279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3230" cy="4691063"/>
          </a:xfrm>
        </p:spPr>
        <p:txBody>
          <a:bodyPr>
            <a:normAutofit fontScale="92500" lnSpcReduction="10000"/>
          </a:bodyPr>
          <a:lstStyle/>
          <a:p>
            <a:r>
              <a:rPr lang="en-ZA" sz="2800" b="1" dirty="0" smtClean="0"/>
              <a:t>Iris help </a:t>
            </a:r>
            <a:r>
              <a:rPr lang="en-ZA" sz="2800" b="1" dirty="0" err="1" smtClean="0"/>
              <a:t>vir</a:t>
            </a:r>
            <a:r>
              <a:rPr lang="en-ZA" sz="2800" b="1" dirty="0" smtClean="0"/>
              <a:t> Peter </a:t>
            </a:r>
            <a:r>
              <a:rPr lang="en-ZA" sz="2800" b="1" dirty="0" err="1" smtClean="0"/>
              <a:t>om</a:t>
            </a:r>
            <a:r>
              <a:rPr lang="en-ZA" sz="2800" b="1" dirty="0" smtClean="0"/>
              <a:t> die motor </a:t>
            </a:r>
            <a:r>
              <a:rPr lang="en-ZA" sz="2800" b="1" dirty="0" err="1" smtClean="0"/>
              <a:t>uit</a:t>
            </a:r>
            <a:r>
              <a:rPr lang="en-ZA" sz="2800" b="1" dirty="0" smtClean="0"/>
              <a:t> die </a:t>
            </a:r>
            <a:r>
              <a:rPr lang="en-ZA" sz="2800" b="1" dirty="0" err="1" smtClean="0"/>
              <a:t>sneeu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te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kry</a:t>
            </a:r>
            <a:r>
              <a:rPr lang="en-ZA" sz="2800" b="1" dirty="0" smtClean="0"/>
              <a:t>, </a:t>
            </a:r>
            <a:r>
              <a:rPr lang="en-ZA" sz="2800" b="1" dirty="0" err="1" smtClean="0"/>
              <a:t>maar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sonder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sukses</a:t>
            </a:r>
            <a:r>
              <a:rPr lang="en-ZA" sz="2800" b="1" dirty="0" smtClean="0"/>
              <a:t>.  In die </a:t>
            </a:r>
            <a:r>
              <a:rPr lang="en-ZA" sz="2800" b="1" dirty="0" err="1" smtClean="0"/>
              <a:t>proses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breek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sy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haar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enkel</a:t>
            </a:r>
            <a:r>
              <a:rPr lang="en-ZA" sz="2800" b="1" dirty="0" smtClean="0"/>
              <a:t>!  </a:t>
            </a:r>
            <a:r>
              <a:rPr lang="en-ZA" sz="2800" b="1" dirty="0" smtClean="0">
                <a:solidFill>
                  <a:srgbClr val="FF0000"/>
                </a:solidFill>
              </a:rPr>
              <a:t>PETER LUISTER NIE NA HAAR NIE </a:t>
            </a:r>
            <a:r>
              <a:rPr lang="en-ZA" sz="2800" b="1" dirty="0" smtClean="0">
                <a:solidFill>
                  <a:srgbClr val="7030A0"/>
                </a:solidFill>
              </a:rPr>
              <a:t>EN SY MOET HAARSELF 7 KEER HERHAAL DEUR TE S</a:t>
            </a:r>
            <a:r>
              <a:rPr lang="en-ZA" sz="2800" b="1" dirty="0" smtClean="0">
                <a:solidFill>
                  <a:srgbClr val="7030A0"/>
                </a:solidFill>
                <a:latin typeface="Calibri"/>
                <a:cs typeface="Calibri"/>
              </a:rPr>
              <a:t>Ê IETS HET KLIEKS GEMAAK!!</a:t>
            </a:r>
            <a:endParaRPr lang="en-ZA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170</a:t>
            </a:r>
            <a:endParaRPr lang="en-ZA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 smtClean="0"/>
              <a:t>Peter </a:t>
            </a:r>
            <a:r>
              <a:rPr lang="en-ZA" b="1" dirty="0" err="1" smtClean="0"/>
              <a:t>sny</a:t>
            </a:r>
            <a:r>
              <a:rPr lang="en-ZA" b="1" dirty="0" smtClean="0"/>
              <a:t> Iris se </a:t>
            </a:r>
            <a:r>
              <a:rPr lang="en-ZA" b="1" dirty="0" err="1" smtClean="0"/>
              <a:t>stewel</a:t>
            </a:r>
            <a:r>
              <a:rPr lang="en-ZA" b="1" dirty="0" smtClean="0"/>
              <a:t> </a:t>
            </a:r>
            <a:r>
              <a:rPr lang="en-ZA" b="1" dirty="0" err="1" smtClean="0"/>
              <a:t>af</a:t>
            </a:r>
            <a:r>
              <a:rPr lang="en-ZA" b="1" dirty="0" smtClean="0"/>
              <a:t> en </a:t>
            </a:r>
            <a:r>
              <a:rPr lang="en-ZA" b="1" dirty="0" err="1" smtClean="0"/>
              <a:t>sien</a:t>
            </a:r>
            <a:r>
              <a:rPr lang="en-ZA" b="1" dirty="0" smtClean="0"/>
              <a:t> so </a:t>
            </a:r>
            <a:r>
              <a:rPr lang="en-ZA" b="1" dirty="0" err="1" smtClean="0"/>
              <a:t>dat</a:t>
            </a:r>
            <a:r>
              <a:rPr lang="en-ZA" b="1" dirty="0" smtClean="0"/>
              <a:t> Iris </a:t>
            </a:r>
            <a:r>
              <a:rPr lang="en-ZA" b="1" dirty="0" err="1" smtClean="0"/>
              <a:t>nie</a:t>
            </a:r>
            <a:r>
              <a:rPr lang="en-ZA" b="1" dirty="0" smtClean="0"/>
              <a:t> </a:t>
            </a:r>
            <a:r>
              <a:rPr lang="en-ZA" b="1" dirty="0" err="1" smtClean="0"/>
              <a:t>aangesit</a:t>
            </a:r>
            <a:r>
              <a:rPr lang="en-ZA" b="1" dirty="0" smtClean="0"/>
              <a:t> het </a:t>
            </a:r>
            <a:r>
              <a:rPr lang="en-ZA" b="1" dirty="0" err="1" smtClean="0"/>
              <a:t>nie</a:t>
            </a:r>
            <a:r>
              <a:rPr lang="en-ZA" b="1" dirty="0" smtClean="0"/>
              <a:t>. (</a:t>
            </a:r>
            <a:r>
              <a:rPr lang="en-ZA" b="1" dirty="0" err="1" smtClean="0"/>
              <a:t>Hoekom</a:t>
            </a:r>
            <a:r>
              <a:rPr lang="en-ZA" b="1" dirty="0" smtClean="0"/>
              <a:t> het Peter </a:t>
            </a:r>
            <a:r>
              <a:rPr lang="en-ZA" b="1" dirty="0" err="1" smtClean="0"/>
              <a:t>nie</a:t>
            </a:r>
            <a:r>
              <a:rPr lang="en-ZA" b="1" dirty="0" smtClean="0"/>
              <a:t> die </a:t>
            </a:r>
            <a:r>
              <a:rPr lang="en-ZA" b="1" dirty="0" err="1" smtClean="0"/>
              <a:t>eerste</a:t>
            </a:r>
            <a:r>
              <a:rPr lang="en-ZA" b="1" dirty="0" smtClean="0"/>
              <a:t> </a:t>
            </a:r>
            <a:r>
              <a:rPr lang="en-ZA" b="1" dirty="0" err="1" smtClean="0"/>
              <a:t>keer</a:t>
            </a:r>
            <a:r>
              <a:rPr lang="en-ZA" b="1" dirty="0" smtClean="0"/>
              <a:t> </a:t>
            </a:r>
            <a:r>
              <a:rPr lang="en-ZA" b="1" dirty="0" err="1" smtClean="0"/>
              <a:t>geluister</a:t>
            </a:r>
            <a:r>
              <a:rPr lang="en-ZA" b="1" dirty="0" smtClean="0"/>
              <a:t> toe Iris met </a:t>
            </a:r>
            <a:r>
              <a:rPr lang="en-ZA" b="1" dirty="0" err="1" smtClean="0"/>
              <a:t>hom</a:t>
            </a:r>
            <a:r>
              <a:rPr lang="en-ZA" b="1" dirty="0" smtClean="0"/>
              <a:t> </a:t>
            </a:r>
            <a:r>
              <a:rPr lang="en-ZA" b="1" dirty="0" err="1" smtClean="0"/>
              <a:t>gepraat</a:t>
            </a:r>
            <a:r>
              <a:rPr lang="en-ZA" b="1" dirty="0" smtClean="0"/>
              <a:t> het </a:t>
            </a:r>
            <a:r>
              <a:rPr lang="en-ZA" b="1" dirty="0" err="1" smtClean="0"/>
              <a:t>nie</a:t>
            </a:r>
            <a:r>
              <a:rPr lang="en-ZA" b="1" dirty="0" smtClean="0"/>
              <a:t>?)</a:t>
            </a:r>
          </a:p>
          <a:p>
            <a:r>
              <a:rPr lang="en-ZA" b="1" dirty="0" smtClean="0"/>
              <a:t>Bettie </a:t>
            </a:r>
            <a:r>
              <a:rPr lang="en-ZA" b="1" dirty="0" err="1" smtClean="0"/>
              <a:t>wens</a:t>
            </a:r>
            <a:r>
              <a:rPr lang="en-ZA" b="1" dirty="0" smtClean="0"/>
              <a:t> </a:t>
            </a:r>
            <a:r>
              <a:rPr lang="en-ZA" b="1" dirty="0" err="1" smtClean="0"/>
              <a:t>almal</a:t>
            </a:r>
            <a:r>
              <a:rPr lang="en-ZA" b="1" dirty="0" smtClean="0"/>
              <a:t> </a:t>
            </a:r>
            <a:r>
              <a:rPr lang="en-ZA" b="1" dirty="0" err="1" smtClean="0"/>
              <a:t>om</a:t>
            </a:r>
            <a:r>
              <a:rPr lang="en-ZA" b="1" dirty="0" smtClean="0"/>
              <a:t> </a:t>
            </a:r>
            <a:r>
              <a:rPr lang="en-ZA" b="1" dirty="0" err="1" smtClean="0"/>
              <a:t>vieruur</a:t>
            </a:r>
            <a:r>
              <a:rPr lang="en-ZA" b="1" dirty="0" smtClean="0"/>
              <a:t> die </a:t>
            </a:r>
            <a:r>
              <a:rPr lang="en-ZA" b="1" dirty="0" err="1" smtClean="0"/>
              <a:t>oggend</a:t>
            </a:r>
            <a:r>
              <a:rPr lang="en-ZA" b="1" dirty="0" smtClean="0"/>
              <a:t> </a:t>
            </a:r>
            <a:r>
              <a:rPr lang="en-ZA" b="1" dirty="0" err="1" smtClean="0"/>
              <a:t>gelukkige</a:t>
            </a:r>
            <a:r>
              <a:rPr lang="en-ZA" b="1" dirty="0" smtClean="0"/>
              <a:t> </a:t>
            </a:r>
            <a:r>
              <a:rPr lang="en-ZA" b="1" dirty="0" err="1" smtClean="0"/>
              <a:t>Kersfees</a:t>
            </a:r>
            <a:r>
              <a:rPr lang="en-ZA" b="1" dirty="0" smtClean="0"/>
              <a:t>.  </a:t>
            </a:r>
            <a:r>
              <a:rPr lang="en-ZA" b="1" dirty="0" err="1" smtClean="0"/>
              <a:t>Waarom</a:t>
            </a:r>
            <a:r>
              <a:rPr lang="en-ZA" b="1" dirty="0" smtClean="0"/>
              <a:t> is </a:t>
            </a:r>
            <a:r>
              <a:rPr lang="en-ZA" b="1" dirty="0" err="1" smtClean="0"/>
              <a:t>dit</a:t>
            </a:r>
            <a:r>
              <a:rPr lang="en-ZA" b="1" dirty="0" smtClean="0"/>
              <a:t> </a:t>
            </a:r>
            <a:r>
              <a:rPr lang="en-ZA" b="1" dirty="0" err="1" smtClean="0"/>
              <a:t>ironiese</a:t>
            </a:r>
            <a:r>
              <a:rPr lang="en-ZA" b="1" dirty="0" smtClean="0"/>
              <a:t> </a:t>
            </a:r>
            <a:r>
              <a:rPr lang="en-ZA" b="1" dirty="0" err="1" smtClean="0"/>
              <a:t>woorde</a:t>
            </a:r>
            <a:r>
              <a:rPr lang="en-ZA" b="1" dirty="0" smtClean="0"/>
              <a:t>?</a:t>
            </a:r>
          </a:p>
          <a:p>
            <a:r>
              <a:rPr lang="en-ZA" b="1" dirty="0" smtClean="0"/>
              <a:t>Bettie </a:t>
            </a:r>
            <a:r>
              <a:rPr lang="en-ZA" b="1" dirty="0" err="1" smtClean="0"/>
              <a:t>kan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 </a:t>
            </a:r>
            <a:r>
              <a:rPr lang="en-ZA" b="1" dirty="0" err="1" smtClean="0"/>
              <a:t>verstaan</a:t>
            </a:r>
            <a:r>
              <a:rPr lang="en-ZA" b="1" dirty="0" smtClean="0"/>
              <a:t> </a:t>
            </a:r>
            <a:r>
              <a:rPr lang="en-ZA" b="1" dirty="0" err="1" smtClean="0"/>
              <a:t>waarom</a:t>
            </a:r>
            <a:r>
              <a:rPr lang="en-ZA" b="1" dirty="0" smtClean="0"/>
              <a:t> Iris-</a:t>
            </a:r>
            <a:r>
              <a:rPr lang="en-ZA" b="1" dirty="0" err="1" smtClean="0"/>
              <a:t>hulle</a:t>
            </a:r>
            <a:r>
              <a:rPr lang="en-ZA" b="1" dirty="0" smtClean="0"/>
              <a:t> </a:t>
            </a:r>
            <a:r>
              <a:rPr lang="en-ZA" b="1" dirty="0" err="1" smtClean="0"/>
              <a:t>almal</a:t>
            </a:r>
            <a:r>
              <a:rPr lang="en-ZA" b="1" dirty="0" smtClean="0"/>
              <a:t> </a:t>
            </a:r>
            <a:r>
              <a:rPr lang="en-ZA" b="1" dirty="0" err="1" smtClean="0"/>
              <a:t>wakker</a:t>
            </a:r>
            <a:r>
              <a:rPr lang="en-ZA" b="1" dirty="0" smtClean="0"/>
              <a:t> is en </a:t>
            </a:r>
            <a:r>
              <a:rPr lang="en-ZA" b="1" dirty="0" err="1" smtClean="0"/>
              <a:t>daar</a:t>
            </a:r>
            <a:r>
              <a:rPr lang="en-ZA" b="1" dirty="0" smtClean="0"/>
              <a:t> sit </a:t>
            </a:r>
            <a:r>
              <a:rPr lang="en-ZA" b="1" dirty="0" err="1" smtClean="0"/>
              <a:t>nie</a:t>
            </a:r>
            <a:r>
              <a:rPr lang="en-ZA" b="1" dirty="0" smtClean="0"/>
              <a:t>.</a:t>
            </a:r>
          </a:p>
          <a:p>
            <a:pPr>
              <a:buNone/>
            </a:pPr>
            <a:r>
              <a:rPr lang="en-ZA" b="1" dirty="0" smtClean="0"/>
              <a:t>                                  ...END...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151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b="1" dirty="0" smtClean="0"/>
              <a:t>Bettie </a:t>
            </a:r>
            <a:r>
              <a:rPr lang="en-ZA" b="1" dirty="0" err="1" smtClean="0"/>
              <a:t>wys</a:t>
            </a:r>
            <a:r>
              <a:rPr lang="en-ZA" b="1" dirty="0" smtClean="0"/>
              <a:t> </a:t>
            </a:r>
            <a:r>
              <a:rPr lang="en-ZA" b="1" dirty="0" err="1" smtClean="0"/>
              <a:t>dat</a:t>
            </a:r>
            <a:r>
              <a:rPr lang="en-ZA" b="1" dirty="0" smtClean="0"/>
              <a:t> </a:t>
            </a:r>
            <a:r>
              <a:rPr lang="en-ZA" b="1" dirty="0" err="1" smtClean="0"/>
              <a:t>sy</a:t>
            </a:r>
            <a:r>
              <a:rPr lang="en-ZA" b="1" dirty="0" smtClean="0"/>
              <a:t> ‘n </a:t>
            </a:r>
            <a:r>
              <a:rPr lang="en-ZA" b="1" dirty="0" err="1" smtClean="0">
                <a:solidFill>
                  <a:srgbClr val="00B0F0"/>
                </a:solidFill>
              </a:rPr>
              <a:t>sterk</a:t>
            </a:r>
            <a:r>
              <a:rPr lang="en-ZA" b="1" dirty="0" smtClean="0">
                <a:solidFill>
                  <a:srgbClr val="00B0F0"/>
                </a:solidFill>
              </a:rPr>
              <a:t> </a:t>
            </a:r>
            <a:r>
              <a:rPr lang="en-ZA" b="1" dirty="0" err="1" smtClean="0">
                <a:solidFill>
                  <a:srgbClr val="00B0F0"/>
                </a:solidFill>
              </a:rPr>
              <a:t>vrou</a:t>
            </a:r>
            <a:r>
              <a:rPr lang="en-ZA" b="1" dirty="0" smtClean="0">
                <a:solidFill>
                  <a:srgbClr val="00B0F0"/>
                </a:solidFill>
              </a:rPr>
              <a:t> </a:t>
            </a:r>
            <a:r>
              <a:rPr lang="en-ZA" b="1" dirty="0" smtClean="0"/>
              <a:t>is in </a:t>
            </a:r>
            <a:r>
              <a:rPr lang="en-ZA" b="1" dirty="0" err="1" smtClean="0"/>
              <a:t>di</a:t>
            </a:r>
            <a:r>
              <a:rPr lang="en-ZA" b="1" dirty="0" err="1" smtClean="0">
                <a:latin typeface="Calibri"/>
                <a:cs typeface="Calibri"/>
              </a:rPr>
              <a:t>é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opsig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die </a:t>
            </a:r>
            <a:r>
              <a:rPr lang="en-ZA" b="1" dirty="0" err="1" smtClean="0">
                <a:latin typeface="Calibri"/>
                <a:cs typeface="Calibri"/>
              </a:rPr>
              <a:t>volgende</a:t>
            </a:r>
            <a:r>
              <a:rPr lang="en-ZA" b="1" dirty="0" smtClean="0">
                <a:latin typeface="Calibri"/>
                <a:cs typeface="Calibri"/>
              </a:rPr>
              <a:t> van Iris se </a:t>
            </a:r>
            <a:r>
              <a:rPr lang="en-ZA" b="1" dirty="0" err="1" smtClean="0">
                <a:latin typeface="Calibri"/>
                <a:cs typeface="Calibri"/>
              </a:rPr>
              <a:t>familie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sê</a:t>
            </a:r>
            <a:r>
              <a:rPr lang="en-ZA" b="1" dirty="0" smtClean="0">
                <a:latin typeface="Calibri"/>
                <a:cs typeface="Calibri"/>
              </a:rPr>
              <a:t>:</a:t>
            </a:r>
          </a:p>
          <a:p>
            <a:pPr>
              <a:buNone/>
            </a:pPr>
            <a:r>
              <a:rPr lang="en-ZA" b="1" dirty="0">
                <a:latin typeface="Calibri"/>
                <a:cs typeface="Calibri"/>
              </a:rPr>
              <a:t> </a:t>
            </a:r>
            <a:r>
              <a:rPr lang="en-ZA" b="1" dirty="0" smtClean="0">
                <a:latin typeface="Calibri"/>
                <a:cs typeface="Calibri"/>
              </a:rPr>
              <a:t>   * Johanna – Het </a:t>
            </a:r>
            <a:r>
              <a:rPr lang="en-ZA" b="1" dirty="0" err="1" smtClean="0">
                <a:latin typeface="Calibri"/>
                <a:cs typeface="Calibri"/>
              </a:rPr>
              <a:t>julle</a:t>
            </a:r>
            <a:r>
              <a:rPr lang="en-ZA" b="1" dirty="0" smtClean="0">
                <a:latin typeface="Calibri"/>
                <a:cs typeface="Calibri"/>
              </a:rPr>
              <a:t> ‘n </a:t>
            </a:r>
            <a:r>
              <a:rPr lang="en-ZA" b="1" dirty="0" err="1" smtClean="0">
                <a:latin typeface="Calibri"/>
                <a:cs typeface="Calibri"/>
              </a:rPr>
              <a:t>huishoudster</a:t>
            </a:r>
            <a:r>
              <a:rPr lang="en-ZA" b="1" dirty="0" smtClean="0">
                <a:latin typeface="Calibri"/>
                <a:cs typeface="Calibri"/>
              </a:rPr>
              <a:t>? 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impliseer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die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huismense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lui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is!</a:t>
            </a:r>
            <a:r>
              <a:rPr lang="en-ZA" b="1" dirty="0" smtClean="0">
                <a:latin typeface="Calibri"/>
                <a:cs typeface="Calibri"/>
              </a:rPr>
              <a:t>)</a:t>
            </a:r>
          </a:p>
          <a:p>
            <a:pPr>
              <a:buNone/>
            </a:pPr>
            <a:r>
              <a:rPr lang="en-ZA" b="1" dirty="0">
                <a:latin typeface="Calibri"/>
                <a:cs typeface="Calibri"/>
              </a:rPr>
              <a:t> </a:t>
            </a:r>
            <a:r>
              <a:rPr lang="en-ZA" b="1" dirty="0" smtClean="0">
                <a:latin typeface="Calibri"/>
                <a:cs typeface="Calibri"/>
              </a:rPr>
              <a:t>   * Ma – </a:t>
            </a:r>
            <a:r>
              <a:rPr lang="en-ZA" b="1" dirty="0" err="1" smtClean="0">
                <a:latin typeface="Calibri"/>
                <a:cs typeface="Calibri"/>
              </a:rPr>
              <a:t>Vir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sulke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hulpelose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vrouens</a:t>
            </a:r>
            <a:r>
              <a:rPr lang="en-ZA" b="1" dirty="0" smtClean="0">
                <a:latin typeface="Calibri"/>
                <a:cs typeface="Calibri"/>
              </a:rPr>
              <a:t> is </a:t>
            </a:r>
            <a:r>
              <a:rPr lang="en-ZA" b="1" dirty="0" err="1" smtClean="0">
                <a:latin typeface="Calibri"/>
                <a:cs typeface="Calibri"/>
              </a:rPr>
              <a:t>daar</a:t>
            </a:r>
            <a:r>
              <a:rPr lang="en-ZA" b="1" dirty="0" smtClean="0">
                <a:latin typeface="Calibri"/>
                <a:cs typeface="Calibri"/>
              </a:rPr>
              <a:t> in </a:t>
            </a:r>
            <a:r>
              <a:rPr lang="en-ZA" b="1" dirty="0" err="1" smtClean="0">
                <a:latin typeface="Calibri"/>
                <a:cs typeface="Calibri"/>
              </a:rPr>
              <a:t>hierdie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moderne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tye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nie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plek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nie</a:t>
            </a:r>
            <a:r>
              <a:rPr lang="en-ZA" b="1" dirty="0" smtClean="0">
                <a:latin typeface="Calibri"/>
                <a:cs typeface="Calibri"/>
              </a:rPr>
              <a:t>. (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impliseer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‘n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vrou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plek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moet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vol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staan</a:t>
            </a:r>
            <a:r>
              <a:rPr lang="en-ZA" b="1" dirty="0" smtClean="0">
                <a:latin typeface="Calibri"/>
                <a:cs typeface="Calibri"/>
              </a:rPr>
              <a:t>!)</a:t>
            </a:r>
          </a:p>
          <a:p>
            <a:pPr>
              <a:buNone/>
            </a:pPr>
            <a:r>
              <a:rPr lang="en-ZA" b="1" dirty="0">
                <a:latin typeface="Calibri"/>
                <a:cs typeface="Calibri"/>
              </a:rPr>
              <a:t> </a:t>
            </a:r>
            <a:r>
              <a:rPr lang="en-ZA" b="1" dirty="0" smtClean="0">
                <a:latin typeface="Calibri"/>
                <a:cs typeface="Calibri"/>
              </a:rPr>
              <a:t>   * Elsa – Het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haar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laat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steriliseer</a:t>
            </a:r>
            <a:r>
              <a:rPr lang="en-ZA" b="1" dirty="0" smtClean="0">
                <a:latin typeface="Calibri"/>
                <a:cs typeface="Calibri"/>
              </a:rPr>
              <a:t>? </a:t>
            </a:r>
            <a:r>
              <a:rPr lang="en-ZA" b="1" dirty="0" err="1" smtClean="0">
                <a:latin typeface="Calibri"/>
                <a:cs typeface="Calibri"/>
              </a:rPr>
              <a:t>Terwyl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jonk</a:t>
            </a:r>
            <a:r>
              <a:rPr lang="en-ZA" b="1" dirty="0" smtClean="0">
                <a:latin typeface="Calibri"/>
                <a:cs typeface="Calibri"/>
              </a:rPr>
              <a:t> en </a:t>
            </a:r>
            <a:r>
              <a:rPr lang="en-ZA" b="1" dirty="0" err="1" smtClean="0">
                <a:latin typeface="Calibri"/>
                <a:cs typeface="Calibri"/>
              </a:rPr>
              <a:t>vrugbaar</a:t>
            </a:r>
            <a:r>
              <a:rPr lang="en-ZA" b="1" dirty="0" smtClean="0">
                <a:latin typeface="Calibri"/>
                <a:cs typeface="Calibri"/>
              </a:rPr>
              <a:t> was?  (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impliseer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Elsa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waardeer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wat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het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t.o.v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Bettie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wat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onvrugbaar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is</a:t>
            </a:r>
            <a:r>
              <a:rPr lang="en-ZA" b="1" dirty="0" smtClean="0">
                <a:latin typeface="Calibri"/>
                <a:cs typeface="Calibri"/>
              </a:rPr>
              <a:t>) </a:t>
            </a:r>
            <a:endParaRPr lang="en-ZA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151 (</a:t>
            </a:r>
            <a:r>
              <a:rPr lang="en-ZA" b="1" dirty="0" err="1" smtClean="0"/>
              <a:t>vervolg</a:t>
            </a:r>
            <a:r>
              <a:rPr lang="en-ZA" b="1" dirty="0" smtClean="0"/>
              <a:t>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dirty="0"/>
              <a:t> </a:t>
            </a:r>
            <a:r>
              <a:rPr lang="en-ZA" dirty="0" smtClean="0"/>
              <a:t>  * </a:t>
            </a:r>
            <a:r>
              <a:rPr lang="en-ZA" b="1" dirty="0" smtClean="0"/>
              <a:t>Kara – </a:t>
            </a:r>
            <a:r>
              <a:rPr lang="en-ZA" b="1" dirty="0" err="1" smtClean="0"/>
              <a:t>Waarom</a:t>
            </a:r>
            <a:r>
              <a:rPr lang="en-ZA" b="1" dirty="0" smtClean="0"/>
              <a:t> is </a:t>
            </a:r>
            <a:r>
              <a:rPr lang="en-ZA" b="1" dirty="0" err="1" smtClean="0"/>
              <a:t>hulle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 </a:t>
            </a:r>
            <a:r>
              <a:rPr lang="en-ZA" b="1" dirty="0" err="1" smtClean="0"/>
              <a:t>getroud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? Is </a:t>
            </a:r>
            <a:r>
              <a:rPr lang="en-ZA" b="1" dirty="0" err="1" smtClean="0"/>
              <a:t>hy</a:t>
            </a:r>
            <a:r>
              <a:rPr lang="en-ZA" b="1" dirty="0" smtClean="0"/>
              <a:t> </a:t>
            </a:r>
            <a:r>
              <a:rPr lang="en-ZA" b="1" dirty="0" err="1" smtClean="0"/>
              <a:t>ook</a:t>
            </a:r>
            <a:r>
              <a:rPr lang="en-ZA" b="1" dirty="0" smtClean="0"/>
              <a:t> </a:t>
            </a:r>
            <a:r>
              <a:rPr lang="en-ZA" b="1" dirty="0" err="1" smtClean="0"/>
              <a:t>soos</a:t>
            </a:r>
            <a:r>
              <a:rPr lang="en-ZA" b="1" dirty="0" smtClean="0"/>
              <a:t> </a:t>
            </a:r>
            <a:r>
              <a:rPr lang="en-ZA" b="1" dirty="0" err="1" smtClean="0"/>
              <a:t>een</a:t>
            </a:r>
            <a:r>
              <a:rPr lang="en-ZA" b="1" dirty="0" smtClean="0"/>
              <a:t> van die mans </a:t>
            </a:r>
            <a:r>
              <a:rPr lang="en-ZA" b="1" dirty="0" err="1" smtClean="0"/>
              <a:t>soos</a:t>
            </a:r>
            <a:r>
              <a:rPr lang="en-ZA" b="1" dirty="0" smtClean="0"/>
              <a:t> Brian? (</a:t>
            </a:r>
            <a:r>
              <a:rPr lang="en-ZA" b="1" dirty="0" err="1" smtClean="0">
                <a:solidFill>
                  <a:srgbClr val="FF0000"/>
                </a:solidFill>
              </a:rPr>
              <a:t>impliseer</a:t>
            </a:r>
            <a:r>
              <a:rPr lang="en-ZA" b="1" dirty="0" smtClean="0">
                <a:solidFill>
                  <a:srgbClr val="FF0000"/>
                </a:solidFill>
              </a:rPr>
              <a:t> Bettie se </a:t>
            </a:r>
            <a:r>
              <a:rPr lang="en-ZA" b="1" dirty="0" err="1" smtClean="0">
                <a:solidFill>
                  <a:srgbClr val="FF0000"/>
                </a:solidFill>
              </a:rPr>
              <a:t>eie</a:t>
            </a:r>
            <a:r>
              <a:rPr lang="en-ZA" b="1" dirty="0" smtClean="0">
                <a:solidFill>
                  <a:srgbClr val="FF0000"/>
                </a:solidFill>
              </a:rPr>
              <a:t> status as </a:t>
            </a:r>
            <a:r>
              <a:rPr lang="en-ZA" b="1" dirty="0" err="1" smtClean="0">
                <a:solidFill>
                  <a:srgbClr val="FF0000"/>
                </a:solidFill>
              </a:rPr>
              <a:t>ongetroud</a:t>
            </a:r>
            <a:r>
              <a:rPr lang="en-ZA" b="1" dirty="0" smtClean="0">
                <a:solidFill>
                  <a:srgbClr val="FF0000"/>
                </a:solidFill>
              </a:rPr>
              <a:t> en </a:t>
            </a:r>
            <a:r>
              <a:rPr lang="en-ZA" b="1" dirty="0" err="1" smtClean="0">
                <a:solidFill>
                  <a:srgbClr val="FF0000"/>
                </a:solidFill>
              </a:rPr>
              <a:t>sy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wil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baie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graag</a:t>
            </a:r>
            <a:r>
              <a:rPr lang="en-ZA" b="1" dirty="0" smtClean="0">
                <a:solidFill>
                  <a:srgbClr val="FF0000"/>
                </a:solidFill>
              </a:rPr>
              <a:t> met Brian </a:t>
            </a:r>
            <a:r>
              <a:rPr lang="en-ZA" b="1" dirty="0" err="1" smtClean="0">
                <a:solidFill>
                  <a:srgbClr val="FF0000"/>
                </a:solidFill>
              </a:rPr>
              <a:t>trou</a:t>
            </a:r>
            <a:r>
              <a:rPr lang="en-ZA" b="1" dirty="0" smtClean="0">
                <a:solidFill>
                  <a:srgbClr val="FF0000"/>
                </a:solidFill>
              </a:rPr>
              <a:t>!</a:t>
            </a:r>
            <a:r>
              <a:rPr lang="en-ZA" b="1" dirty="0" smtClean="0"/>
              <a:t>) </a:t>
            </a:r>
          </a:p>
          <a:p>
            <a:pPr>
              <a:buNone/>
            </a:pPr>
            <a:r>
              <a:rPr lang="en-ZA" b="1" dirty="0"/>
              <a:t> </a:t>
            </a:r>
            <a:r>
              <a:rPr lang="en-ZA" b="1" dirty="0" smtClean="0"/>
              <a:t>  * </a:t>
            </a:r>
            <a:r>
              <a:rPr lang="en-ZA" b="1" dirty="0" err="1" smtClean="0"/>
              <a:t>Dokter</a:t>
            </a:r>
            <a:r>
              <a:rPr lang="en-ZA" b="1" dirty="0" smtClean="0"/>
              <a:t> Anders, </a:t>
            </a:r>
            <a:r>
              <a:rPr lang="en-ZA" b="1" dirty="0" err="1" smtClean="0"/>
              <a:t>Frederik</a:t>
            </a:r>
            <a:r>
              <a:rPr lang="en-ZA" b="1" dirty="0" smtClean="0"/>
              <a:t> en Dora het </a:t>
            </a:r>
            <a:r>
              <a:rPr lang="en-ZA" b="1" dirty="0" err="1" smtClean="0"/>
              <a:t>haar</a:t>
            </a:r>
            <a:r>
              <a:rPr lang="en-ZA" b="1" dirty="0" smtClean="0"/>
              <a:t> </a:t>
            </a:r>
            <a:r>
              <a:rPr lang="en-ZA" b="1" dirty="0" err="1" smtClean="0"/>
              <a:t>ook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 </a:t>
            </a:r>
            <a:r>
              <a:rPr lang="en-ZA" b="1" dirty="0" err="1" smtClean="0"/>
              <a:t>geamuseer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.</a:t>
            </a:r>
          </a:p>
          <a:p>
            <a:pPr>
              <a:buNone/>
            </a:pPr>
            <a:r>
              <a:rPr lang="en-ZA" b="1" dirty="0"/>
              <a:t> </a:t>
            </a:r>
            <a:r>
              <a:rPr lang="en-ZA" b="1" dirty="0" smtClean="0"/>
              <a:t>  * DIE ENGEL was ‘n </a:t>
            </a:r>
            <a:r>
              <a:rPr lang="en-ZA" b="1" dirty="0" err="1" smtClean="0"/>
              <a:t>kolskoot</a:t>
            </a:r>
            <a:r>
              <a:rPr lang="en-ZA" b="1" dirty="0" smtClean="0"/>
              <a:t>!  </a:t>
            </a:r>
            <a:r>
              <a:rPr lang="en-ZA" b="1" dirty="0" err="1" smtClean="0"/>
              <a:t>Dit</a:t>
            </a:r>
            <a:r>
              <a:rPr lang="en-ZA" b="1" dirty="0" smtClean="0"/>
              <a:t> het Bettie </a:t>
            </a:r>
            <a:r>
              <a:rPr lang="en-ZA" b="1" dirty="0" err="1" smtClean="0"/>
              <a:t>laat</a:t>
            </a:r>
            <a:r>
              <a:rPr lang="en-ZA" b="1" dirty="0" smtClean="0"/>
              <a:t> lag!! </a:t>
            </a:r>
            <a:r>
              <a:rPr lang="en-ZA" b="1" dirty="0" err="1" smtClean="0"/>
              <a:t>Sy</a:t>
            </a:r>
            <a:r>
              <a:rPr lang="en-ZA" b="1" dirty="0" smtClean="0"/>
              <a:t> lag </a:t>
            </a:r>
            <a:r>
              <a:rPr lang="en-ZA" b="1" dirty="0" err="1" smtClean="0"/>
              <a:t>nie</a:t>
            </a:r>
            <a:r>
              <a:rPr lang="en-ZA" b="1" dirty="0" smtClean="0"/>
              <a:t> </a:t>
            </a:r>
            <a:r>
              <a:rPr lang="en-ZA" b="1" dirty="0" err="1" smtClean="0"/>
              <a:t>maklik</a:t>
            </a:r>
            <a:r>
              <a:rPr lang="en-ZA" b="1" dirty="0" smtClean="0"/>
              <a:t> </a:t>
            </a:r>
            <a:r>
              <a:rPr lang="en-ZA" b="1" dirty="0" err="1" smtClean="0"/>
              <a:t>nie</a:t>
            </a:r>
            <a:r>
              <a:rPr lang="en-ZA" b="1" dirty="0" smtClean="0"/>
              <a:t>, want in </a:t>
            </a:r>
            <a:r>
              <a:rPr lang="en-ZA" b="1" dirty="0" err="1" smtClean="0"/>
              <a:t>vergelyking</a:t>
            </a:r>
            <a:r>
              <a:rPr lang="en-ZA" b="1" dirty="0" smtClean="0"/>
              <a:t> met Iris se </a:t>
            </a:r>
            <a:r>
              <a:rPr lang="en-ZA" b="1" dirty="0" err="1" smtClean="0"/>
              <a:t>lewe</a:t>
            </a:r>
            <a:r>
              <a:rPr lang="en-ZA" b="1" dirty="0" smtClean="0"/>
              <a:t> is Bettie </a:t>
            </a:r>
            <a:r>
              <a:rPr lang="en-ZA" b="1" dirty="0" err="1" smtClean="0"/>
              <a:t>s’n</a:t>
            </a:r>
            <a:r>
              <a:rPr lang="en-ZA" b="1" dirty="0" smtClean="0"/>
              <a:t> ‘n DISSONANTE GEMORS!!!!</a:t>
            </a:r>
            <a:endParaRPr lang="en-ZA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152-154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 smtClean="0"/>
              <a:t>Iris help die </a:t>
            </a:r>
            <a:r>
              <a:rPr lang="en-ZA" b="1" dirty="0" err="1" smtClean="0"/>
              <a:t>kinders</a:t>
            </a:r>
            <a:r>
              <a:rPr lang="en-ZA" b="1" dirty="0" smtClean="0"/>
              <a:t> </a:t>
            </a:r>
            <a:r>
              <a:rPr lang="en-ZA" b="1" dirty="0" err="1" smtClean="0"/>
              <a:t>om</a:t>
            </a:r>
            <a:r>
              <a:rPr lang="en-ZA" b="1" dirty="0" smtClean="0"/>
              <a:t> die </a:t>
            </a:r>
            <a:r>
              <a:rPr lang="en-ZA" b="1" dirty="0" err="1" smtClean="0"/>
              <a:t>kerstafel</a:t>
            </a:r>
            <a:r>
              <a:rPr lang="en-ZA" b="1" dirty="0" smtClean="0"/>
              <a:t> </a:t>
            </a:r>
            <a:r>
              <a:rPr lang="en-ZA" b="1" dirty="0" err="1" smtClean="0"/>
              <a:t>te</a:t>
            </a:r>
            <a:r>
              <a:rPr lang="en-ZA" b="1" dirty="0" smtClean="0"/>
              <a:t> </a:t>
            </a:r>
            <a:r>
              <a:rPr lang="en-ZA" b="1" dirty="0" err="1" smtClean="0"/>
              <a:t>dek</a:t>
            </a:r>
            <a:r>
              <a:rPr lang="en-ZA" b="1" dirty="0" smtClean="0"/>
              <a:t>.</a:t>
            </a:r>
          </a:p>
          <a:p>
            <a:r>
              <a:rPr lang="en-ZA" b="1" dirty="0" smtClean="0"/>
              <a:t>Brian </a:t>
            </a:r>
            <a:r>
              <a:rPr lang="en-ZA" b="1" dirty="0" err="1" smtClean="0"/>
              <a:t>vertel</a:t>
            </a:r>
            <a:r>
              <a:rPr lang="en-ZA" b="1" dirty="0" smtClean="0"/>
              <a:t> van </a:t>
            </a:r>
            <a:r>
              <a:rPr lang="en-ZA" b="1" dirty="0" err="1" smtClean="0"/>
              <a:t>sy</a:t>
            </a:r>
            <a:r>
              <a:rPr lang="en-ZA" b="1" dirty="0" smtClean="0"/>
              <a:t> 2 </a:t>
            </a:r>
            <a:r>
              <a:rPr lang="en-ZA" b="1" dirty="0" err="1" smtClean="0"/>
              <a:t>broers</a:t>
            </a:r>
            <a:r>
              <a:rPr lang="en-ZA" b="1" dirty="0" smtClean="0"/>
              <a:t>: ‘n </a:t>
            </a:r>
            <a:r>
              <a:rPr lang="en-ZA" b="1" dirty="0" err="1" smtClean="0"/>
              <a:t>Advokaat</a:t>
            </a:r>
            <a:r>
              <a:rPr lang="en-ZA" b="1" dirty="0" smtClean="0"/>
              <a:t> en ‘n </a:t>
            </a:r>
            <a:r>
              <a:rPr lang="en-ZA" b="1" dirty="0" err="1" smtClean="0"/>
              <a:t>Meubelmaker</a:t>
            </a:r>
            <a:r>
              <a:rPr lang="en-ZA" b="1" dirty="0" smtClean="0"/>
              <a:t> (</a:t>
            </a:r>
            <a:r>
              <a:rPr lang="en-ZA" b="1" dirty="0" err="1" smtClean="0"/>
              <a:t>soos</a:t>
            </a:r>
            <a:r>
              <a:rPr lang="en-ZA" b="1" dirty="0" smtClean="0"/>
              <a:t> </a:t>
            </a:r>
            <a:r>
              <a:rPr lang="en-ZA" b="1" dirty="0" err="1" smtClean="0"/>
              <a:t>Jonsie</a:t>
            </a:r>
            <a:r>
              <a:rPr lang="en-ZA" b="1" dirty="0" smtClean="0"/>
              <a:t>), </a:t>
            </a:r>
            <a:r>
              <a:rPr lang="en-ZA" b="1" dirty="0" err="1" smtClean="0"/>
              <a:t>asook</a:t>
            </a:r>
            <a:r>
              <a:rPr lang="en-ZA" b="1" dirty="0" smtClean="0"/>
              <a:t> van </a:t>
            </a:r>
            <a:r>
              <a:rPr lang="en-ZA" b="1" dirty="0" err="1" smtClean="0"/>
              <a:t>sy</a:t>
            </a:r>
            <a:r>
              <a:rPr lang="en-ZA" b="1" dirty="0" smtClean="0"/>
              <a:t> </a:t>
            </a:r>
            <a:r>
              <a:rPr lang="en-ZA" b="1" dirty="0" err="1" smtClean="0"/>
              <a:t>vorige</a:t>
            </a:r>
            <a:r>
              <a:rPr lang="en-ZA" b="1" dirty="0" smtClean="0"/>
              <a:t> </a:t>
            </a:r>
            <a:r>
              <a:rPr lang="en-ZA" b="1" dirty="0" err="1" smtClean="0"/>
              <a:t>vrou</a:t>
            </a:r>
            <a:r>
              <a:rPr lang="en-ZA" b="1" dirty="0" smtClean="0"/>
              <a:t> – ‘n </a:t>
            </a:r>
            <a:r>
              <a:rPr lang="en-ZA" b="1" dirty="0" err="1" smtClean="0"/>
              <a:t>Apteker</a:t>
            </a:r>
            <a:r>
              <a:rPr lang="en-ZA" b="1" dirty="0" smtClean="0"/>
              <a:t>.</a:t>
            </a:r>
          </a:p>
          <a:p>
            <a:r>
              <a:rPr lang="en-ZA" b="1" dirty="0" smtClean="0"/>
              <a:t>Peter het </a:t>
            </a:r>
            <a:r>
              <a:rPr lang="en-ZA" b="1" dirty="0" err="1" smtClean="0"/>
              <a:t>aan</a:t>
            </a:r>
            <a:r>
              <a:rPr lang="en-ZA" b="1" dirty="0" smtClean="0"/>
              <a:t> Iris </a:t>
            </a:r>
            <a:r>
              <a:rPr lang="en-ZA" b="1" dirty="0" err="1" smtClean="0"/>
              <a:t>vertel</a:t>
            </a:r>
            <a:r>
              <a:rPr lang="en-ZA" b="1" dirty="0" smtClean="0"/>
              <a:t> </a:t>
            </a:r>
            <a:r>
              <a:rPr lang="en-ZA" b="1" dirty="0" err="1" smtClean="0"/>
              <a:t>dat</a:t>
            </a:r>
            <a:r>
              <a:rPr lang="en-ZA" b="1" dirty="0" smtClean="0"/>
              <a:t> Brian </a:t>
            </a:r>
            <a:r>
              <a:rPr lang="en-ZA" b="1" dirty="0" err="1" smtClean="0"/>
              <a:t>nie</a:t>
            </a:r>
            <a:r>
              <a:rPr lang="en-ZA" b="1" dirty="0" smtClean="0"/>
              <a:t> ‘n </a:t>
            </a:r>
            <a:r>
              <a:rPr lang="en-ZA" b="1" dirty="0" err="1" smtClean="0"/>
              <a:t>baie</a:t>
            </a:r>
            <a:r>
              <a:rPr lang="en-ZA" b="1" dirty="0" smtClean="0"/>
              <a:t> </a:t>
            </a:r>
            <a:r>
              <a:rPr lang="en-ZA" b="1" dirty="0" err="1" smtClean="0"/>
              <a:t>suksesvolle</a:t>
            </a:r>
            <a:r>
              <a:rPr lang="en-ZA" b="1" dirty="0" smtClean="0"/>
              <a:t> </a:t>
            </a:r>
            <a:r>
              <a:rPr lang="en-ZA" b="1" dirty="0" err="1" smtClean="0"/>
              <a:t>ingenieur</a:t>
            </a:r>
            <a:r>
              <a:rPr lang="en-ZA" b="1" dirty="0" smtClean="0"/>
              <a:t> is </a:t>
            </a:r>
            <a:r>
              <a:rPr lang="en-ZA" b="1" dirty="0" err="1" smtClean="0"/>
              <a:t>nie</a:t>
            </a:r>
            <a:r>
              <a:rPr lang="en-ZA" b="1" dirty="0" smtClean="0"/>
              <a:t>, want </a:t>
            </a:r>
            <a:r>
              <a:rPr lang="en-ZA" b="1" dirty="0" err="1" smtClean="0"/>
              <a:t>hy</a:t>
            </a:r>
            <a:r>
              <a:rPr lang="en-ZA" b="1" dirty="0" smtClean="0"/>
              <a:t> is </a:t>
            </a:r>
            <a:r>
              <a:rPr lang="en-ZA" b="1" dirty="0" err="1" smtClean="0"/>
              <a:t>lui</a:t>
            </a:r>
            <a:r>
              <a:rPr lang="en-ZA" b="1" dirty="0" smtClean="0"/>
              <a:t>, </a:t>
            </a:r>
            <a:r>
              <a:rPr lang="en-ZA" b="1" dirty="0" err="1" smtClean="0"/>
              <a:t>slaap</a:t>
            </a:r>
            <a:r>
              <a:rPr lang="en-ZA" b="1" dirty="0" smtClean="0"/>
              <a:t> </a:t>
            </a:r>
            <a:r>
              <a:rPr lang="en-ZA" b="1" dirty="0" err="1" smtClean="0"/>
              <a:t>laat</a:t>
            </a:r>
            <a:r>
              <a:rPr lang="en-ZA" b="1" dirty="0" smtClean="0"/>
              <a:t> en </a:t>
            </a:r>
            <a:r>
              <a:rPr lang="en-ZA" b="1" dirty="0" err="1" smtClean="0"/>
              <a:t>wil</a:t>
            </a:r>
            <a:r>
              <a:rPr lang="en-ZA" b="1" dirty="0" smtClean="0"/>
              <a:t> net </a:t>
            </a:r>
            <a:r>
              <a:rPr lang="en-ZA" b="1" dirty="0" err="1" smtClean="0"/>
              <a:t>vakansie</a:t>
            </a:r>
            <a:r>
              <a:rPr lang="en-ZA" b="1" dirty="0" smtClean="0"/>
              <a:t> </a:t>
            </a:r>
            <a:r>
              <a:rPr lang="en-ZA" b="1" dirty="0" err="1" smtClean="0"/>
              <a:t>hou</a:t>
            </a:r>
            <a:r>
              <a:rPr lang="en-ZA" b="1" dirty="0" smtClean="0"/>
              <a:t> – so het </a:t>
            </a:r>
            <a:r>
              <a:rPr lang="en-ZA" b="1" dirty="0" err="1" smtClean="0"/>
              <a:t>hy</a:t>
            </a:r>
            <a:r>
              <a:rPr lang="en-ZA" b="1" dirty="0" smtClean="0"/>
              <a:t> </a:t>
            </a:r>
            <a:r>
              <a:rPr lang="en-ZA" b="1" dirty="0" err="1" smtClean="0"/>
              <a:t>baie</a:t>
            </a:r>
            <a:r>
              <a:rPr lang="en-ZA" b="1" dirty="0" smtClean="0"/>
              <a:t> </a:t>
            </a:r>
            <a:r>
              <a:rPr lang="en-ZA" b="1" dirty="0" err="1" smtClean="0"/>
              <a:t>kontrakte</a:t>
            </a:r>
            <a:r>
              <a:rPr lang="en-ZA" b="1" dirty="0" smtClean="0"/>
              <a:t> </a:t>
            </a:r>
            <a:r>
              <a:rPr lang="en-ZA" b="1" dirty="0" err="1" smtClean="0"/>
              <a:t>verloor</a:t>
            </a:r>
            <a:r>
              <a:rPr lang="en-ZA" b="1" dirty="0" smtClean="0"/>
              <a:t>.</a:t>
            </a:r>
          </a:p>
          <a:p>
            <a:r>
              <a:rPr lang="en-ZA" b="1" dirty="0" err="1" smtClean="0"/>
              <a:t>Almal</a:t>
            </a:r>
            <a:r>
              <a:rPr lang="en-ZA" b="1" dirty="0" smtClean="0"/>
              <a:t> het </a:t>
            </a:r>
            <a:r>
              <a:rPr lang="en-ZA" b="1" dirty="0" err="1" smtClean="0"/>
              <a:t>gaan</a:t>
            </a:r>
            <a:r>
              <a:rPr lang="en-ZA" b="1" dirty="0" smtClean="0"/>
              <a:t> </a:t>
            </a:r>
            <a:r>
              <a:rPr lang="en-ZA" b="1" dirty="0" err="1" smtClean="0"/>
              <a:t>stap</a:t>
            </a:r>
            <a:r>
              <a:rPr lang="en-ZA" b="1" dirty="0" smtClean="0"/>
              <a:t> in die </a:t>
            </a:r>
            <a:r>
              <a:rPr lang="en-ZA" b="1" dirty="0" err="1" smtClean="0"/>
              <a:t>sneeu</a:t>
            </a:r>
            <a:r>
              <a:rPr lang="en-ZA" b="1" dirty="0" smtClean="0"/>
              <a:t>, </a:t>
            </a:r>
            <a:r>
              <a:rPr lang="en-ZA" b="1" dirty="0" err="1" smtClean="0"/>
              <a:t>behalwe</a:t>
            </a:r>
            <a:r>
              <a:rPr lang="en-ZA" b="1" dirty="0" smtClean="0"/>
              <a:t> Bettie </a:t>
            </a:r>
            <a:r>
              <a:rPr lang="en-ZA" b="1" dirty="0" err="1" smtClean="0"/>
              <a:t>wat</a:t>
            </a:r>
            <a:r>
              <a:rPr lang="en-ZA" b="1" dirty="0" smtClean="0"/>
              <a:t> </a:t>
            </a:r>
            <a:r>
              <a:rPr lang="en-ZA" b="1" dirty="0" err="1" smtClean="0"/>
              <a:t>na</a:t>
            </a:r>
            <a:r>
              <a:rPr lang="en-ZA" b="1" dirty="0" smtClean="0"/>
              <a:t> die </a:t>
            </a:r>
            <a:r>
              <a:rPr lang="en-ZA" b="1" dirty="0" err="1" smtClean="0"/>
              <a:t>kos</a:t>
            </a:r>
            <a:r>
              <a:rPr lang="en-ZA" b="1" dirty="0" smtClean="0"/>
              <a:t> </a:t>
            </a:r>
            <a:r>
              <a:rPr lang="en-ZA" b="1" dirty="0" err="1" smtClean="0"/>
              <a:t>gekyk</a:t>
            </a:r>
            <a:r>
              <a:rPr lang="en-ZA" b="1" dirty="0" smtClean="0"/>
              <a:t> het.</a:t>
            </a:r>
            <a:endParaRPr lang="en-Z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err="1" smtClean="0"/>
              <a:t>Bladsy</a:t>
            </a:r>
            <a:r>
              <a:rPr lang="en-ZA" sz="3200" dirty="0" smtClean="0"/>
              <a:t> 155-158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NBBB!!!</a:t>
            </a:r>
            <a:r>
              <a:rPr lang="en-ZA" b="1" dirty="0" smtClean="0"/>
              <a:t>   Brian </a:t>
            </a:r>
            <a:r>
              <a:rPr lang="en-ZA" b="1" dirty="0" err="1" smtClean="0"/>
              <a:t>bly</a:t>
            </a:r>
            <a:r>
              <a:rPr lang="en-ZA" b="1" dirty="0" smtClean="0"/>
              <a:t> </a:t>
            </a:r>
            <a:r>
              <a:rPr lang="en-ZA" b="1" dirty="0" err="1" smtClean="0"/>
              <a:t>geduldig</a:t>
            </a:r>
            <a:r>
              <a:rPr lang="en-ZA" b="1" dirty="0" smtClean="0"/>
              <a:t> met Bettie, al tree </a:t>
            </a:r>
            <a:r>
              <a:rPr lang="en-ZA" b="1" dirty="0" err="1" smtClean="0"/>
              <a:t>sy</a:t>
            </a:r>
            <a:r>
              <a:rPr lang="en-ZA" b="1" dirty="0" smtClean="0"/>
              <a:t> </a:t>
            </a:r>
            <a:r>
              <a:rPr lang="en-ZA" b="1" dirty="0" err="1" smtClean="0"/>
              <a:t>eienaardig</a:t>
            </a:r>
            <a:r>
              <a:rPr lang="en-ZA" b="1" dirty="0" smtClean="0"/>
              <a:t> en </a:t>
            </a:r>
            <a:r>
              <a:rPr lang="en-ZA" b="1" dirty="0" err="1" smtClean="0"/>
              <a:t>aggressief</a:t>
            </a:r>
            <a:r>
              <a:rPr lang="en-ZA" b="1" dirty="0" smtClean="0"/>
              <a:t> op, want </a:t>
            </a:r>
            <a:r>
              <a:rPr lang="en-ZA" b="1" dirty="0" err="1" smtClean="0"/>
              <a:t>hy</a:t>
            </a:r>
            <a:r>
              <a:rPr lang="en-ZA" b="1" dirty="0" smtClean="0"/>
              <a:t> is tog </a:t>
            </a:r>
            <a:r>
              <a:rPr lang="en-ZA" b="1" dirty="0" err="1" smtClean="0"/>
              <a:t>lief</a:t>
            </a:r>
            <a:r>
              <a:rPr lang="en-ZA" b="1" dirty="0" smtClean="0"/>
              <a:t> </a:t>
            </a:r>
            <a:r>
              <a:rPr lang="en-ZA" b="1" dirty="0" err="1" smtClean="0"/>
              <a:t>vir</a:t>
            </a:r>
            <a:r>
              <a:rPr lang="en-ZA" b="1" dirty="0" smtClean="0"/>
              <a:t> </a:t>
            </a:r>
            <a:r>
              <a:rPr lang="en-ZA" b="1" dirty="0" err="1" smtClean="0"/>
              <a:t>haar</a:t>
            </a:r>
            <a:r>
              <a:rPr lang="en-ZA" b="1" dirty="0" smtClean="0"/>
              <a:t>!</a:t>
            </a:r>
          </a:p>
          <a:p>
            <a:r>
              <a:rPr lang="en-ZA" b="1" dirty="0" smtClean="0"/>
              <a:t>Brian </a:t>
            </a:r>
            <a:r>
              <a:rPr lang="en-ZA" b="1" dirty="0" err="1" smtClean="0"/>
              <a:t>komplimenteer</a:t>
            </a:r>
            <a:r>
              <a:rPr lang="en-ZA" b="1" dirty="0" smtClean="0"/>
              <a:t> Bettie op </a:t>
            </a:r>
            <a:r>
              <a:rPr lang="en-ZA" b="1" dirty="0" err="1" smtClean="0"/>
              <a:t>haar</a:t>
            </a:r>
            <a:r>
              <a:rPr lang="en-ZA" b="1" dirty="0" smtClean="0"/>
              <a:t> </a:t>
            </a:r>
            <a:r>
              <a:rPr lang="en-ZA" b="1" dirty="0" err="1" smtClean="0"/>
              <a:t>voorkoms</a:t>
            </a:r>
            <a:r>
              <a:rPr lang="en-ZA" b="1" dirty="0" smtClean="0"/>
              <a:t>, </a:t>
            </a:r>
            <a:r>
              <a:rPr lang="en-ZA" b="1" dirty="0" err="1" smtClean="0"/>
              <a:t>maar</a:t>
            </a:r>
            <a:r>
              <a:rPr lang="en-ZA" b="1" dirty="0" smtClean="0"/>
              <a:t> Bettie het </a:t>
            </a:r>
            <a:r>
              <a:rPr lang="en-ZA" b="1" dirty="0" err="1" smtClean="0"/>
              <a:t>weer</a:t>
            </a:r>
            <a:r>
              <a:rPr lang="en-ZA" b="1" dirty="0" smtClean="0"/>
              <a:t> </a:t>
            </a:r>
            <a:r>
              <a:rPr lang="en-ZA" b="1" dirty="0" err="1" smtClean="0"/>
              <a:t>te</a:t>
            </a:r>
            <a:r>
              <a:rPr lang="en-ZA" b="1" dirty="0" smtClean="0"/>
              <a:t> </a:t>
            </a:r>
            <a:r>
              <a:rPr lang="en-ZA" b="1" dirty="0" err="1" smtClean="0"/>
              <a:t>veel</a:t>
            </a:r>
            <a:r>
              <a:rPr lang="en-ZA" b="1" dirty="0" smtClean="0"/>
              <a:t> </a:t>
            </a:r>
            <a:r>
              <a:rPr lang="en-ZA" b="1" dirty="0" err="1" smtClean="0"/>
              <a:t>wyn</a:t>
            </a:r>
            <a:r>
              <a:rPr lang="en-ZA" b="1" dirty="0" smtClean="0"/>
              <a:t> </a:t>
            </a:r>
            <a:r>
              <a:rPr lang="en-ZA" b="1" dirty="0" err="1" smtClean="0"/>
              <a:t>gedrink</a:t>
            </a:r>
            <a:r>
              <a:rPr lang="en-ZA" b="1" dirty="0" smtClean="0"/>
              <a:t> en </a:t>
            </a:r>
            <a:r>
              <a:rPr lang="en-ZA" b="1" dirty="0" err="1" smtClean="0"/>
              <a:t>s</a:t>
            </a:r>
            <a:r>
              <a:rPr lang="en-ZA" b="1" dirty="0" err="1" smtClean="0">
                <a:latin typeface="Calibri"/>
                <a:cs typeface="Calibri"/>
              </a:rPr>
              <a:t>ê</a:t>
            </a:r>
            <a:r>
              <a:rPr lang="en-ZA" b="1" dirty="0" smtClean="0">
                <a:latin typeface="Calibri"/>
                <a:cs typeface="Calibri"/>
              </a:rPr>
              <a:t>: </a:t>
            </a:r>
            <a:r>
              <a:rPr lang="en-ZA" b="1" dirty="0" smtClean="0">
                <a:solidFill>
                  <a:srgbClr val="00B0F0"/>
                </a:solidFill>
                <a:latin typeface="Calibri"/>
                <a:cs typeface="Calibri"/>
              </a:rPr>
              <a:t>VANAAND IS DIE AAND!!</a:t>
            </a:r>
          </a:p>
          <a:p>
            <a:r>
              <a:rPr lang="en-ZA" b="1" dirty="0" err="1" smtClean="0">
                <a:latin typeface="Calibri"/>
                <a:cs typeface="Calibri"/>
              </a:rPr>
              <a:t>Almal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geniet</a:t>
            </a:r>
            <a:r>
              <a:rPr lang="en-ZA" b="1" dirty="0" smtClean="0">
                <a:latin typeface="Calibri"/>
                <a:cs typeface="Calibri"/>
              </a:rPr>
              <a:t> ‘n </a:t>
            </a:r>
            <a:r>
              <a:rPr lang="en-ZA" b="1" dirty="0" err="1" smtClean="0">
                <a:latin typeface="Calibri"/>
                <a:cs typeface="Calibri"/>
              </a:rPr>
              <a:t>lekker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kersete</a:t>
            </a:r>
            <a:r>
              <a:rPr lang="en-ZA" b="1" dirty="0" smtClean="0">
                <a:latin typeface="Calibri"/>
                <a:cs typeface="Calibri"/>
              </a:rPr>
              <a:t> en later is Brian </a:t>
            </a:r>
            <a:r>
              <a:rPr lang="en-ZA" b="1" dirty="0" err="1" smtClean="0">
                <a:latin typeface="Calibri"/>
                <a:cs typeface="Calibri"/>
              </a:rPr>
              <a:t>kersvader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wat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geskenke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uitdeel</a:t>
            </a:r>
            <a:r>
              <a:rPr lang="en-ZA" b="1" dirty="0" smtClean="0">
                <a:latin typeface="Calibri"/>
                <a:cs typeface="Calibri"/>
              </a:rPr>
              <a:t>.</a:t>
            </a:r>
          </a:p>
          <a:p>
            <a:endParaRPr lang="en-ZA" dirty="0" smtClean="0">
              <a:latin typeface="Calibri"/>
              <a:cs typeface="Calibri"/>
            </a:endParaRP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 descr="christmas fa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428736"/>
            <a:ext cx="3000395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i="1" u="sng" dirty="0" err="1" smtClean="0"/>
              <a:t>Bladsy</a:t>
            </a:r>
            <a:r>
              <a:rPr lang="en-ZA" sz="2400" i="1" u="sng" dirty="0" smtClean="0"/>
              <a:t> 158(</a:t>
            </a:r>
            <a:r>
              <a:rPr lang="en-ZA" sz="2400" i="1" u="sng" dirty="0" err="1" smtClean="0"/>
              <a:t>vervolg</a:t>
            </a:r>
            <a:r>
              <a:rPr lang="en-ZA" sz="2400" i="1" u="sng" dirty="0" smtClean="0"/>
              <a:t>)  </a:t>
            </a:r>
            <a:endParaRPr lang="en-ZA" sz="2400" i="1" u="sng" dirty="0"/>
          </a:p>
        </p:txBody>
      </p:sp>
      <p:pic>
        <p:nvPicPr>
          <p:cNvPr id="16" name="Content Placeholder 15" descr="cac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sz="2800" b="1" dirty="0" smtClean="0"/>
              <a:t>Brian </a:t>
            </a:r>
            <a:r>
              <a:rPr lang="en-ZA" sz="2800" b="1" dirty="0" err="1" smtClean="0"/>
              <a:t>s</a:t>
            </a:r>
            <a:r>
              <a:rPr lang="en-ZA" sz="2800" b="1" dirty="0" err="1" smtClean="0">
                <a:latin typeface="Calibri"/>
                <a:cs typeface="Calibri"/>
              </a:rPr>
              <a:t>ê</a:t>
            </a:r>
            <a:r>
              <a:rPr lang="en-ZA" sz="2800" b="1" dirty="0" smtClean="0">
                <a:latin typeface="Calibri"/>
                <a:cs typeface="Calibri"/>
              </a:rPr>
              <a:t>: “ </a:t>
            </a:r>
            <a:r>
              <a:rPr lang="en-ZA" sz="2800" b="1" dirty="0" err="1" smtClean="0">
                <a:latin typeface="Calibri"/>
                <a:cs typeface="Calibri"/>
              </a:rPr>
              <a:t>Ek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sal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ook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bly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wees</a:t>
            </a:r>
            <a:r>
              <a:rPr lang="en-ZA" sz="2800" b="1" dirty="0" smtClean="0">
                <a:latin typeface="Calibri"/>
                <a:cs typeface="Calibri"/>
              </a:rPr>
              <a:t> as my </a:t>
            </a:r>
            <a:r>
              <a:rPr lang="en-ZA" sz="2800" b="1" dirty="0" err="1" smtClean="0">
                <a:latin typeface="Calibri"/>
                <a:cs typeface="Calibri"/>
              </a:rPr>
              <a:t>kaktus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blom</a:t>
            </a:r>
            <a:r>
              <a:rPr lang="en-ZA" sz="2800" b="1" dirty="0" smtClean="0">
                <a:latin typeface="Calibri"/>
                <a:cs typeface="Calibri"/>
              </a:rPr>
              <a:t>.”</a:t>
            </a:r>
          </a:p>
          <a:p>
            <a:r>
              <a:rPr lang="en-ZA" sz="2800" b="1" dirty="0" smtClean="0">
                <a:latin typeface="Calibri"/>
                <a:cs typeface="Calibri"/>
              </a:rPr>
              <a:t>Bettie </a:t>
            </a:r>
            <a:r>
              <a:rPr lang="en-ZA" sz="2800" b="1" dirty="0" err="1" smtClean="0">
                <a:latin typeface="Calibri"/>
                <a:cs typeface="Calibri"/>
              </a:rPr>
              <a:t>sê</a:t>
            </a:r>
            <a:r>
              <a:rPr lang="en-ZA" sz="2800" b="1" dirty="0" smtClean="0">
                <a:latin typeface="Calibri"/>
                <a:cs typeface="Calibri"/>
              </a:rPr>
              <a:t>: “</a:t>
            </a:r>
            <a:r>
              <a:rPr lang="en-ZA" sz="2800" b="1" dirty="0" err="1" smtClean="0">
                <a:latin typeface="Calibri"/>
                <a:cs typeface="Calibri"/>
              </a:rPr>
              <a:t>Jy</a:t>
            </a:r>
            <a:r>
              <a:rPr lang="en-ZA" sz="2800" b="1" dirty="0" smtClean="0">
                <a:latin typeface="Calibri"/>
                <a:cs typeface="Calibri"/>
              </a:rPr>
              <a:t> gee </a:t>
            </a:r>
            <a:r>
              <a:rPr lang="en-ZA" sz="2800" b="1" dirty="0" err="1" smtClean="0">
                <a:latin typeface="Calibri"/>
                <a:cs typeface="Calibri"/>
              </a:rPr>
              <a:t>dit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te</a:t>
            </a:r>
            <a:r>
              <a:rPr lang="en-ZA" sz="2800" b="1" dirty="0" smtClean="0">
                <a:latin typeface="Calibri"/>
                <a:cs typeface="Calibri"/>
              </a:rPr>
              <a:t> </a:t>
            </a:r>
            <a:r>
              <a:rPr lang="en-ZA" sz="2800" b="1" dirty="0" err="1" smtClean="0">
                <a:latin typeface="Calibri"/>
                <a:cs typeface="Calibri"/>
              </a:rPr>
              <a:t>veel</a:t>
            </a:r>
            <a:r>
              <a:rPr lang="en-ZA" sz="2800" b="1" dirty="0" smtClean="0">
                <a:latin typeface="Calibri"/>
                <a:cs typeface="Calibri"/>
              </a:rPr>
              <a:t> water!”</a:t>
            </a:r>
          </a:p>
          <a:p>
            <a:r>
              <a:rPr lang="en-ZA" sz="2800" b="1" dirty="0" smtClean="0">
                <a:latin typeface="Calibri"/>
                <a:cs typeface="Calibri"/>
              </a:rPr>
              <a:t>WAT IS DIE </a:t>
            </a:r>
            <a:r>
              <a:rPr lang="en-ZA" sz="2800" b="1" dirty="0" err="1" smtClean="0">
                <a:latin typeface="Calibri"/>
                <a:cs typeface="Calibri"/>
              </a:rPr>
              <a:t>GEïMPLISEERDE</a:t>
            </a:r>
            <a:r>
              <a:rPr lang="en-ZA" sz="2800" b="1" dirty="0" smtClean="0">
                <a:latin typeface="Calibri"/>
                <a:cs typeface="Calibri"/>
              </a:rPr>
              <a:t> BETEKENIS VAN DIÉ WOORDE?</a:t>
            </a:r>
            <a:endParaRPr lang="en-ZA" sz="2800" b="1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u="sng" dirty="0" err="1" smtClean="0"/>
              <a:t>Bladsy</a:t>
            </a:r>
            <a:r>
              <a:rPr lang="en-ZA" sz="3600" u="sng" dirty="0" smtClean="0"/>
              <a:t> 159</a:t>
            </a:r>
            <a:endParaRPr lang="en-ZA" sz="3600" u="sng" dirty="0"/>
          </a:p>
        </p:txBody>
      </p:sp>
      <p:pic>
        <p:nvPicPr>
          <p:cNvPr id="8" name="Content Placeholder 7" descr="Grey_Loerie_004_(Larg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15924"/>
            <a:ext cx="5111750" cy="336736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Bettie trek </a:t>
            </a:r>
            <a:r>
              <a:rPr lang="en-ZA" sz="2800" b="1" dirty="0" err="1" smtClean="0"/>
              <a:t>haar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vingers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deur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haar</a:t>
            </a:r>
            <a:r>
              <a:rPr lang="en-ZA" sz="2800" b="1" dirty="0" smtClean="0"/>
              <a:t> hare en </a:t>
            </a:r>
            <a:r>
              <a:rPr lang="en-ZA" sz="2800" b="1" dirty="0" err="1" smtClean="0"/>
              <a:t>lyk</a:t>
            </a:r>
            <a:r>
              <a:rPr lang="en-ZA" sz="2800" b="1" dirty="0" smtClean="0"/>
              <a:t> toe </a:t>
            </a:r>
            <a:r>
              <a:rPr lang="en-ZA" sz="2800" b="1" dirty="0" err="1" smtClean="0"/>
              <a:t>soos</a:t>
            </a:r>
            <a:r>
              <a:rPr lang="en-ZA" sz="2800" b="1" dirty="0" smtClean="0"/>
              <a:t> ‘n </a:t>
            </a:r>
            <a:r>
              <a:rPr lang="en-ZA" sz="2800" b="1" dirty="0" err="1" smtClean="0"/>
              <a:t>grys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bosloerie</a:t>
            </a:r>
            <a:r>
              <a:rPr lang="en-ZA" sz="2800" b="1" dirty="0" smtClean="0"/>
              <a:t> (</a:t>
            </a:r>
            <a:r>
              <a:rPr lang="en-ZA" sz="2800" b="1" dirty="0" err="1" smtClean="0"/>
              <a:t>vergelyking</a:t>
            </a:r>
            <a:r>
              <a:rPr lang="en-ZA" sz="2800" b="1" dirty="0" smtClean="0"/>
              <a:t> – die </a:t>
            </a:r>
            <a:r>
              <a:rPr lang="en-ZA" sz="2800" b="1" dirty="0" err="1" smtClean="0"/>
              <a:t>betekenis</a:t>
            </a:r>
            <a:r>
              <a:rPr lang="en-ZA" sz="2800" b="1" dirty="0" smtClean="0"/>
              <a:t> </a:t>
            </a:r>
            <a:r>
              <a:rPr lang="en-ZA" sz="2800" b="1" dirty="0" err="1" smtClean="0"/>
              <a:t>daarvan</a:t>
            </a:r>
            <a:r>
              <a:rPr lang="en-ZA" sz="2800" b="1" dirty="0" smtClean="0"/>
              <a:t>? Bettie is </a:t>
            </a:r>
            <a:r>
              <a:rPr lang="en-ZA" sz="2800" b="1" dirty="0" err="1" smtClean="0"/>
              <a:t>onaantreklik</a:t>
            </a:r>
            <a:r>
              <a:rPr lang="en-ZA" sz="2800" b="1" dirty="0" smtClean="0"/>
              <a:t>!)</a:t>
            </a:r>
            <a:endParaRPr lang="en-ZA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159(</a:t>
            </a:r>
            <a:r>
              <a:rPr lang="en-ZA" b="1" dirty="0" err="1" smtClean="0"/>
              <a:t>vervolg</a:t>
            </a:r>
            <a:r>
              <a:rPr lang="en-ZA" b="1" dirty="0" smtClean="0"/>
              <a:t>) - 161</a:t>
            </a:r>
            <a:endParaRPr lang="en-ZA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 smtClean="0"/>
              <a:t>Bettie </a:t>
            </a:r>
            <a:r>
              <a:rPr lang="en-ZA" b="1" dirty="0" err="1" smtClean="0"/>
              <a:t>s</a:t>
            </a:r>
            <a:r>
              <a:rPr lang="en-ZA" b="1" dirty="0" err="1" smtClean="0">
                <a:latin typeface="Calibri"/>
                <a:cs typeface="Calibri"/>
              </a:rPr>
              <a:t>ê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haar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lewe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geen</a:t>
            </a:r>
            <a:r>
              <a:rPr lang="en-ZA" b="1" dirty="0" smtClean="0">
                <a:latin typeface="Calibri"/>
                <a:cs typeface="Calibri"/>
              </a:rPr>
              <a:t> sin het </a:t>
            </a:r>
            <a:r>
              <a:rPr lang="en-ZA" b="1" dirty="0" err="1" smtClean="0">
                <a:latin typeface="Calibri"/>
                <a:cs typeface="Calibri"/>
              </a:rPr>
              <a:t>nie</a:t>
            </a:r>
            <a:r>
              <a:rPr lang="en-ZA" b="1" dirty="0" smtClean="0">
                <a:latin typeface="Calibri"/>
                <a:cs typeface="Calibri"/>
              </a:rPr>
              <a:t> en </a:t>
            </a:r>
            <a:r>
              <a:rPr lang="en-ZA" b="1" dirty="0" err="1" smtClean="0">
                <a:latin typeface="Calibri"/>
                <a:cs typeface="Calibri"/>
              </a:rPr>
              <a:t>dat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dink </a:t>
            </a:r>
            <a:r>
              <a:rPr lang="en-ZA" b="1" dirty="0" err="1" smtClean="0">
                <a:latin typeface="Calibri"/>
                <a:cs typeface="Calibri"/>
              </a:rPr>
              <a:t>dat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‘n </a:t>
            </a:r>
            <a:r>
              <a:rPr lang="en-ZA" b="1" dirty="0" err="1" smtClean="0">
                <a:latin typeface="Calibri"/>
                <a:cs typeface="Calibri"/>
              </a:rPr>
              <a:t>einde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daaraan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moet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maak</a:t>
            </a:r>
            <a:r>
              <a:rPr lang="en-ZA" b="1" dirty="0" smtClean="0">
                <a:latin typeface="Calibri"/>
                <a:cs typeface="Calibri"/>
              </a:rPr>
              <a:t>.</a:t>
            </a:r>
          </a:p>
          <a:p>
            <a:r>
              <a:rPr lang="en-ZA" b="1" dirty="0" smtClean="0">
                <a:latin typeface="Calibri"/>
                <a:cs typeface="Calibri"/>
              </a:rPr>
              <a:t>Brian en Peter </a:t>
            </a:r>
            <a:r>
              <a:rPr lang="en-ZA" b="1" dirty="0" err="1" smtClean="0">
                <a:latin typeface="Calibri"/>
                <a:cs typeface="Calibri"/>
              </a:rPr>
              <a:t>steur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hulle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nie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meer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aan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haar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dreigemente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nie</a:t>
            </a:r>
            <a:r>
              <a:rPr lang="en-ZA" b="1" dirty="0" smtClean="0">
                <a:latin typeface="Calibri"/>
                <a:cs typeface="Calibri"/>
              </a:rPr>
              <a:t>, want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doen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dit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altyd</a:t>
            </a:r>
            <a:r>
              <a:rPr lang="en-ZA" b="1" dirty="0" smtClean="0">
                <a:latin typeface="Calibri"/>
                <a:cs typeface="Calibri"/>
              </a:rPr>
              <a:t> as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te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veel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wyn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gedrink</a:t>
            </a:r>
            <a:r>
              <a:rPr lang="en-ZA" b="1" dirty="0" smtClean="0">
                <a:latin typeface="Calibri"/>
                <a:cs typeface="Calibri"/>
              </a:rPr>
              <a:t> het. Die </a:t>
            </a:r>
            <a:r>
              <a:rPr lang="en-ZA" b="1" dirty="0" err="1" smtClean="0">
                <a:latin typeface="Calibri"/>
                <a:cs typeface="Calibri"/>
              </a:rPr>
              <a:t>vorige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keer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wou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sy</a:t>
            </a:r>
            <a:r>
              <a:rPr lang="en-ZA" b="1" dirty="0" smtClean="0">
                <a:latin typeface="Calibri"/>
                <a:cs typeface="Calibri"/>
              </a:rPr>
              <a:t> van ‘n </a:t>
            </a:r>
            <a:r>
              <a:rPr lang="en-ZA" b="1" dirty="0" err="1" smtClean="0">
                <a:latin typeface="Calibri"/>
                <a:cs typeface="Calibri"/>
              </a:rPr>
              <a:t>waterval</a:t>
            </a:r>
            <a:r>
              <a:rPr lang="en-ZA" b="1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latin typeface="Calibri"/>
                <a:cs typeface="Calibri"/>
              </a:rPr>
              <a:t>afspring</a:t>
            </a:r>
            <a:r>
              <a:rPr lang="en-ZA" b="1" dirty="0" smtClean="0">
                <a:latin typeface="Calibri"/>
                <a:cs typeface="Calibri"/>
              </a:rPr>
              <a:t>.</a:t>
            </a:r>
          </a:p>
          <a:p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Iris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sê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van Bettie ‘n Greta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kon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maak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, want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was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WAARDIG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genoeg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.  As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karakters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gepraat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het, het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ander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geluister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en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gereageer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lang="en-Z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161(</a:t>
            </a:r>
            <a:r>
              <a:rPr lang="en-ZA" b="1" dirty="0" err="1" smtClean="0"/>
              <a:t>vervolg</a:t>
            </a:r>
            <a:r>
              <a:rPr lang="en-ZA" b="1" dirty="0" smtClean="0"/>
              <a:t>)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Iris se </a:t>
            </a:r>
            <a:r>
              <a:rPr lang="en-ZA" b="1" dirty="0" err="1" smtClean="0"/>
              <a:t>onmiddellike</a:t>
            </a:r>
            <a:r>
              <a:rPr lang="en-ZA" b="1" dirty="0" smtClean="0"/>
              <a:t> </a:t>
            </a:r>
            <a:r>
              <a:rPr lang="en-ZA" b="1" dirty="0" err="1" smtClean="0"/>
              <a:t>probleem</a:t>
            </a:r>
            <a:r>
              <a:rPr lang="en-ZA" b="1" dirty="0" smtClean="0"/>
              <a:t> was EDUARD en PETER, want die twee was </a:t>
            </a:r>
            <a:r>
              <a:rPr lang="en-ZA" b="1" dirty="0" err="1" smtClean="0"/>
              <a:t>besig</a:t>
            </a:r>
            <a:r>
              <a:rPr lang="en-ZA" b="1" dirty="0" smtClean="0"/>
              <a:t> </a:t>
            </a:r>
            <a:r>
              <a:rPr lang="en-ZA" b="1" dirty="0" err="1" smtClean="0"/>
              <a:t>om</a:t>
            </a:r>
            <a:r>
              <a:rPr lang="en-ZA" b="1" dirty="0" smtClean="0"/>
              <a:t> </a:t>
            </a:r>
            <a:r>
              <a:rPr lang="en-ZA" b="1" dirty="0" err="1" smtClean="0"/>
              <a:t>te</a:t>
            </a:r>
            <a:r>
              <a:rPr lang="en-ZA" b="1" dirty="0" smtClean="0"/>
              <a:t> </a:t>
            </a:r>
            <a:r>
              <a:rPr lang="en-ZA" b="1" dirty="0" err="1" smtClean="0"/>
              <a:t>oorvleuel</a:t>
            </a:r>
            <a:r>
              <a:rPr lang="en-ZA" b="1" dirty="0" smtClean="0"/>
              <a:t>.</a:t>
            </a:r>
          </a:p>
          <a:p>
            <a:r>
              <a:rPr lang="en-ZA" b="1" dirty="0" smtClean="0"/>
              <a:t>Iris gee toe </a:t>
            </a:r>
            <a:r>
              <a:rPr lang="en-ZA" b="1" dirty="0" err="1" smtClean="0"/>
              <a:t>dat</a:t>
            </a:r>
            <a:r>
              <a:rPr lang="en-ZA" b="1" dirty="0" smtClean="0"/>
              <a:t> Eduard ‘n </a:t>
            </a:r>
            <a:r>
              <a:rPr lang="en-ZA" b="1" dirty="0" smtClean="0">
                <a:solidFill>
                  <a:srgbClr val="00B0F0"/>
                </a:solidFill>
              </a:rPr>
              <a:t>ADOLESSENTE SKIM </a:t>
            </a:r>
            <a:r>
              <a:rPr lang="en-ZA" b="1" dirty="0" smtClean="0"/>
              <a:t>is, Peter </a:t>
            </a:r>
            <a:r>
              <a:rPr lang="en-ZA" b="1" dirty="0" smtClean="0">
                <a:solidFill>
                  <a:srgbClr val="00B050"/>
                </a:solidFill>
              </a:rPr>
              <a:t>WERKLIKHEID</a:t>
            </a:r>
            <a:r>
              <a:rPr lang="en-ZA" b="1" dirty="0" smtClean="0"/>
              <a:t> is en die Engel 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ÊRENS TUSSEN DIE TWEE INPAS!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41407-angel-man-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143380"/>
            <a:ext cx="3857620" cy="2357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752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Kwart-voor-sewe-lelie (7)</vt:lpstr>
      <vt:lpstr>Bladsy 151</vt:lpstr>
      <vt:lpstr>Bladsy 151 (vervolg)</vt:lpstr>
      <vt:lpstr>Bladsy 152-154</vt:lpstr>
      <vt:lpstr>Bladsy 155-158</vt:lpstr>
      <vt:lpstr>Bladsy 158(vervolg)  </vt:lpstr>
      <vt:lpstr>Bladsy 159</vt:lpstr>
      <vt:lpstr>Bladsy 159(vervolg) - 161</vt:lpstr>
      <vt:lpstr>Bladsy 161(vervolg) </vt:lpstr>
      <vt:lpstr>Bladsy 162 - 164</vt:lpstr>
      <vt:lpstr>Bladsy 165-169</vt:lpstr>
      <vt:lpstr>Bladsy 170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Kwart-voor-sewe-lelie (7)</dc:title>
  <dc:creator>Mans</dc:creator>
  <cp:lastModifiedBy>Mans</cp:lastModifiedBy>
  <cp:revision>32</cp:revision>
  <dcterms:created xsi:type="dcterms:W3CDTF">2013-04-03T14:49:36Z</dcterms:created>
  <dcterms:modified xsi:type="dcterms:W3CDTF">2015-03-18T10:19:41Z</dcterms:modified>
</cp:coreProperties>
</file>