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71" r:id="rId12"/>
    <p:sldId id="265" r:id="rId13"/>
    <p:sldId id="266" r:id="rId14"/>
    <p:sldId id="272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5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634AE-83F6-4FDD-B87D-5376E2A5C5F2}" type="datetimeFigureOut">
              <a:rPr lang="en-US" smtClean="0"/>
              <a:pPr/>
              <a:t>9/9/2014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46915-6A62-4064-A27F-115CFE6011C1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2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571480"/>
            <a:ext cx="7672588" cy="5715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 err="1" smtClean="0">
                <a:solidFill>
                  <a:srgbClr val="FFFF00"/>
                </a:solidFill>
              </a:rPr>
              <a:t>Kwart-voor-sewe-lelie</a:t>
            </a:r>
            <a:r>
              <a:rPr lang="en-ZA" b="1" dirty="0" smtClean="0">
                <a:solidFill>
                  <a:srgbClr val="FFFF00"/>
                </a:solidFill>
              </a:rPr>
              <a:t> (8)</a:t>
            </a:r>
            <a:endParaRPr lang="en-ZA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b="1" dirty="0" err="1" smtClean="0">
                <a:solidFill>
                  <a:srgbClr val="FFFF00"/>
                </a:solidFill>
              </a:rPr>
              <a:t>Bladsy</a:t>
            </a:r>
            <a:r>
              <a:rPr lang="en-ZA" b="1" dirty="0" smtClean="0">
                <a:solidFill>
                  <a:srgbClr val="FFFF00"/>
                </a:solidFill>
              </a:rPr>
              <a:t> 171 - 187 </a:t>
            </a:r>
            <a:endParaRPr lang="en-Z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179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Die Engel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land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Iris se land is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sterrewiggelaar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of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fortuinverteller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dirty="0" smtClean="0">
                <a:latin typeface="Calibri"/>
                <a:cs typeface="Calibri"/>
              </a:rPr>
              <a:t>is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wil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toekoms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inhou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Die Engel </a:t>
            </a:r>
            <a:r>
              <a:rPr lang="en-ZA" dirty="0" err="1" smtClean="0">
                <a:latin typeface="Calibri"/>
                <a:cs typeface="Calibri"/>
              </a:rPr>
              <a:t>maan</a:t>
            </a:r>
            <a:r>
              <a:rPr lang="en-ZA" dirty="0" smtClean="0">
                <a:latin typeface="Calibri"/>
                <a:cs typeface="Calibri"/>
              </a:rPr>
              <a:t> Iris:  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“DROOM JOU EIE TOEKOMS OP! 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Droom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dit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op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kyk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of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jy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daarvan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hou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!!”</a:t>
            </a:r>
            <a:endParaRPr lang="en-ZA" b="1" dirty="0" smtClean="0">
              <a:latin typeface="Calibri"/>
              <a:cs typeface="Calibri"/>
            </a:endParaRPr>
          </a:p>
          <a:p>
            <a:r>
              <a:rPr lang="en-ZA" dirty="0" smtClean="0">
                <a:latin typeface="Calibri"/>
                <a:cs typeface="Calibri"/>
              </a:rPr>
              <a:t>Iris dink </a:t>
            </a:r>
            <a:r>
              <a:rPr lang="en-ZA" dirty="0" err="1" smtClean="0">
                <a:latin typeface="Calibri"/>
                <a:cs typeface="Calibri"/>
              </a:rPr>
              <a:t>nou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toekoms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moontlik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gebeur</a:t>
            </a:r>
            <a:r>
              <a:rPr lang="en-ZA" dirty="0" smtClean="0"/>
              <a:t>:  *  </a:t>
            </a:r>
            <a:r>
              <a:rPr lang="en-ZA" b="1" dirty="0" smtClean="0">
                <a:solidFill>
                  <a:schemeClr val="accent6">
                    <a:lumMod val="50000"/>
                  </a:schemeClr>
                </a:solidFill>
              </a:rPr>
              <a:t>Ma en Pa </a:t>
            </a:r>
            <a:r>
              <a:rPr lang="en-ZA" dirty="0" smtClean="0"/>
              <a:t>– 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verstrooid</a:t>
            </a:r>
            <a:r>
              <a:rPr lang="en-ZA" dirty="0" smtClean="0"/>
              <a:t> word. Bl.  179-180</a:t>
            </a:r>
            <a:endParaRPr lang="en-ZA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err="1" smtClean="0"/>
              <a:t>Sterrewiggelaar</a:t>
            </a:r>
            <a:r>
              <a:rPr lang="en-ZA" b="1" dirty="0" smtClean="0"/>
              <a:t> en </a:t>
            </a:r>
            <a:r>
              <a:rPr lang="en-ZA" b="1" dirty="0" err="1" smtClean="0"/>
              <a:t>Fortuinverteller</a:t>
            </a:r>
            <a:endParaRPr lang="en-ZA" b="1" dirty="0"/>
          </a:p>
        </p:txBody>
      </p:sp>
      <p:pic>
        <p:nvPicPr>
          <p:cNvPr id="4" name="Content Placeholder 3" descr="images (5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51" y="1785926"/>
            <a:ext cx="4408993" cy="3786214"/>
          </a:xfrm>
        </p:spPr>
      </p:pic>
      <p:pic>
        <p:nvPicPr>
          <p:cNvPr id="5" name="Picture 4" descr="images (4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308800"/>
            <a:ext cx="3857652" cy="2906150"/>
          </a:xfrm>
          <a:prstGeom prst="rect">
            <a:avLst/>
          </a:prstGeom>
        </p:spPr>
      </p:pic>
      <p:cxnSp>
        <p:nvCxnSpPr>
          <p:cNvPr id="7" name="Curved Connector 6"/>
          <p:cNvCxnSpPr/>
          <p:nvPr/>
        </p:nvCxnSpPr>
        <p:spPr>
          <a:xfrm rot="16200000" flipH="1">
            <a:off x="2214546" y="1285860"/>
            <a:ext cx="642942" cy="21431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6465107" y="1393017"/>
            <a:ext cx="1071570" cy="57150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180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                *  </a:t>
            </a:r>
            <a:r>
              <a:rPr lang="en-ZA" b="1" dirty="0" smtClean="0">
                <a:solidFill>
                  <a:schemeClr val="accent6">
                    <a:lumMod val="50000"/>
                  </a:schemeClr>
                </a:solidFill>
              </a:rPr>
              <a:t>Johanna</a:t>
            </a:r>
            <a:r>
              <a:rPr lang="en-ZA" dirty="0" smtClean="0"/>
              <a:t> –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sou</a:t>
            </a:r>
            <a:r>
              <a:rPr lang="en-ZA" dirty="0" smtClean="0"/>
              <a:t> </a:t>
            </a:r>
            <a:r>
              <a:rPr lang="en-ZA" dirty="0" err="1" smtClean="0"/>
              <a:t>kwale</a:t>
            </a:r>
            <a:r>
              <a:rPr lang="en-ZA" dirty="0" smtClean="0"/>
              <a:t> begin </a:t>
            </a:r>
            <a:r>
              <a:rPr lang="en-ZA" dirty="0" err="1" smtClean="0"/>
              <a:t>ontwikkel</a:t>
            </a:r>
            <a:r>
              <a:rPr lang="en-ZA" dirty="0" smtClean="0"/>
              <a:t>.</a:t>
            </a:r>
          </a:p>
          <a:p>
            <a:r>
              <a:rPr lang="en-ZA" dirty="0" smtClean="0"/>
              <a:t>                *  </a:t>
            </a:r>
            <a:r>
              <a:rPr lang="en-ZA" b="1" dirty="0" smtClean="0">
                <a:solidFill>
                  <a:schemeClr val="accent6">
                    <a:lumMod val="50000"/>
                  </a:schemeClr>
                </a:solidFill>
              </a:rPr>
              <a:t>Polder 2</a:t>
            </a:r>
            <a:r>
              <a:rPr lang="en-ZA" dirty="0" smtClean="0"/>
              <a:t> – Sal </a:t>
            </a:r>
            <a:r>
              <a:rPr lang="en-ZA" dirty="0" err="1" smtClean="0"/>
              <a:t>ook</a:t>
            </a:r>
            <a:r>
              <a:rPr lang="en-ZA" dirty="0" smtClean="0"/>
              <a:t> </a:t>
            </a:r>
            <a:r>
              <a:rPr lang="en-ZA" dirty="0" err="1" smtClean="0"/>
              <a:t>ouer</a:t>
            </a:r>
            <a:r>
              <a:rPr lang="en-ZA" dirty="0" smtClean="0"/>
              <a:t> word en net op die </a:t>
            </a:r>
            <a:r>
              <a:rPr lang="en-ZA" dirty="0" err="1" smtClean="0"/>
              <a:t>stoep</a:t>
            </a:r>
            <a:r>
              <a:rPr lang="en-ZA" dirty="0" smtClean="0"/>
              <a:t> in die son </a:t>
            </a:r>
            <a:r>
              <a:rPr lang="en-ZA" dirty="0" err="1" smtClean="0"/>
              <a:t>l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.  Later </a:t>
            </a:r>
            <a:r>
              <a:rPr lang="en-ZA" dirty="0" err="1" smtClean="0">
                <a:latin typeface="Calibri"/>
                <a:cs typeface="Calibri"/>
              </a:rPr>
              <a:t>sal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doodgaan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                *  </a:t>
            </a:r>
            <a:r>
              <a:rPr lang="en-ZA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Elsa</a:t>
            </a:r>
            <a:r>
              <a:rPr lang="en-ZA" dirty="0" smtClean="0">
                <a:latin typeface="Calibri"/>
                <a:cs typeface="Calibri"/>
              </a:rPr>
              <a:t> – Sal in die </a:t>
            </a:r>
            <a:r>
              <a:rPr lang="en-ZA" dirty="0" err="1" smtClean="0">
                <a:latin typeface="Calibri"/>
                <a:cs typeface="Calibri"/>
              </a:rPr>
              <a:t>onderwys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bly</a:t>
            </a:r>
            <a:r>
              <a:rPr lang="en-ZA" dirty="0" smtClean="0">
                <a:latin typeface="Calibri"/>
                <a:cs typeface="Calibri"/>
              </a:rPr>
              <a:t> en ‘n hoof word.  Klein Johan </a:t>
            </a:r>
            <a:r>
              <a:rPr lang="en-ZA" dirty="0" err="1" smtClean="0">
                <a:latin typeface="Calibri"/>
                <a:cs typeface="Calibri"/>
              </a:rPr>
              <a:t>sal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nog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meer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beterweterig</a:t>
            </a:r>
            <a:r>
              <a:rPr lang="en-ZA" dirty="0" smtClean="0">
                <a:latin typeface="Calibri"/>
                <a:cs typeface="Calibri"/>
              </a:rPr>
              <a:t> as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ma word en met ‘n </a:t>
            </a:r>
            <a:r>
              <a:rPr lang="en-ZA" dirty="0" err="1" smtClean="0">
                <a:latin typeface="Calibri"/>
                <a:cs typeface="Calibri"/>
              </a:rPr>
              <a:t>meisie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trou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ouers</a:t>
            </a:r>
            <a:r>
              <a:rPr lang="en-ZA" dirty="0" smtClean="0">
                <a:latin typeface="Calibri"/>
                <a:cs typeface="Calibri"/>
              </a:rPr>
              <a:t> se </a:t>
            </a:r>
            <a:r>
              <a:rPr lang="en-ZA" dirty="0" err="1" smtClean="0">
                <a:latin typeface="Calibri"/>
                <a:cs typeface="Calibri"/>
              </a:rPr>
              <a:t>goedkeuring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wegdra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want Elsa </a:t>
            </a:r>
            <a:r>
              <a:rPr lang="en-ZA" dirty="0" err="1" smtClean="0">
                <a:latin typeface="Calibri"/>
                <a:cs typeface="Calibri"/>
              </a:rPr>
              <a:t>beskou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niemand</a:t>
            </a:r>
            <a:r>
              <a:rPr lang="en-ZA" dirty="0" smtClean="0">
                <a:latin typeface="Calibri"/>
                <a:cs typeface="Calibri"/>
              </a:rPr>
              <a:t> as </a:t>
            </a:r>
            <a:r>
              <a:rPr lang="en-ZA" dirty="0" err="1" smtClean="0">
                <a:latin typeface="Calibri"/>
                <a:cs typeface="Calibri"/>
              </a:rPr>
              <a:t>goed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genoeg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181-182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           *  Van </a:t>
            </a:r>
            <a:r>
              <a:rPr lang="en-ZA" b="1" dirty="0" smtClean="0">
                <a:solidFill>
                  <a:schemeClr val="accent6">
                    <a:lumMod val="50000"/>
                  </a:schemeClr>
                </a:solidFill>
              </a:rPr>
              <a:t>Kara</a:t>
            </a:r>
            <a:r>
              <a:rPr lang="en-ZA" dirty="0" smtClean="0"/>
              <a:t> is Iris </a:t>
            </a:r>
            <a:r>
              <a:rPr lang="en-ZA" dirty="0" err="1" smtClean="0"/>
              <a:t>nie</a:t>
            </a:r>
            <a:r>
              <a:rPr lang="en-ZA" dirty="0" smtClean="0"/>
              <a:t> so </a:t>
            </a:r>
            <a:r>
              <a:rPr lang="en-ZA" dirty="0" err="1" smtClean="0"/>
              <a:t>seker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  Kara het </a:t>
            </a:r>
            <a:r>
              <a:rPr lang="en-ZA" dirty="0" err="1" smtClean="0"/>
              <a:t>verander</a:t>
            </a:r>
            <a:r>
              <a:rPr lang="en-ZA" dirty="0" smtClean="0"/>
              <a:t> van </a:t>
            </a:r>
            <a:r>
              <a:rPr lang="en-ZA" dirty="0" err="1" smtClean="0"/>
              <a:t>iemand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kinders</a:t>
            </a:r>
            <a:r>
              <a:rPr lang="en-ZA" dirty="0" smtClean="0"/>
              <a:t> </a:t>
            </a:r>
            <a:r>
              <a:rPr lang="en-ZA" dirty="0" err="1" smtClean="0"/>
              <a:t>h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tot ‘n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aartsmoeder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Die </a:t>
            </a:r>
            <a:r>
              <a:rPr lang="en-ZA" dirty="0" err="1" smtClean="0">
                <a:latin typeface="Calibri"/>
                <a:cs typeface="Calibri"/>
              </a:rPr>
              <a:t>engel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weet</a:t>
            </a:r>
            <a:r>
              <a:rPr lang="en-ZA" dirty="0" smtClean="0">
                <a:latin typeface="Calibri"/>
                <a:cs typeface="Calibri"/>
              </a:rPr>
              <a:t> hoe Iris met die </a:t>
            </a:r>
            <a:r>
              <a:rPr lang="en-ZA" dirty="0" err="1" smtClean="0">
                <a:latin typeface="Calibri"/>
                <a:cs typeface="Calibri"/>
              </a:rPr>
              <a:t>toekomsdrome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vorder</a:t>
            </a:r>
            <a:r>
              <a:rPr lang="en-ZA" dirty="0" smtClean="0">
                <a:latin typeface="Calibri"/>
                <a:cs typeface="Calibri"/>
              </a:rPr>
              <a:t>? En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dis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bedrukkend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,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maar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tog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fassinerend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eie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toekoms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onduidelikste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is! 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is ‘n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paar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goed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nog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graag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sou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wou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doen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nadat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klaar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gemaak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het by dr. Anders: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Aartsmoeder</a:t>
            </a:r>
            <a:endParaRPr lang="en-ZA" b="1" dirty="0"/>
          </a:p>
        </p:txBody>
      </p:sp>
      <p:pic>
        <p:nvPicPr>
          <p:cNvPr id="6" name="Content Placeholder 5" descr="IMG_17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09665" y="1548200"/>
            <a:ext cx="6508261" cy="488119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 183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1.  Pos </a:t>
            </a:r>
            <a:r>
              <a:rPr lang="en-ZA" dirty="0" err="1" smtClean="0"/>
              <a:t>aflewer</a:t>
            </a:r>
            <a:endParaRPr lang="en-ZA" dirty="0" smtClean="0"/>
          </a:p>
          <a:p>
            <a:r>
              <a:rPr lang="en-ZA" dirty="0" smtClean="0"/>
              <a:t>2.  </a:t>
            </a:r>
            <a:r>
              <a:rPr lang="en-ZA" dirty="0" err="1" smtClean="0"/>
              <a:t>Buskondukteur</a:t>
            </a:r>
            <a:endParaRPr lang="en-ZA" dirty="0" smtClean="0"/>
          </a:p>
          <a:p>
            <a:r>
              <a:rPr lang="en-ZA" dirty="0" smtClean="0"/>
              <a:t>3.  </a:t>
            </a:r>
            <a:r>
              <a:rPr lang="en-ZA" dirty="0" err="1" smtClean="0"/>
              <a:t>Winkelassistent</a:t>
            </a:r>
            <a:endParaRPr lang="en-ZA" dirty="0" smtClean="0"/>
          </a:p>
          <a:p>
            <a:r>
              <a:rPr lang="en-ZA" dirty="0" smtClean="0"/>
              <a:t>Iris </a:t>
            </a:r>
            <a:r>
              <a:rPr lang="en-ZA" dirty="0" err="1" smtClean="0"/>
              <a:t>keer</a:t>
            </a:r>
            <a:r>
              <a:rPr lang="en-ZA" dirty="0" smtClean="0"/>
              <a:t>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terug</a:t>
            </a:r>
            <a:r>
              <a:rPr lang="en-ZA" dirty="0" smtClean="0"/>
              <a:t> </a:t>
            </a:r>
            <a:r>
              <a:rPr lang="en-ZA" dirty="0" err="1" smtClean="0"/>
              <a:t>na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onmiddellike</a:t>
            </a:r>
            <a:r>
              <a:rPr lang="en-ZA" dirty="0" smtClean="0"/>
              <a:t> </a:t>
            </a:r>
            <a:r>
              <a:rPr lang="en-ZA" dirty="0" err="1" smtClean="0"/>
              <a:t>toekoms</a:t>
            </a:r>
            <a:r>
              <a:rPr lang="en-ZA" dirty="0" smtClean="0"/>
              <a:t>. 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sal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verder</a:t>
            </a:r>
            <a:r>
              <a:rPr lang="en-ZA" dirty="0" smtClean="0"/>
              <a:t> </a:t>
            </a:r>
            <a:r>
              <a:rPr lang="en-ZA" dirty="0" err="1" smtClean="0"/>
              <a:t>kan</a:t>
            </a:r>
            <a:r>
              <a:rPr lang="en-ZA" dirty="0" smtClean="0"/>
              <a:t> </a:t>
            </a:r>
            <a:r>
              <a:rPr lang="en-ZA" dirty="0" err="1" smtClean="0"/>
              <a:t>toer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, want met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gebreekte</a:t>
            </a:r>
            <a:r>
              <a:rPr lang="en-ZA" dirty="0" smtClean="0"/>
              <a:t> been </a:t>
            </a:r>
            <a:r>
              <a:rPr lang="en-ZA" dirty="0" err="1" smtClean="0"/>
              <a:t>sal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baie</a:t>
            </a:r>
            <a:r>
              <a:rPr lang="en-ZA" dirty="0" smtClean="0"/>
              <a:t> </a:t>
            </a:r>
            <a:r>
              <a:rPr lang="en-ZA" dirty="0" err="1" smtClean="0"/>
              <a:t>afhanklik</a:t>
            </a:r>
            <a:r>
              <a:rPr lang="en-ZA" dirty="0" smtClean="0"/>
              <a:t> </a:t>
            </a:r>
            <a:r>
              <a:rPr lang="en-ZA" dirty="0" err="1" smtClean="0"/>
              <a:t>wees</a:t>
            </a:r>
            <a:r>
              <a:rPr lang="en-ZA" dirty="0" smtClean="0"/>
              <a:t> van die </a:t>
            </a:r>
            <a:r>
              <a:rPr lang="en-ZA" dirty="0" err="1" smtClean="0"/>
              <a:t>mense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.</a:t>
            </a:r>
            <a:endParaRPr lang="en-Z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184-187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Die Engel </a:t>
            </a:r>
            <a:r>
              <a:rPr lang="en-ZA" dirty="0" err="1" smtClean="0"/>
              <a:t>vra</a:t>
            </a:r>
            <a:r>
              <a:rPr lang="en-ZA" dirty="0" smtClean="0"/>
              <a:t> met </a:t>
            </a:r>
            <a:r>
              <a:rPr lang="en-ZA" dirty="0" err="1" smtClean="0"/>
              <a:t>wie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nou</a:t>
            </a:r>
            <a:r>
              <a:rPr lang="en-ZA" dirty="0" smtClean="0"/>
              <a:t> </a:t>
            </a:r>
            <a:r>
              <a:rPr lang="en-ZA" dirty="0" err="1" smtClean="0"/>
              <a:t>besig</a:t>
            </a:r>
            <a:r>
              <a:rPr lang="en-ZA" dirty="0" smtClean="0"/>
              <a:t> is en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erken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die </a:t>
            </a:r>
            <a:r>
              <a:rPr lang="en-ZA" dirty="0" err="1" smtClean="0"/>
              <a:t>ander</a:t>
            </a:r>
            <a:r>
              <a:rPr lang="en-ZA" dirty="0" smtClean="0"/>
              <a:t> net ‘n </a:t>
            </a:r>
            <a:r>
              <a:rPr lang="en-ZA" dirty="0" err="1" smtClean="0"/>
              <a:t>paragraaf</a:t>
            </a:r>
            <a:r>
              <a:rPr lang="en-ZA" dirty="0" smtClean="0"/>
              <a:t> of ‘n </a:t>
            </a:r>
            <a:r>
              <a:rPr lang="en-ZA" dirty="0" err="1" smtClean="0"/>
              <a:t>paar</a:t>
            </a:r>
            <a:r>
              <a:rPr lang="en-ZA" dirty="0" smtClean="0"/>
              <a:t> </a:t>
            </a:r>
            <a:r>
              <a:rPr lang="en-ZA" dirty="0" err="1" smtClean="0"/>
              <a:t>sinne</a:t>
            </a:r>
            <a:r>
              <a:rPr lang="en-ZA" dirty="0" smtClean="0"/>
              <a:t> </a:t>
            </a:r>
            <a:r>
              <a:rPr lang="en-ZA" dirty="0" err="1" smtClean="0"/>
              <a:t>kon</a:t>
            </a:r>
            <a:r>
              <a:rPr lang="en-ZA" dirty="0" smtClean="0"/>
              <a:t> </a:t>
            </a:r>
            <a:r>
              <a:rPr lang="en-ZA" dirty="0" err="1" smtClean="0"/>
              <a:t>beslaan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self is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gekompliseer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probeer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voorstel</a:t>
            </a:r>
            <a:r>
              <a:rPr lang="en-ZA" dirty="0" smtClean="0"/>
              <a:t> hoe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sou</a:t>
            </a:r>
            <a:r>
              <a:rPr lang="en-ZA" dirty="0" smtClean="0"/>
              <a:t> </a:t>
            </a:r>
            <a:r>
              <a:rPr lang="en-ZA" dirty="0" err="1" smtClean="0"/>
              <a:t>wees</a:t>
            </a:r>
            <a:r>
              <a:rPr lang="en-ZA" dirty="0" smtClean="0"/>
              <a:t> as </a:t>
            </a:r>
            <a:r>
              <a:rPr lang="en-ZA" dirty="0" err="1" smtClean="0"/>
              <a:t>sy</a:t>
            </a:r>
            <a:r>
              <a:rPr lang="en-ZA" dirty="0" smtClean="0"/>
              <a:t> en Peter </a:t>
            </a:r>
            <a:r>
              <a:rPr lang="en-ZA" dirty="0" err="1" smtClean="0"/>
              <a:t>trou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verduidelik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die Engel </a:t>
            </a:r>
            <a:r>
              <a:rPr lang="en-ZA" dirty="0" err="1" smtClean="0"/>
              <a:t>hoekom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Bettie </a:t>
            </a:r>
            <a:r>
              <a:rPr lang="en-ZA" dirty="0" err="1" smtClean="0"/>
              <a:t>wou</a:t>
            </a:r>
            <a:r>
              <a:rPr lang="en-ZA" dirty="0" smtClean="0"/>
              <a:t> red en die Engel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lewe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storieboek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!</a:t>
            </a:r>
            <a:endParaRPr lang="en-ZA" b="1" dirty="0" smtClean="0">
              <a:solidFill>
                <a:srgbClr val="FF0000"/>
              </a:solidFill>
            </a:endParaRPr>
          </a:p>
          <a:p>
            <a:endParaRPr lang="en-Z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187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Iris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/>
              <a:t> </a:t>
            </a:r>
            <a:r>
              <a:rPr lang="en-ZA" dirty="0" err="1" smtClean="0"/>
              <a:t>ook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‘n </a:t>
            </a:r>
            <a:r>
              <a:rPr lang="en-ZA" dirty="0" err="1" smtClean="0"/>
              <a:t>naam</a:t>
            </a:r>
            <a:r>
              <a:rPr lang="en-ZA" dirty="0" smtClean="0"/>
              <a:t> </a:t>
            </a:r>
            <a:r>
              <a:rPr lang="en-ZA" dirty="0" err="1" smtClean="0"/>
              <a:t>slegs</a:t>
            </a:r>
            <a:r>
              <a:rPr lang="en-ZA" dirty="0" smtClean="0"/>
              <a:t> ‘n </a:t>
            </a:r>
            <a:r>
              <a:rPr lang="en-ZA" dirty="0" err="1" smtClean="0"/>
              <a:t>naam</a:t>
            </a:r>
            <a:r>
              <a:rPr lang="en-ZA" dirty="0" smtClean="0"/>
              <a:t> is.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vertel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die Engel van die </a:t>
            </a:r>
            <a:r>
              <a:rPr lang="en-ZA" dirty="0" err="1" smtClean="0"/>
              <a:t>lelie</a:t>
            </a:r>
            <a:r>
              <a:rPr lang="en-ZA" dirty="0" smtClean="0"/>
              <a:t> in </a:t>
            </a:r>
            <a:r>
              <a:rPr lang="en-ZA" dirty="0" err="1" smtClean="0"/>
              <a:t>haar</a:t>
            </a:r>
            <a:r>
              <a:rPr lang="en-ZA" dirty="0" smtClean="0"/>
              <a:t> ma se </a:t>
            </a:r>
            <a:r>
              <a:rPr lang="en-ZA" dirty="0" err="1" smtClean="0"/>
              <a:t>tuin</a:t>
            </a:r>
            <a:r>
              <a:rPr lang="en-ZA" dirty="0" smtClean="0"/>
              <a:t> – die KWART-VOOR-SEWE-LELIE</a:t>
            </a:r>
          </a:p>
          <a:p>
            <a:r>
              <a:rPr lang="en-ZA" dirty="0" smtClean="0"/>
              <a:t>Die Engel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geen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verband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sien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tussen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Iris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vertel</a:t>
            </a:r>
            <a:r>
              <a:rPr lang="en-ZA" dirty="0" smtClean="0">
                <a:latin typeface="Calibri"/>
                <a:cs typeface="Calibri"/>
              </a:rPr>
              <a:t> en die </a:t>
            </a:r>
            <a:r>
              <a:rPr lang="en-ZA" dirty="0" err="1" smtClean="0">
                <a:latin typeface="Calibri"/>
                <a:cs typeface="Calibri"/>
              </a:rPr>
              <a:t>gesprek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deur</a:t>
            </a:r>
            <a:r>
              <a:rPr lang="en-ZA" dirty="0" smtClean="0">
                <a:latin typeface="Calibri"/>
                <a:cs typeface="Calibri"/>
              </a:rPr>
              <a:t> die nag </a:t>
            </a:r>
            <a:r>
              <a:rPr lang="en-ZA" dirty="0" err="1" smtClean="0">
                <a:latin typeface="Calibri"/>
                <a:cs typeface="Calibri"/>
              </a:rPr>
              <a:t>gehad</a:t>
            </a:r>
            <a:r>
              <a:rPr lang="en-ZA" dirty="0" smtClean="0">
                <a:latin typeface="Calibri"/>
                <a:cs typeface="Calibri"/>
              </a:rPr>
              <a:t> het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lewe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uit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onsamehangende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flardes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bestaan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die Engel stem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saam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  <a:p>
            <a:pPr>
              <a:buNone/>
            </a:pPr>
            <a:r>
              <a:rPr lang="en-ZA" dirty="0" smtClean="0">
                <a:latin typeface="Calibri"/>
                <a:cs typeface="Calibri"/>
              </a:rPr>
              <a:t>                                 **END**</a:t>
            </a:r>
          </a:p>
          <a:p>
            <a:pPr>
              <a:buNone/>
            </a:pPr>
            <a:endParaRPr lang="en-ZA" dirty="0" smtClean="0">
              <a:latin typeface="Calibri"/>
              <a:cs typeface="Calibri"/>
            </a:endParaRPr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4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147140"/>
            <a:ext cx="8429684" cy="5282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171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b="1" dirty="0" smtClean="0">
                <a:solidFill>
                  <a:srgbClr val="FFFF00"/>
                </a:solidFill>
              </a:rPr>
              <a:t>Bettie </a:t>
            </a:r>
            <a:r>
              <a:rPr lang="en-ZA" b="1" dirty="0" err="1" smtClean="0">
                <a:solidFill>
                  <a:srgbClr val="FFFF00"/>
                </a:solidFill>
              </a:rPr>
              <a:t>probeer</a:t>
            </a:r>
            <a:r>
              <a:rPr lang="en-ZA" b="1" dirty="0" smtClean="0">
                <a:solidFill>
                  <a:srgbClr val="FFFF00"/>
                </a:solidFill>
              </a:rPr>
              <a:t> sin </a:t>
            </a:r>
            <a:r>
              <a:rPr lang="en-ZA" b="1" dirty="0" err="1" smtClean="0">
                <a:solidFill>
                  <a:srgbClr val="FFFF00"/>
                </a:solidFill>
              </a:rPr>
              <a:t>maak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uit</a:t>
            </a:r>
            <a:r>
              <a:rPr lang="en-ZA" b="1" dirty="0" smtClean="0">
                <a:solidFill>
                  <a:srgbClr val="FFFF00"/>
                </a:solidFill>
              </a:rPr>
              <a:t> die </a:t>
            </a:r>
            <a:r>
              <a:rPr lang="en-ZA" b="1" dirty="0" err="1" smtClean="0">
                <a:solidFill>
                  <a:srgbClr val="FFFF00"/>
                </a:solidFill>
              </a:rPr>
              <a:t>situasie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waarom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almal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wakker</a:t>
            </a:r>
            <a:r>
              <a:rPr lang="en-ZA" b="1" dirty="0" smtClean="0">
                <a:solidFill>
                  <a:srgbClr val="FFFF00"/>
                </a:solidFill>
              </a:rPr>
              <a:t> is.</a:t>
            </a:r>
          </a:p>
          <a:p>
            <a:r>
              <a:rPr lang="en-ZA" b="1" dirty="0" smtClean="0">
                <a:solidFill>
                  <a:srgbClr val="FFFF00"/>
                </a:solidFill>
              </a:rPr>
              <a:t>Bettie </a:t>
            </a:r>
            <a:r>
              <a:rPr lang="en-ZA" b="1" dirty="0" err="1" smtClean="0">
                <a:solidFill>
                  <a:srgbClr val="FFFF00"/>
                </a:solidFill>
              </a:rPr>
              <a:t>stel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voor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dat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hulle</a:t>
            </a:r>
            <a:r>
              <a:rPr lang="en-ZA" b="1" dirty="0" smtClean="0">
                <a:solidFill>
                  <a:srgbClr val="FFFF00"/>
                </a:solidFill>
              </a:rPr>
              <a:t> Iris </a:t>
            </a:r>
            <a:r>
              <a:rPr lang="en-ZA" b="1" dirty="0" err="1" smtClean="0">
                <a:solidFill>
                  <a:srgbClr val="FFFF00"/>
                </a:solidFill>
              </a:rPr>
              <a:t>na</a:t>
            </a:r>
            <a:r>
              <a:rPr lang="en-ZA" b="1" dirty="0" smtClean="0">
                <a:solidFill>
                  <a:srgbClr val="FFFF00"/>
                </a:solidFill>
              </a:rPr>
              <a:t> die </a:t>
            </a:r>
            <a:r>
              <a:rPr lang="en-ZA" b="1" dirty="0" err="1" smtClean="0">
                <a:solidFill>
                  <a:srgbClr val="FFFF00"/>
                </a:solidFill>
              </a:rPr>
              <a:t>hospitaal</a:t>
            </a:r>
            <a:r>
              <a:rPr lang="en-ZA" b="1" dirty="0" smtClean="0">
                <a:solidFill>
                  <a:srgbClr val="FFFF00"/>
                </a:solidFill>
              </a:rPr>
              <a:t> toe vat, en </a:t>
            </a:r>
            <a:r>
              <a:rPr lang="en-ZA" b="1" dirty="0" err="1" smtClean="0">
                <a:solidFill>
                  <a:srgbClr val="FFFF00"/>
                </a:solidFill>
              </a:rPr>
              <a:t>s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dit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veel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van ‘n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hospitaal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Bettie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verstaan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waaroor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alles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, en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vra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: “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Wat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hier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?”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Iris se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antwoord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was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gedink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het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dood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Bettie was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baie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verbaas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deur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vra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:  “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Ek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?”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172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Bettie </a:t>
            </a:r>
            <a:r>
              <a:rPr lang="en-ZA" dirty="0" err="1" smtClean="0"/>
              <a:t>kan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glo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hulle</a:t>
            </a:r>
            <a:r>
              <a:rPr lang="en-ZA" dirty="0" smtClean="0"/>
              <a:t> dink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gif </a:t>
            </a:r>
            <a:r>
              <a:rPr lang="en-ZA" dirty="0" err="1" smtClean="0"/>
              <a:t>gedrink</a:t>
            </a:r>
            <a:r>
              <a:rPr lang="en-ZA" dirty="0" smtClean="0"/>
              <a:t> het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dirty="0" smtClean="0"/>
              <a:t>Brian </a:t>
            </a:r>
            <a:r>
              <a:rPr lang="en-ZA" dirty="0" err="1" smtClean="0"/>
              <a:t>som</a:t>
            </a:r>
            <a:r>
              <a:rPr lang="en-ZA" dirty="0" smtClean="0"/>
              <a:t> die </a:t>
            </a:r>
            <a:r>
              <a:rPr lang="en-ZA" dirty="0" err="1" smtClean="0"/>
              <a:t>aand</a:t>
            </a:r>
            <a:r>
              <a:rPr lang="en-ZA" dirty="0" smtClean="0"/>
              <a:t> se </a:t>
            </a:r>
            <a:r>
              <a:rPr lang="en-ZA" dirty="0" err="1" smtClean="0"/>
              <a:t>gebeure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Bettie op.</a:t>
            </a:r>
          </a:p>
          <a:p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spalk</a:t>
            </a:r>
            <a:r>
              <a:rPr lang="en-ZA" dirty="0" smtClean="0"/>
              <a:t> toe Iris se been met </a:t>
            </a:r>
            <a:r>
              <a:rPr lang="en-ZA" dirty="0" err="1" smtClean="0"/>
              <a:t>kussingslope</a:t>
            </a:r>
            <a:r>
              <a:rPr lang="en-ZA" dirty="0" smtClean="0"/>
              <a:t>,  </a:t>
            </a:r>
            <a:r>
              <a:rPr lang="en-ZA" dirty="0" err="1" smtClean="0"/>
              <a:t>houtlepels</a:t>
            </a:r>
            <a:r>
              <a:rPr lang="en-ZA" dirty="0" smtClean="0"/>
              <a:t> en </a:t>
            </a:r>
            <a:r>
              <a:rPr lang="en-ZA" dirty="0" err="1" smtClean="0"/>
              <a:t>spane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was in </a:t>
            </a:r>
            <a:r>
              <a:rPr lang="en-ZA" dirty="0" err="1" smtClean="0"/>
              <a:t>trane</a:t>
            </a:r>
            <a:r>
              <a:rPr lang="en-ZA" dirty="0" smtClean="0"/>
              <a:t> en Brian gee </a:t>
            </a:r>
            <a:r>
              <a:rPr lang="en-ZA" dirty="0" err="1" smtClean="0"/>
              <a:t>haar</a:t>
            </a:r>
            <a:r>
              <a:rPr lang="en-ZA" dirty="0" smtClean="0"/>
              <a:t> ‘n </a:t>
            </a:r>
            <a:r>
              <a:rPr lang="en-ZA" dirty="0" err="1" smtClean="0"/>
              <a:t>glasie</a:t>
            </a:r>
            <a:r>
              <a:rPr lang="en-ZA" dirty="0" smtClean="0"/>
              <a:t> </a:t>
            </a:r>
            <a:r>
              <a:rPr lang="en-ZA" dirty="0" err="1" smtClean="0"/>
              <a:t>skoon</a:t>
            </a:r>
            <a:r>
              <a:rPr lang="en-ZA" dirty="0" smtClean="0"/>
              <a:t> </a:t>
            </a:r>
            <a:r>
              <a:rPr lang="en-ZA" dirty="0" err="1" smtClean="0"/>
              <a:t>brandewyn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taktvol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Bettie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kry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is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goed</a:t>
            </a:r>
            <a:r>
              <a:rPr lang="en-ZA" dirty="0" smtClean="0">
                <a:latin typeface="Calibri"/>
                <a:cs typeface="Calibri"/>
              </a:rPr>
              <a:t> so op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nugter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maag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bitter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graag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wil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huis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toe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!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173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Peter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graag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huistoe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spandeer</a:t>
            </a:r>
            <a:r>
              <a:rPr lang="en-ZA" dirty="0" smtClean="0">
                <a:latin typeface="Calibri"/>
                <a:cs typeface="Calibri"/>
              </a:rPr>
              <a:t> toe </a:t>
            </a:r>
            <a:r>
              <a:rPr lang="en-ZA" dirty="0" err="1" smtClean="0">
                <a:latin typeface="Calibri"/>
                <a:cs typeface="Calibri"/>
              </a:rPr>
              <a:t>Kersdag</a:t>
            </a:r>
            <a:r>
              <a:rPr lang="en-ZA" dirty="0" smtClean="0">
                <a:latin typeface="Calibri"/>
                <a:cs typeface="Calibri"/>
              </a:rPr>
              <a:t> in die </a:t>
            </a:r>
            <a:r>
              <a:rPr lang="en-ZA" dirty="0" err="1" smtClean="0">
                <a:latin typeface="Calibri"/>
                <a:cs typeface="Calibri"/>
              </a:rPr>
              <a:t>hospitaal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nadat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ongeskeerde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dokter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verpleegster</a:t>
            </a:r>
            <a:r>
              <a:rPr lang="en-ZA" dirty="0" smtClean="0">
                <a:latin typeface="Calibri"/>
                <a:cs typeface="Calibri"/>
              </a:rPr>
              <a:t> van Iris se been X-</a:t>
            </a:r>
            <a:r>
              <a:rPr lang="en-ZA" dirty="0" err="1" smtClean="0">
                <a:latin typeface="Calibri"/>
                <a:cs typeface="Calibri"/>
              </a:rPr>
              <a:t>strale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geneem</a:t>
            </a:r>
            <a:r>
              <a:rPr lang="en-ZA" dirty="0" smtClean="0">
                <a:latin typeface="Calibri"/>
                <a:cs typeface="Calibri"/>
              </a:rPr>
              <a:t> het.</a:t>
            </a:r>
          </a:p>
          <a:p>
            <a:r>
              <a:rPr lang="en-ZA" dirty="0" smtClean="0">
                <a:latin typeface="Calibri"/>
                <a:cs typeface="Calibri"/>
              </a:rPr>
              <a:t>Die </a:t>
            </a:r>
            <a:r>
              <a:rPr lang="en-ZA" dirty="0" err="1" smtClean="0">
                <a:latin typeface="Calibri"/>
                <a:cs typeface="Calibri"/>
              </a:rPr>
              <a:t>verpleegster</a:t>
            </a:r>
            <a:r>
              <a:rPr lang="en-ZA" dirty="0" smtClean="0">
                <a:latin typeface="Calibri"/>
                <a:cs typeface="Calibri"/>
              </a:rPr>
              <a:t> was </a:t>
            </a:r>
            <a:r>
              <a:rPr lang="en-ZA" dirty="0" err="1" smtClean="0">
                <a:latin typeface="Calibri"/>
                <a:cs typeface="Calibri"/>
              </a:rPr>
              <a:t>baie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mooi</a:t>
            </a:r>
            <a:r>
              <a:rPr lang="en-ZA" dirty="0" smtClean="0">
                <a:latin typeface="Calibri"/>
                <a:cs typeface="Calibri"/>
              </a:rPr>
              <a:t> en Peter </a:t>
            </a:r>
            <a:r>
              <a:rPr lang="en-ZA" dirty="0" err="1" smtClean="0">
                <a:latin typeface="Calibri"/>
                <a:cs typeface="Calibri"/>
              </a:rPr>
              <a:t>kon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oë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van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afhou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  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Iris 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baie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jaloers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vra</a:t>
            </a:r>
            <a:r>
              <a:rPr lang="en-ZA" dirty="0" smtClean="0">
                <a:latin typeface="Calibri"/>
                <a:cs typeface="Calibri"/>
              </a:rPr>
              <a:t> of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telefoon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gebruik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bel</a:t>
            </a:r>
            <a:r>
              <a:rPr lang="en-ZA" dirty="0" smtClean="0">
                <a:latin typeface="Calibri"/>
                <a:cs typeface="Calibri"/>
              </a:rPr>
              <a:t> en Peter </a:t>
            </a:r>
            <a:r>
              <a:rPr lang="en-ZA" dirty="0" err="1" smtClean="0">
                <a:latin typeface="Calibri"/>
                <a:cs typeface="Calibri"/>
              </a:rPr>
              <a:t>vra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is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bel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174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Iris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graag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Ma </a:t>
            </a:r>
            <a:r>
              <a:rPr lang="en-ZA" dirty="0" err="1" smtClean="0">
                <a:latin typeface="Calibri"/>
                <a:cs typeface="Calibri"/>
              </a:rPr>
              <a:t>wil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bel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Iris se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gesprek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met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ma was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onbevredigend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, want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het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ma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gesê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wil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huis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toe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Ma het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gesê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dit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is ‘n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goeie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plan,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verder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kon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eintlik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iets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bereik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Die </a:t>
            </a:r>
            <a:r>
              <a:rPr lang="en-ZA" dirty="0" err="1" smtClean="0">
                <a:latin typeface="Calibri"/>
                <a:cs typeface="Calibri"/>
              </a:rPr>
              <a:t>dokter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Iris ‘n dag of twee </a:t>
            </a:r>
            <a:r>
              <a:rPr lang="en-ZA" dirty="0" err="1" smtClean="0">
                <a:latin typeface="Calibri"/>
                <a:cs typeface="Calibri"/>
              </a:rPr>
              <a:t>sal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oorbly</a:t>
            </a:r>
            <a:r>
              <a:rPr lang="en-ZA" dirty="0" smtClean="0">
                <a:latin typeface="Calibri"/>
                <a:cs typeface="Calibri"/>
              </a:rPr>
              <a:t> in die </a:t>
            </a:r>
            <a:r>
              <a:rPr lang="en-ZA" dirty="0" err="1" smtClean="0">
                <a:latin typeface="Calibri"/>
                <a:cs typeface="Calibri"/>
              </a:rPr>
              <a:t>hospitaal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dink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verpleegster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aangename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mens</a:t>
            </a:r>
            <a:r>
              <a:rPr lang="en-ZA" dirty="0" smtClean="0">
                <a:latin typeface="Calibri"/>
                <a:cs typeface="Calibri"/>
              </a:rPr>
              <a:t> is.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175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Peter </a:t>
            </a:r>
            <a:r>
              <a:rPr lang="en-ZA" dirty="0" err="1" smtClean="0"/>
              <a:t>kom</a:t>
            </a:r>
            <a:r>
              <a:rPr lang="en-ZA" dirty="0" smtClean="0"/>
              <a:t> met ‘n </a:t>
            </a:r>
            <a:r>
              <a:rPr lang="en-ZA" dirty="0" err="1" smtClean="0"/>
              <a:t>klomp</a:t>
            </a:r>
            <a:r>
              <a:rPr lang="en-ZA" dirty="0" smtClean="0"/>
              <a:t> </a:t>
            </a:r>
            <a:r>
              <a:rPr lang="en-ZA" dirty="0" err="1" smtClean="0"/>
              <a:t>vorms</a:t>
            </a:r>
            <a:r>
              <a:rPr lang="en-ZA" dirty="0" smtClean="0"/>
              <a:t> by Iris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voltooi</a:t>
            </a:r>
            <a:r>
              <a:rPr lang="en-ZA" dirty="0" smtClean="0"/>
              <a:t> en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fortuin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mediese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kostes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kos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het 2 </a:t>
            </a:r>
            <a:r>
              <a:rPr lang="en-ZA" dirty="0" err="1" smtClean="0">
                <a:latin typeface="Calibri"/>
                <a:cs typeface="Calibri"/>
              </a:rPr>
              <a:t>jaar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terug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blindederm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laat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uithaal</a:t>
            </a:r>
            <a:r>
              <a:rPr lang="en-ZA" dirty="0" smtClean="0">
                <a:latin typeface="Calibri"/>
                <a:cs typeface="Calibri"/>
              </a:rPr>
              <a:t>. 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Hannes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smtClean="0">
                <a:solidFill>
                  <a:srgbClr val="FF0000"/>
                </a:solidFill>
                <a:latin typeface="Calibri"/>
                <a:cs typeface="Calibri"/>
              </a:rPr>
              <a:t>( 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‘n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presiese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man</a:t>
            </a:r>
            <a:r>
              <a:rPr lang="en-ZA" dirty="0" smtClean="0">
                <a:solidFill>
                  <a:srgbClr val="FF0000"/>
                </a:solidFill>
                <a:latin typeface="Calibri"/>
                <a:cs typeface="Calibri"/>
              </a:rPr>
              <a:t>)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ekstra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versekering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mediese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onkostes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laat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uitneem</a:t>
            </a:r>
            <a:r>
              <a:rPr lang="en-ZA" dirty="0" smtClean="0">
                <a:latin typeface="Calibri"/>
                <a:cs typeface="Calibri"/>
              </a:rPr>
              <a:t> het. </a:t>
            </a:r>
          </a:p>
          <a:p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Iris 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geskok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hoor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Peter ‘n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operasie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gehad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het.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niks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van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lewe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af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weet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err="1" smtClean="0">
                <a:latin typeface="Calibri"/>
                <a:cs typeface="Calibri"/>
              </a:rPr>
              <a:t>Frederik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Iris in die </a:t>
            </a:r>
            <a:r>
              <a:rPr lang="en-ZA" dirty="0" err="1" smtClean="0">
                <a:latin typeface="Calibri"/>
                <a:cs typeface="Calibri"/>
              </a:rPr>
              <a:t>hospitaal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Die Engel is </a:t>
            </a:r>
            <a:r>
              <a:rPr lang="en-ZA" b="1" dirty="0" err="1" smtClean="0"/>
              <a:t>nou</a:t>
            </a:r>
            <a:r>
              <a:rPr lang="en-ZA" b="1" dirty="0" smtClean="0"/>
              <a:t> </a:t>
            </a:r>
            <a:r>
              <a:rPr lang="en-ZA" b="1" dirty="0" err="1" smtClean="0"/>
              <a:t>vir</a:t>
            </a:r>
            <a:r>
              <a:rPr lang="en-ZA" b="1" dirty="0" smtClean="0"/>
              <a:t> ‘n </a:t>
            </a:r>
            <a:r>
              <a:rPr lang="en-ZA" b="1" dirty="0" err="1" smtClean="0"/>
              <a:t>lang</a:t>
            </a:r>
            <a:r>
              <a:rPr lang="en-ZA" b="1" dirty="0" smtClean="0"/>
              <a:t> </a:t>
            </a:r>
            <a:r>
              <a:rPr lang="en-ZA" b="1" dirty="0" err="1" smtClean="0"/>
              <a:t>tyd</a:t>
            </a:r>
            <a:r>
              <a:rPr lang="en-ZA" b="1" dirty="0" smtClean="0"/>
              <a:t> by Iris in die </a:t>
            </a:r>
            <a:r>
              <a:rPr lang="en-ZA" b="1" dirty="0" err="1" smtClean="0"/>
              <a:t>hospitaal</a:t>
            </a:r>
            <a:endParaRPr lang="en-ZA" b="1" dirty="0"/>
          </a:p>
        </p:txBody>
      </p:sp>
      <p:pic>
        <p:nvPicPr>
          <p:cNvPr id="12" name="Content Placeholder 11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6722" y="1581562"/>
            <a:ext cx="5791360" cy="507867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176 -177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err="1" smtClean="0"/>
              <a:t>Frederik</a:t>
            </a:r>
            <a:r>
              <a:rPr lang="en-ZA" dirty="0" smtClean="0"/>
              <a:t> </a:t>
            </a:r>
            <a:r>
              <a:rPr lang="en-ZA" dirty="0" err="1" smtClean="0"/>
              <a:t>wou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Iris se </a:t>
            </a:r>
            <a:r>
              <a:rPr lang="en-ZA" dirty="0" err="1" smtClean="0"/>
              <a:t>antwoord</a:t>
            </a:r>
            <a:r>
              <a:rPr lang="en-ZA" dirty="0" smtClean="0"/>
              <a:t> is op die </a:t>
            </a:r>
            <a:r>
              <a:rPr lang="en-ZA" dirty="0" err="1" smtClean="0"/>
              <a:t>kabelgram</a:t>
            </a:r>
            <a:r>
              <a:rPr lang="en-ZA" dirty="0" smtClean="0"/>
              <a:t>. </a:t>
            </a:r>
            <a:r>
              <a:rPr lang="en-ZA" b="1" dirty="0" smtClean="0">
                <a:solidFill>
                  <a:srgbClr val="FF0000"/>
                </a:solidFill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</a:rPr>
              <a:t>s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by Peter is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 smtClean="0"/>
          </a:p>
          <a:p>
            <a:r>
              <a:rPr lang="en-ZA" dirty="0" smtClean="0"/>
              <a:t>Die </a:t>
            </a:r>
            <a:r>
              <a:rPr lang="en-ZA" dirty="0" err="1" smtClean="0"/>
              <a:t>dokter</a:t>
            </a:r>
            <a:r>
              <a:rPr lang="en-ZA" dirty="0" smtClean="0"/>
              <a:t>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Iris die </a:t>
            </a:r>
            <a:r>
              <a:rPr lang="en-ZA" dirty="0" err="1" smtClean="0">
                <a:latin typeface="Calibri"/>
                <a:cs typeface="Calibri"/>
              </a:rPr>
              <a:t>eerste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Suid</a:t>
            </a:r>
            <a:r>
              <a:rPr lang="en-ZA" dirty="0" smtClean="0">
                <a:latin typeface="Calibri"/>
                <a:cs typeface="Calibri"/>
              </a:rPr>
              <a:t>-Afrikaner is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ontmoet</a:t>
            </a:r>
            <a:r>
              <a:rPr lang="en-ZA" dirty="0" smtClean="0">
                <a:latin typeface="Calibri"/>
                <a:cs typeface="Calibri"/>
              </a:rPr>
              <a:t> en Iris </a:t>
            </a:r>
            <a:r>
              <a:rPr lang="en-ZA" dirty="0" err="1" smtClean="0">
                <a:latin typeface="Calibri"/>
                <a:cs typeface="Calibri"/>
              </a:rPr>
              <a:t>moes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vrae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beantwoord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sien</a:t>
            </a:r>
            <a:r>
              <a:rPr lang="en-ZA" dirty="0" smtClean="0">
                <a:latin typeface="Calibri"/>
                <a:cs typeface="Calibri"/>
              </a:rPr>
              <a:t> die Engel op </a:t>
            </a:r>
            <a:r>
              <a:rPr lang="en-ZA" dirty="0" err="1" smtClean="0">
                <a:latin typeface="Calibri"/>
                <a:cs typeface="Calibri"/>
              </a:rPr>
              <a:t>een</a:t>
            </a:r>
            <a:r>
              <a:rPr lang="en-ZA" dirty="0" smtClean="0">
                <a:latin typeface="Calibri"/>
                <a:cs typeface="Calibri"/>
              </a:rPr>
              <a:t> van die </a:t>
            </a:r>
            <a:r>
              <a:rPr lang="en-ZA" dirty="0" err="1" smtClean="0">
                <a:latin typeface="Calibri"/>
                <a:cs typeface="Calibri"/>
              </a:rPr>
              <a:t>beddens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lê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die Engel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as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fisiek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kan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beskerm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,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moet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net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raad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gee en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vrae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beantwoord</a:t>
            </a:r>
            <a:r>
              <a:rPr lang="en-ZA" dirty="0" smtClean="0">
                <a:latin typeface="Calibri"/>
                <a:cs typeface="Calibri"/>
              </a:rPr>
              <a:t>.</a:t>
            </a:r>
            <a:r>
              <a:rPr lang="en-ZA" dirty="0" smtClean="0"/>
              <a:t>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178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Iris is in </a:t>
            </a:r>
            <a:r>
              <a:rPr lang="en-ZA" dirty="0" err="1" smtClean="0"/>
              <a:t>gesprek</a:t>
            </a:r>
            <a:r>
              <a:rPr lang="en-ZA" dirty="0" smtClean="0"/>
              <a:t> met die Engel </a:t>
            </a:r>
            <a:r>
              <a:rPr lang="en-ZA" dirty="0" err="1" smtClean="0"/>
              <a:t>oor</a:t>
            </a:r>
            <a:r>
              <a:rPr lang="en-ZA" dirty="0" smtClean="0"/>
              <a:t> </a:t>
            </a:r>
            <a:r>
              <a:rPr lang="en-ZA" dirty="0" err="1" smtClean="0"/>
              <a:t>Frederik</a:t>
            </a:r>
            <a:r>
              <a:rPr lang="en-ZA" dirty="0" smtClean="0"/>
              <a:t> en Peter.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Die Engel </a:t>
            </a:r>
            <a:r>
              <a:rPr lang="en-ZA" b="1" dirty="0" err="1" smtClean="0">
                <a:solidFill>
                  <a:srgbClr val="FF0000"/>
                </a:solidFill>
              </a:rPr>
              <a:t>s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Iris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weet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lief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Frederik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  </a:t>
            </a:r>
            <a:r>
              <a:rPr lang="en-ZA" dirty="0" smtClean="0">
                <a:latin typeface="Calibri"/>
                <a:cs typeface="Calibri"/>
              </a:rPr>
              <a:t>Iris wonder of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goed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genoeg</a:t>
            </a:r>
            <a:r>
              <a:rPr lang="en-ZA" dirty="0" smtClean="0">
                <a:latin typeface="Calibri"/>
                <a:cs typeface="Calibri"/>
              </a:rPr>
              <a:t> ken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tot ‘n </a:t>
            </a:r>
            <a:r>
              <a:rPr lang="en-ZA" dirty="0" err="1" smtClean="0">
                <a:latin typeface="Calibri"/>
                <a:cs typeface="Calibri"/>
              </a:rPr>
              <a:t>besluit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kom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as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Peter se kind </a:t>
            </a:r>
            <a:r>
              <a:rPr lang="en-ZA" dirty="0" err="1" smtClean="0">
                <a:latin typeface="Calibri"/>
                <a:cs typeface="Calibri"/>
              </a:rPr>
              <a:t>verwag</a:t>
            </a:r>
            <a:r>
              <a:rPr lang="en-ZA" dirty="0" smtClean="0">
                <a:latin typeface="Calibri"/>
                <a:cs typeface="Calibri"/>
              </a:rPr>
              <a:t> het </a:t>
            </a:r>
            <a:r>
              <a:rPr lang="en-ZA" dirty="0" err="1" smtClean="0">
                <a:latin typeface="Calibri"/>
                <a:cs typeface="Calibri"/>
              </a:rPr>
              <a:t>sou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alles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vinniger</a:t>
            </a:r>
            <a:r>
              <a:rPr lang="en-ZA" dirty="0" smtClean="0">
                <a:latin typeface="Calibri"/>
                <a:cs typeface="Calibri"/>
              </a:rPr>
              <a:t> tot ‘n punt </a:t>
            </a:r>
            <a:r>
              <a:rPr lang="en-ZA" dirty="0" err="1" smtClean="0">
                <a:latin typeface="Calibri"/>
                <a:cs typeface="Calibri"/>
              </a:rPr>
              <a:t>gedryf</a:t>
            </a:r>
            <a:r>
              <a:rPr lang="en-ZA" dirty="0" smtClean="0">
                <a:latin typeface="Calibri"/>
                <a:cs typeface="Calibri"/>
              </a:rPr>
              <a:t> het.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Die Engel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herinner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op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Pil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is.</a:t>
            </a:r>
          </a:p>
          <a:p>
            <a:r>
              <a:rPr lang="en-ZA" dirty="0" smtClean="0">
                <a:latin typeface="Calibri"/>
                <a:cs typeface="Calibri"/>
              </a:rPr>
              <a:t>Lees r.  11 tot </a:t>
            </a:r>
            <a:r>
              <a:rPr lang="en-ZA" dirty="0" err="1" smtClean="0">
                <a:latin typeface="Calibri"/>
                <a:cs typeface="Calibri"/>
              </a:rPr>
              <a:t>einde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1064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Kwart-voor-sewe-lelie (8)</vt:lpstr>
      <vt:lpstr>Bladsy 171</vt:lpstr>
      <vt:lpstr>Bladsy 172</vt:lpstr>
      <vt:lpstr>Bladsy 173</vt:lpstr>
      <vt:lpstr>Bladsy 174</vt:lpstr>
      <vt:lpstr>Bladsy 175</vt:lpstr>
      <vt:lpstr>Die Engel is nou vir ‘n lang tyd by Iris in die hospitaal</vt:lpstr>
      <vt:lpstr>Bladsy 176 -177</vt:lpstr>
      <vt:lpstr>Bladsy 178</vt:lpstr>
      <vt:lpstr>Bladsy 179</vt:lpstr>
      <vt:lpstr>Sterrewiggelaar en Fortuinverteller</vt:lpstr>
      <vt:lpstr>Bladsy 180</vt:lpstr>
      <vt:lpstr>Bladsy 181-182</vt:lpstr>
      <vt:lpstr>Aartsmoeder</vt:lpstr>
      <vt:lpstr>Bladsy  183</vt:lpstr>
      <vt:lpstr>Bladsy 184-187</vt:lpstr>
      <vt:lpstr>Bladsy 187 (vervolg)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Kwart-voor-sewe-lelie</dc:title>
  <dc:creator>Mans</dc:creator>
  <cp:lastModifiedBy>Mans</cp:lastModifiedBy>
  <cp:revision>37</cp:revision>
  <dcterms:created xsi:type="dcterms:W3CDTF">2013-04-11T15:13:26Z</dcterms:created>
  <dcterms:modified xsi:type="dcterms:W3CDTF">2014-09-09T09:58:31Z</dcterms:modified>
</cp:coreProperties>
</file>