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6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823D-5883-4759-8C8A-D4AD20B37961}" type="datetimeFigureOut">
              <a:rPr lang="en-US" smtClean="0"/>
              <a:pPr/>
              <a:t>4/15/2015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8C6A-9E9F-49B6-A6B3-EB67E2A11F0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823D-5883-4759-8C8A-D4AD20B37961}" type="datetimeFigureOut">
              <a:rPr lang="en-US" smtClean="0"/>
              <a:pPr/>
              <a:t>4/15/2015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8C6A-9E9F-49B6-A6B3-EB67E2A11F0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823D-5883-4759-8C8A-D4AD20B37961}" type="datetimeFigureOut">
              <a:rPr lang="en-US" smtClean="0"/>
              <a:pPr/>
              <a:t>4/15/2015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8C6A-9E9F-49B6-A6B3-EB67E2A11F0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823D-5883-4759-8C8A-D4AD20B37961}" type="datetimeFigureOut">
              <a:rPr lang="en-US" smtClean="0"/>
              <a:pPr/>
              <a:t>4/15/2015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8C6A-9E9F-49B6-A6B3-EB67E2A11F0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823D-5883-4759-8C8A-D4AD20B37961}" type="datetimeFigureOut">
              <a:rPr lang="en-US" smtClean="0"/>
              <a:pPr/>
              <a:t>4/15/2015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8C6A-9E9F-49B6-A6B3-EB67E2A11F0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823D-5883-4759-8C8A-D4AD20B37961}" type="datetimeFigureOut">
              <a:rPr lang="en-US" smtClean="0"/>
              <a:pPr/>
              <a:t>4/15/2015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8C6A-9E9F-49B6-A6B3-EB67E2A11F0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823D-5883-4759-8C8A-D4AD20B37961}" type="datetimeFigureOut">
              <a:rPr lang="en-US" smtClean="0"/>
              <a:pPr/>
              <a:t>4/15/2015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8C6A-9E9F-49B6-A6B3-EB67E2A11F0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823D-5883-4759-8C8A-D4AD20B37961}" type="datetimeFigureOut">
              <a:rPr lang="en-US" smtClean="0"/>
              <a:pPr/>
              <a:t>4/15/2015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8C6A-9E9F-49B6-A6B3-EB67E2A11F0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823D-5883-4759-8C8A-D4AD20B37961}" type="datetimeFigureOut">
              <a:rPr lang="en-US" smtClean="0"/>
              <a:pPr/>
              <a:t>4/15/2015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8C6A-9E9F-49B6-A6B3-EB67E2A11F0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823D-5883-4759-8C8A-D4AD20B37961}" type="datetimeFigureOut">
              <a:rPr lang="en-US" smtClean="0"/>
              <a:pPr/>
              <a:t>4/15/2015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8C6A-9E9F-49B6-A6B3-EB67E2A11F0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823D-5883-4759-8C8A-D4AD20B37961}" type="datetimeFigureOut">
              <a:rPr lang="en-US" smtClean="0"/>
              <a:pPr/>
              <a:t>4/15/2015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8C6A-9E9F-49B6-A6B3-EB67E2A11F0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F823D-5883-4759-8C8A-D4AD20B37961}" type="datetimeFigureOut">
              <a:rPr lang="en-US" smtClean="0"/>
              <a:pPr/>
              <a:t>4/15/2015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F8C6A-9E9F-49B6-A6B3-EB67E2A11F07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1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580168"/>
            <a:ext cx="7143800" cy="56349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b="1" dirty="0" err="1" smtClean="0">
                <a:solidFill>
                  <a:srgbClr val="FF0000"/>
                </a:solidFill>
              </a:rPr>
              <a:t>Kwart-voor-sewe-lelie</a:t>
            </a:r>
            <a:r>
              <a:rPr lang="en-ZA" b="1" dirty="0" smtClean="0">
                <a:solidFill>
                  <a:srgbClr val="FF0000"/>
                </a:solidFill>
              </a:rPr>
              <a:t> (9)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sz="4000" b="1" u="sng" dirty="0" smtClean="0">
                <a:solidFill>
                  <a:srgbClr val="FFFF00"/>
                </a:solidFill>
              </a:rPr>
              <a:t>HOOFSTUK 3</a:t>
            </a:r>
          </a:p>
          <a:p>
            <a:endParaRPr lang="en-Z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195(</a:t>
            </a:r>
            <a:r>
              <a:rPr lang="en-ZA" b="1" dirty="0" err="1" smtClean="0"/>
              <a:t>vervolg</a:t>
            </a:r>
            <a:r>
              <a:rPr lang="en-ZA" b="1" dirty="0" smtClean="0"/>
              <a:t>)-196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Net Polder 2 het </a:t>
            </a:r>
            <a:r>
              <a:rPr lang="en-ZA" dirty="0" err="1" smtClean="0"/>
              <a:t>normaal</a:t>
            </a:r>
            <a:r>
              <a:rPr lang="en-ZA" dirty="0" smtClean="0"/>
              <a:t> met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lewe</a:t>
            </a:r>
            <a:r>
              <a:rPr lang="en-ZA" dirty="0" smtClean="0"/>
              <a:t> </a:t>
            </a:r>
            <a:r>
              <a:rPr lang="en-ZA" dirty="0" err="1" smtClean="0"/>
              <a:t>aangegaan</a:t>
            </a:r>
            <a:r>
              <a:rPr lang="en-ZA" dirty="0" smtClean="0"/>
              <a:t>.</a:t>
            </a:r>
          </a:p>
          <a:p>
            <a:r>
              <a:rPr lang="en-ZA" dirty="0" smtClean="0"/>
              <a:t>Iris se </a:t>
            </a:r>
            <a:r>
              <a:rPr lang="en-ZA" dirty="0" err="1" smtClean="0"/>
              <a:t>nuwejaarsvoorneme</a:t>
            </a:r>
            <a:r>
              <a:rPr lang="en-ZA" dirty="0" smtClean="0"/>
              <a:t> was </a:t>
            </a:r>
            <a:r>
              <a:rPr lang="en-ZA" dirty="0" err="1" smtClean="0"/>
              <a:t>om</a:t>
            </a:r>
            <a:r>
              <a:rPr lang="en-ZA" dirty="0" smtClean="0"/>
              <a:t>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aanstaande</a:t>
            </a:r>
            <a:r>
              <a:rPr lang="en-ZA" dirty="0" smtClean="0"/>
              <a:t> </a:t>
            </a:r>
            <a:r>
              <a:rPr lang="en-ZA" dirty="0" err="1" smtClean="0"/>
              <a:t>skoonfamilie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leer ken.</a:t>
            </a:r>
          </a:p>
          <a:p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kuier</a:t>
            </a:r>
            <a:r>
              <a:rPr lang="en-ZA" dirty="0" smtClean="0"/>
              <a:t> </a:t>
            </a:r>
            <a:r>
              <a:rPr lang="en-ZA" dirty="0" err="1" smtClean="0"/>
              <a:t>oor</a:t>
            </a:r>
            <a:r>
              <a:rPr lang="en-ZA" dirty="0" smtClean="0"/>
              <a:t> ‘n </a:t>
            </a:r>
            <a:r>
              <a:rPr lang="en-ZA" dirty="0" err="1" smtClean="0"/>
              <a:t>langnaweek</a:t>
            </a:r>
            <a:r>
              <a:rPr lang="en-ZA" dirty="0" smtClean="0"/>
              <a:t> by </a:t>
            </a:r>
            <a:r>
              <a:rPr lang="en-ZA" dirty="0" err="1" smtClean="0"/>
              <a:t>hulle</a:t>
            </a:r>
            <a:r>
              <a:rPr lang="en-ZA" dirty="0" smtClean="0"/>
              <a:t> en </a:t>
            </a:r>
            <a:r>
              <a:rPr lang="en-ZA" dirty="0" err="1" smtClean="0"/>
              <a:t>bly</a:t>
            </a:r>
            <a:r>
              <a:rPr lang="en-ZA" dirty="0" smtClean="0"/>
              <a:t> in Peter se </a:t>
            </a:r>
            <a:r>
              <a:rPr lang="en-ZA" dirty="0" err="1" smtClean="0"/>
              <a:t>ou</a:t>
            </a:r>
            <a:r>
              <a:rPr lang="en-ZA" dirty="0" smtClean="0"/>
              <a:t> </a:t>
            </a:r>
            <a:r>
              <a:rPr lang="en-ZA" dirty="0" err="1" smtClean="0"/>
              <a:t>kamer</a:t>
            </a:r>
            <a:r>
              <a:rPr lang="en-ZA" dirty="0" smtClean="0"/>
              <a:t>.  </a:t>
            </a:r>
            <a:r>
              <a:rPr lang="en-ZA" dirty="0" err="1" smtClean="0"/>
              <a:t>Merel</a:t>
            </a:r>
            <a:r>
              <a:rPr lang="en-ZA" dirty="0" smtClean="0"/>
              <a:t> en </a:t>
            </a:r>
            <a:r>
              <a:rPr lang="en-ZA" dirty="0" err="1" smtClean="0"/>
              <a:t>Jonsie</a:t>
            </a:r>
            <a:r>
              <a:rPr lang="en-ZA" dirty="0" smtClean="0"/>
              <a:t>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ook</a:t>
            </a:r>
            <a:r>
              <a:rPr lang="en-ZA" dirty="0" smtClean="0"/>
              <a:t> </a:t>
            </a:r>
            <a:r>
              <a:rPr lang="en-ZA" dirty="0" err="1" smtClean="0"/>
              <a:t>oorkom</a:t>
            </a:r>
            <a:r>
              <a:rPr lang="en-ZA" dirty="0" smtClean="0"/>
              <a:t> </a:t>
            </a:r>
            <a:r>
              <a:rPr lang="en-ZA" dirty="0" err="1" smtClean="0"/>
              <a:t>om</a:t>
            </a:r>
            <a:r>
              <a:rPr lang="en-ZA" dirty="0" smtClean="0"/>
              <a:t>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ontmoet</a:t>
            </a:r>
            <a:r>
              <a:rPr lang="en-ZA" dirty="0" smtClean="0"/>
              <a:t>.</a:t>
            </a:r>
          </a:p>
          <a:p>
            <a:r>
              <a:rPr lang="en-ZA" dirty="0" err="1" smtClean="0"/>
              <a:t>Tant</a:t>
            </a:r>
            <a:r>
              <a:rPr lang="en-ZA" dirty="0" smtClean="0"/>
              <a:t> </a:t>
            </a:r>
            <a:r>
              <a:rPr lang="en-ZA" dirty="0" err="1" smtClean="0"/>
              <a:t>Ans</a:t>
            </a:r>
            <a:r>
              <a:rPr lang="en-ZA" dirty="0" smtClean="0"/>
              <a:t>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bang was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Peter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‘n </a:t>
            </a:r>
            <a:r>
              <a:rPr lang="en-ZA" dirty="0" err="1" smtClean="0">
                <a:latin typeface="Calibri"/>
                <a:cs typeface="Calibri"/>
              </a:rPr>
              <a:t>vrou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kry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.</a:t>
            </a:r>
            <a:endParaRPr lang="en-Z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197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err="1" smtClean="0"/>
              <a:t>Tant</a:t>
            </a:r>
            <a:r>
              <a:rPr lang="en-ZA" dirty="0" smtClean="0"/>
              <a:t> </a:t>
            </a:r>
            <a:r>
              <a:rPr lang="en-ZA" dirty="0" err="1" smtClean="0"/>
              <a:t>Ans</a:t>
            </a:r>
            <a:r>
              <a:rPr lang="en-ZA" dirty="0" smtClean="0"/>
              <a:t>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Peter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een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meisies</a:t>
            </a:r>
            <a:r>
              <a:rPr lang="en-ZA" dirty="0" smtClean="0">
                <a:latin typeface="Calibri"/>
                <a:cs typeface="Calibri"/>
              </a:rPr>
              <a:t> was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DIE OOM was </a:t>
            </a:r>
            <a:r>
              <a:rPr lang="en-ZA" dirty="0" err="1" smtClean="0">
                <a:latin typeface="Calibri"/>
                <a:cs typeface="Calibri"/>
              </a:rPr>
              <a:t>nogal</a:t>
            </a:r>
            <a:r>
              <a:rPr lang="en-ZA" dirty="0" smtClean="0">
                <a:latin typeface="Calibri"/>
                <a:cs typeface="Calibri"/>
              </a:rPr>
              <a:t> ‘n </a:t>
            </a:r>
            <a:r>
              <a:rPr lang="en-ZA" dirty="0" err="1" smtClean="0">
                <a:latin typeface="Calibri"/>
                <a:cs typeface="Calibri"/>
              </a:rPr>
              <a:t>verassing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Iris, want </a:t>
            </a:r>
            <a:r>
              <a:rPr lang="en-ZA" dirty="0" err="1" smtClean="0">
                <a:latin typeface="Calibri"/>
                <a:cs typeface="Calibri"/>
              </a:rPr>
              <a:t>hy</a:t>
            </a:r>
            <a:r>
              <a:rPr lang="en-ZA" dirty="0" smtClean="0">
                <a:latin typeface="Calibri"/>
                <a:cs typeface="Calibri"/>
              </a:rPr>
              <a:t> het ‘n </a:t>
            </a:r>
            <a:r>
              <a:rPr lang="en-ZA" dirty="0" err="1" smtClean="0">
                <a:latin typeface="Calibri"/>
                <a:cs typeface="Calibri"/>
              </a:rPr>
              <a:t>sagte</a:t>
            </a:r>
            <a:r>
              <a:rPr lang="en-ZA" dirty="0" smtClean="0">
                <a:latin typeface="Calibri"/>
                <a:cs typeface="Calibri"/>
              </a:rPr>
              <a:t> stem en </a:t>
            </a:r>
            <a:r>
              <a:rPr lang="en-ZA" dirty="0" err="1" smtClean="0">
                <a:latin typeface="Calibri"/>
                <a:cs typeface="Calibri"/>
              </a:rPr>
              <a:t>goed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versorgde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hande</a:t>
            </a:r>
            <a:r>
              <a:rPr lang="en-ZA" dirty="0" smtClean="0">
                <a:latin typeface="Calibri"/>
                <a:cs typeface="Calibri"/>
              </a:rPr>
              <a:t>.  </a:t>
            </a:r>
            <a:r>
              <a:rPr lang="en-ZA" dirty="0" err="1" smtClean="0">
                <a:latin typeface="Calibri"/>
                <a:cs typeface="Calibri"/>
              </a:rPr>
              <a:t>Hy</a:t>
            </a:r>
            <a:r>
              <a:rPr lang="en-ZA" dirty="0" smtClean="0">
                <a:latin typeface="Calibri"/>
                <a:cs typeface="Calibri"/>
              </a:rPr>
              <a:t> is </a:t>
            </a:r>
            <a:r>
              <a:rPr lang="en-ZA" dirty="0" err="1" smtClean="0">
                <a:latin typeface="Calibri"/>
                <a:cs typeface="Calibri"/>
              </a:rPr>
              <a:t>ook</a:t>
            </a:r>
            <a:r>
              <a:rPr lang="en-ZA" dirty="0" smtClean="0">
                <a:latin typeface="Calibri"/>
                <a:cs typeface="Calibri"/>
              </a:rPr>
              <a:t> ‘n </a:t>
            </a:r>
            <a:r>
              <a:rPr lang="en-ZA" dirty="0" err="1" smtClean="0">
                <a:latin typeface="Calibri"/>
                <a:cs typeface="Calibri"/>
              </a:rPr>
              <a:t>posduiffanatikus</a:t>
            </a:r>
            <a:r>
              <a:rPr lang="en-ZA" dirty="0" smtClean="0">
                <a:latin typeface="Calibri"/>
                <a:cs typeface="Calibri"/>
              </a:rPr>
              <a:t>.  </a:t>
            </a:r>
            <a:r>
              <a:rPr lang="en-ZA" dirty="0" err="1" smtClean="0">
                <a:latin typeface="Calibri"/>
                <a:cs typeface="Calibri"/>
              </a:rPr>
              <a:t>Hy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noem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ook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Peter – Piet.</a:t>
            </a:r>
          </a:p>
          <a:p>
            <a:r>
              <a:rPr lang="en-ZA" dirty="0" err="1" smtClean="0">
                <a:latin typeface="Calibri"/>
                <a:cs typeface="Calibri"/>
              </a:rPr>
              <a:t>Hulle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bespreek</a:t>
            </a:r>
            <a:r>
              <a:rPr lang="en-ZA" dirty="0" smtClean="0">
                <a:latin typeface="Calibri"/>
                <a:cs typeface="Calibri"/>
              </a:rPr>
              <a:t> Iris se </a:t>
            </a:r>
            <a:r>
              <a:rPr lang="en-ZA" dirty="0" err="1" smtClean="0">
                <a:latin typeface="Calibri"/>
                <a:cs typeface="Calibri"/>
              </a:rPr>
              <a:t>enkel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gebreek</a:t>
            </a:r>
            <a:r>
              <a:rPr lang="en-ZA" dirty="0" smtClean="0">
                <a:latin typeface="Calibri"/>
                <a:cs typeface="Calibri"/>
              </a:rPr>
              <a:t> het, </a:t>
            </a:r>
            <a:r>
              <a:rPr lang="en-ZA" dirty="0" err="1" smtClean="0">
                <a:latin typeface="Calibri"/>
                <a:cs typeface="Calibri"/>
              </a:rPr>
              <a:t>asook</a:t>
            </a:r>
            <a:r>
              <a:rPr lang="en-ZA" dirty="0" smtClean="0">
                <a:latin typeface="Calibri"/>
                <a:cs typeface="Calibri"/>
              </a:rPr>
              <a:t> Bettie se </a:t>
            </a:r>
            <a:r>
              <a:rPr lang="en-ZA" dirty="0" err="1" smtClean="0">
                <a:latin typeface="Calibri"/>
                <a:cs typeface="Calibri"/>
              </a:rPr>
              <a:t>wangedrag</a:t>
            </a:r>
            <a:r>
              <a:rPr lang="en-ZA" dirty="0" smtClean="0">
                <a:latin typeface="Calibri"/>
                <a:cs typeface="Calibri"/>
              </a:rPr>
              <a:t>.  </a:t>
            </a:r>
            <a:r>
              <a:rPr lang="en-ZA" dirty="0" err="1" smtClean="0">
                <a:latin typeface="Calibri"/>
                <a:cs typeface="Calibri"/>
              </a:rPr>
              <a:t>Hulle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wou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weet</a:t>
            </a:r>
            <a:r>
              <a:rPr lang="en-ZA" dirty="0" smtClean="0">
                <a:latin typeface="Calibri"/>
                <a:cs typeface="Calibri"/>
              </a:rPr>
              <a:t> hoe is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grootgemaak</a:t>
            </a:r>
            <a:r>
              <a:rPr lang="en-ZA" dirty="0" smtClean="0">
                <a:latin typeface="Calibri"/>
                <a:cs typeface="Calibri"/>
              </a:rPr>
              <a:t> en Iris </a:t>
            </a:r>
            <a:r>
              <a:rPr lang="en-ZA" dirty="0" err="1" smtClean="0">
                <a:latin typeface="Calibri"/>
                <a:cs typeface="Calibri"/>
              </a:rPr>
              <a:t>verdedig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Bettie </a:t>
            </a:r>
            <a:r>
              <a:rPr lang="en-ZA" dirty="0" err="1" smtClean="0">
                <a:latin typeface="Calibri"/>
                <a:cs typeface="Calibri"/>
              </a:rPr>
              <a:t>deur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baie</a:t>
            </a:r>
            <a:r>
              <a:rPr lang="en-ZA" dirty="0" smtClean="0">
                <a:latin typeface="Calibri"/>
                <a:cs typeface="Calibri"/>
              </a:rPr>
              <a:t> knap is.</a:t>
            </a:r>
            <a:endParaRPr lang="en-Z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Die </a:t>
            </a:r>
            <a:r>
              <a:rPr lang="en-ZA" b="1" dirty="0" err="1" smtClean="0"/>
              <a:t>Oom</a:t>
            </a:r>
            <a:endParaRPr lang="en-ZA" b="1" dirty="0"/>
          </a:p>
        </p:txBody>
      </p:sp>
      <p:pic>
        <p:nvPicPr>
          <p:cNvPr id="4" name="Content Placeholder 3" descr="racing-pigeons-0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14744" y="1714488"/>
            <a:ext cx="5310207" cy="3463143"/>
          </a:xfrm>
        </p:spPr>
      </p:pic>
      <p:pic>
        <p:nvPicPr>
          <p:cNvPr id="5" name="Picture 4" descr="Pigeon%201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625366"/>
            <a:ext cx="3286148" cy="366900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198-199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Die </a:t>
            </a:r>
            <a:r>
              <a:rPr lang="en-ZA" dirty="0" err="1" smtClean="0"/>
              <a:t>oom</a:t>
            </a:r>
            <a:r>
              <a:rPr lang="en-ZA" dirty="0" smtClean="0"/>
              <a:t> </a:t>
            </a:r>
            <a:r>
              <a:rPr lang="en-ZA" dirty="0" err="1" smtClean="0"/>
              <a:t>wil</a:t>
            </a:r>
            <a:r>
              <a:rPr lang="en-ZA" dirty="0" smtClean="0"/>
              <a:t> </a:t>
            </a:r>
            <a:r>
              <a:rPr lang="en-ZA" dirty="0" err="1" smtClean="0"/>
              <a:t>weet</a:t>
            </a:r>
            <a:r>
              <a:rPr lang="en-ZA" dirty="0" smtClean="0"/>
              <a:t> </a:t>
            </a:r>
            <a:r>
              <a:rPr lang="en-ZA" dirty="0" err="1" smtClean="0"/>
              <a:t>waarom</a:t>
            </a:r>
            <a:r>
              <a:rPr lang="en-ZA" dirty="0" smtClean="0"/>
              <a:t> Brian </a:t>
            </a:r>
            <a:r>
              <a:rPr lang="en-ZA" dirty="0" err="1" smtClean="0"/>
              <a:t>nie</a:t>
            </a:r>
            <a:r>
              <a:rPr lang="en-ZA" dirty="0" smtClean="0"/>
              <a:t> met Bettie </a:t>
            </a:r>
            <a:r>
              <a:rPr lang="en-ZA" dirty="0" err="1" smtClean="0"/>
              <a:t>wil</a:t>
            </a:r>
            <a:r>
              <a:rPr lang="en-ZA" dirty="0" smtClean="0"/>
              <a:t> </a:t>
            </a:r>
            <a:r>
              <a:rPr lang="en-ZA" dirty="0" err="1" smtClean="0"/>
              <a:t>trou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, want die </a:t>
            </a:r>
            <a:r>
              <a:rPr lang="en-ZA" dirty="0" err="1" smtClean="0"/>
              <a:t>oom</a:t>
            </a:r>
            <a:r>
              <a:rPr lang="en-ZA" dirty="0" smtClean="0"/>
              <a:t> </a:t>
            </a:r>
            <a:r>
              <a:rPr lang="en-ZA" dirty="0" err="1" smtClean="0"/>
              <a:t>glo</a:t>
            </a:r>
            <a:r>
              <a:rPr lang="en-ZA" dirty="0" smtClean="0"/>
              <a:t> ‘n </a:t>
            </a:r>
            <a:r>
              <a:rPr lang="en-ZA" dirty="0" err="1" smtClean="0"/>
              <a:t>mens</a:t>
            </a:r>
            <a:r>
              <a:rPr lang="en-ZA" dirty="0" smtClean="0"/>
              <a:t> </a:t>
            </a:r>
            <a:r>
              <a:rPr lang="en-ZA" dirty="0" err="1" smtClean="0"/>
              <a:t>trou</a:t>
            </a:r>
            <a:r>
              <a:rPr lang="en-ZA" dirty="0" smtClean="0"/>
              <a:t> en </a:t>
            </a:r>
            <a:r>
              <a:rPr lang="en-ZA" dirty="0" err="1" smtClean="0"/>
              <a:t>kry</a:t>
            </a:r>
            <a:r>
              <a:rPr lang="en-ZA" dirty="0" smtClean="0"/>
              <a:t> </a:t>
            </a:r>
            <a:r>
              <a:rPr lang="en-ZA" dirty="0" err="1" smtClean="0"/>
              <a:t>klaar</a:t>
            </a:r>
            <a:r>
              <a:rPr lang="en-ZA" dirty="0" smtClean="0"/>
              <a:t>, want </a:t>
            </a:r>
            <a:r>
              <a:rPr lang="en-ZA" dirty="0" err="1" smtClean="0"/>
              <a:t>jy</a:t>
            </a:r>
            <a:r>
              <a:rPr lang="en-ZA" dirty="0" smtClean="0"/>
              <a:t> sit </a:t>
            </a:r>
            <a:r>
              <a:rPr lang="en-ZA" dirty="0" err="1" smtClean="0"/>
              <a:t>nie</a:t>
            </a:r>
            <a:r>
              <a:rPr lang="en-ZA" dirty="0" smtClean="0"/>
              <a:t> en </a:t>
            </a:r>
            <a:r>
              <a:rPr lang="en-ZA" dirty="0" err="1" smtClean="0"/>
              <a:t>kyk</a:t>
            </a:r>
            <a:r>
              <a:rPr lang="en-ZA" dirty="0" smtClean="0"/>
              <a:t> hoe ‘n </a:t>
            </a:r>
            <a:r>
              <a:rPr lang="en-ZA" dirty="0" err="1" smtClean="0"/>
              <a:t>vrou</a:t>
            </a:r>
            <a:r>
              <a:rPr lang="en-ZA" dirty="0" smtClean="0"/>
              <a:t> </a:t>
            </a:r>
            <a:r>
              <a:rPr lang="en-ZA" dirty="0" err="1" smtClean="0"/>
              <a:t>haarself</a:t>
            </a:r>
            <a:r>
              <a:rPr lang="en-ZA" dirty="0" smtClean="0"/>
              <a:t> </a:t>
            </a:r>
            <a:r>
              <a:rPr lang="en-ZA" dirty="0" err="1" smtClean="0"/>
              <a:t>wil</a:t>
            </a:r>
            <a:r>
              <a:rPr lang="en-ZA" dirty="0" smtClean="0"/>
              <a:t> </a:t>
            </a:r>
            <a:r>
              <a:rPr lang="en-ZA" dirty="0" err="1" smtClean="0"/>
              <a:t>vergiftig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</a:t>
            </a:r>
          </a:p>
          <a:p>
            <a:r>
              <a:rPr lang="en-ZA" dirty="0" smtClean="0"/>
              <a:t>Iris </a:t>
            </a:r>
            <a:r>
              <a:rPr lang="en-ZA" dirty="0" err="1" smtClean="0"/>
              <a:t>vertel</a:t>
            </a:r>
            <a:r>
              <a:rPr lang="en-ZA" dirty="0" smtClean="0"/>
              <a:t> </a:t>
            </a:r>
            <a:r>
              <a:rPr lang="en-ZA" dirty="0" err="1" smtClean="0"/>
              <a:t>aan</a:t>
            </a:r>
            <a:r>
              <a:rPr lang="en-ZA" dirty="0" smtClean="0"/>
              <a:t> </a:t>
            </a:r>
            <a:r>
              <a:rPr lang="en-ZA" dirty="0" err="1" smtClean="0"/>
              <a:t>hulle</a:t>
            </a:r>
            <a:r>
              <a:rPr lang="en-ZA" dirty="0" smtClean="0"/>
              <a:t> van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beskermengel</a:t>
            </a:r>
            <a:r>
              <a:rPr lang="en-ZA" dirty="0" smtClean="0"/>
              <a:t>.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Die </a:t>
            </a:r>
            <a:r>
              <a:rPr lang="en-ZA" b="1" dirty="0" err="1" smtClean="0">
                <a:solidFill>
                  <a:srgbClr val="FF0000"/>
                </a:solidFill>
              </a:rPr>
              <a:t>oom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s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ê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Iris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geeste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sien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dirty="0" smtClean="0">
                <a:latin typeface="Calibri"/>
                <a:cs typeface="Calibri"/>
              </a:rPr>
              <a:t>en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duiwe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moet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ontstel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, want die </a:t>
            </a:r>
            <a:r>
              <a:rPr lang="en-ZA" dirty="0" err="1" smtClean="0">
                <a:latin typeface="Calibri"/>
                <a:cs typeface="Calibri"/>
              </a:rPr>
              <a:t>wyfies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broei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nou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Iris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stap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saam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met die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oom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,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maar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die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oom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tree met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wantroue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op.</a:t>
            </a:r>
            <a:endParaRPr lang="en-ZA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200-202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/>
              <a:t>Die </a:t>
            </a:r>
            <a:r>
              <a:rPr lang="en-ZA" dirty="0" err="1" smtClean="0"/>
              <a:t>oom</a:t>
            </a:r>
            <a:r>
              <a:rPr lang="en-ZA" dirty="0" smtClean="0"/>
              <a:t> </a:t>
            </a:r>
            <a:r>
              <a:rPr lang="en-ZA" dirty="0" err="1" smtClean="0"/>
              <a:t>kyk</a:t>
            </a:r>
            <a:r>
              <a:rPr lang="en-ZA" dirty="0" smtClean="0"/>
              <a:t> Iris </a:t>
            </a:r>
            <a:r>
              <a:rPr lang="en-ZA" dirty="0" err="1" smtClean="0"/>
              <a:t>deurdringend</a:t>
            </a:r>
            <a:r>
              <a:rPr lang="en-ZA" dirty="0" smtClean="0"/>
              <a:t> </a:t>
            </a:r>
            <a:r>
              <a:rPr lang="en-ZA" dirty="0" err="1" smtClean="0"/>
              <a:t>aan</a:t>
            </a:r>
            <a:r>
              <a:rPr lang="en-ZA" dirty="0" smtClean="0"/>
              <a:t> as </a:t>
            </a:r>
            <a:r>
              <a:rPr lang="en-ZA" dirty="0" err="1" smtClean="0"/>
              <a:t>hy</a:t>
            </a:r>
            <a:r>
              <a:rPr lang="en-ZA" dirty="0" smtClean="0"/>
              <a:t> dink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sien</a:t>
            </a:r>
            <a:r>
              <a:rPr lang="en-ZA" dirty="0" smtClean="0"/>
              <a:t> </a:t>
            </a:r>
            <a:r>
              <a:rPr lang="en-ZA" dirty="0" err="1" smtClean="0"/>
              <a:t>hom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</a:t>
            </a:r>
          </a:p>
          <a:p>
            <a:r>
              <a:rPr lang="en-ZA" dirty="0" smtClean="0"/>
              <a:t> </a:t>
            </a:r>
            <a:r>
              <a:rPr lang="en-ZA" dirty="0" err="1" smtClean="0"/>
              <a:t>Merel</a:t>
            </a:r>
            <a:r>
              <a:rPr lang="en-ZA" dirty="0" smtClean="0"/>
              <a:t> is van </a:t>
            </a:r>
            <a:r>
              <a:rPr lang="en-ZA" dirty="0" err="1" smtClean="0"/>
              <a:t>Nederlandse</a:t>
            </a:r>
            <a:r>
              <a:rPr lang="en-ZA" dirty="0" smtClean="0"/>
              <a:t> </a:t>
            </a:r>
            <a:r>
              <a:rPr lang="en-ZA" dirty="0" err="1" smtClean="0"/>
              <a:t>afkoms</a:t>
            </a:r>
            <a:r>
              <a:rPr lang="en-ZA" dirty="0" smtClean="0"/>
              <a:t> en </a:t>
            </a:r>
            <a:r>
              <a:rPr lang="en-ZA" dirty="0" err="1" smtClean="0"/>
              <a:t>Jonsie</a:t>
            </a:r>
            <a:r>
              <a:rPr lang="en-ZA" dirty="0" smtClean="0"/>
              <a:t> is </a:t>
            </a:r>
            <a:r>
              <a:rPr lang="en-ZA" dirty="0" err="1" smtClean="0"/>
              <a:t>korter</a:t>
            </a:r>
            <a:r>
              <a:rPr lang="en-ZA" dirty="0" smtClean="0"/>
              <a:t> as Peter met blonde hare en met </a:t>
            </a:r>
            <a:r>
              <a:rPr lang="en-ZA" dirty="0" err="1" smtClean="0"/>
              <a:t>dieselfde</a:t>
            </a:r>
            <a:r>
              <a:rPr lang="en-ZA" dirty="0" smtClean="0"/>
              <a:t> </a:t>
            </a:r>
            <a:r>
              <a:rPr lang="en-ZA" dirty="0" err="1" smtClean="0"/>
              <a:t>ongekompliseerde</a:t>
            </a:r>
            <a:r>
              <a:rPr lang="en-ZA" dirty="0" smtClean="0"/>
              <a:t> </a:t>
            </a:r>
            <a:r>
              <a:rPr lang="en-ZA" dirty="0" err="1" smtClean="0"/>
              <a:t>persoonlikheid</a:t>
            </a:r>
            <a:r>
              <a:rPr lang="en-ZA" dirty="0" smtClean="0"/>
              <a:t> as Peter.</a:t>
            </a:r>
          </a:p>
          <a:p>
            <a:r>
              <a:rPr lang="en-ZA" dirty="0" err="1" smtClean="0"/>
              <a:t>Merel</a:t>
            </a:r>
            <a:r>
              <a:rPr lang="en-ZA" dirty="0" smtClean="0"/>
              <a:t> </a:t>
            </a:r>
            <a:r>
              <a:rPr lang="en-ZA" dirty="0" err="1" smtClean="0"/>
              <a:t>verduidelik</a:t>
            </a:r>
            <a:r>
              <a:rPr lang="en-ZA" dirty="0" smtClean="0"/>
              <a:t> </a:t>
            </a:r>
            <a:r>
              <a:rPr lang="en-ZA" dirty="0" err="1" smtClean="0"/>
              <a:t>waar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vandaan</a:t>
            </a:r>
            <a:r>
              <a:rPr lang="en-ZA" dirty="0" smtClean="0"/>
              <a:t> </a:t>
            </a:r>
            <a:r>
              <a:rPr lang="en-ZA" dirty="0" err="1" smtClean="0"/>
              <a:t>kom</a:t>
            </a:r>
            <a:r>
              <a:rPr lang="en-ZA" dirty="0" smtClean="0"/>
              <a:t> en hoe </a:t>
            </a:r>
            <a:r>
              <a:rPr lang="en-ZA" dirty="0" err="1" smtClean="0"/>
              <a:t>sy</a:t>
            </a:r>
            <a:r>
              <a:rPr lang="en-ZA" dirty="0" smtClean="0"/>
              <a:t> in </a:t>
            </a:r>
            <a:r>
              <a:rPr lang="en-ZA" dirty="0" err="1" smtClean="0"/>
              <a:t>Suid-Afrika</a:t>
            </a:r>
            <a:r>
              <a:rPr lang="en-ZA" dirty="0" smtClean="0"/>
              <a:t> </a:t>
            </a:r>
            <a:r>
              <a:rPr lang="en-ZA" dirty="0" err="1" smtClean="0"/>
              <a:t>beland</a:t>
            </a:r>
            <a:r>
              <a:rPr lang="en-ZA" dirty="0" smtClean="0"/>
              <a:t> het en met </a:t>
            </a:r>
            <a:r>
              <a:rPr lang="en-ZA" dirty="0" err="1" smtClean="0"/>
              <a:t>Jonsie</a:t>
            </a:r>
            <a:r>
              <a:rPr lang="en-ZA" dirty="0" smtClean="0"/>
              <a:t> </a:t>
            </a:r>
            <a:r>
              <a:rPr lang="en-ZA" dirty="0" err="1" smtClean="0"/>
              <a:t>getroud</a:t>
            </a:r>
            <a:r>
              <a:rPr lang="en-ZA" dirty="0" smtClean="0"/>
              <a:t> is.</a:t>
            </a:r>
          </a:p>
          <a:p>
            <a:pPr>
              <a:buNone/>
            </a:pPr>
            <a:r>
              <a:rPr lang="en-ZA" dirty="0" smtClean="0"/>
              <a:t>                                  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Bladsy</a:t>
            </a:r>
            <a:r>
              <a:rPr lang="en-ZA" dirty="0" smtClean="0"/>
              <a:t> 203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err="1" smtClean="0"/>
              <a:t>Jonsie</a:t>
            </a:r>
            <a:r>
              <a:rPr lang="en-ZA" dirty="0" smtClean="0"/>
              <a:t> </a:t>
            </a:r>
            <a:r>
              <a:rPr lang="en-ZA" dirty="0" err="1" smtClean="0"/>
              <a:t>verduidelik</a:t>
            </a:r>
            <a:r>
              <a:rPr lang="en-ZA" dirty="0" smtClean="0"/>
              <a:t> </a:t>
            </a:r>
            <a:r>
              <a:rPr lang="en-ZA" dirty="0" err="1" smtClean="0"/>
              <a:t>wat</a:t>
            </a:r>
            <a:r>
              <a:rPr lang="en-ZA" dirty="0" smtClean="0"/>
              <a:t> </a:t>
            </a:r>
            <a:r>
              <a:rPr lang="en-ZA" dirty="0" err="1" smtClean="0"/>
              <a:t>Merel</a:t>
            </a:r>
            <a:r>
              <a:rPr lang="en-ZA" dirty="0" smtClean="0"/>
              <a:t> se </a:t>
            </a:r>
            <a:r>
              <a:rPr lang="en-ZA" dirty="0" err="1" smtClean="0"/>
              <a:t>naam</a:t>
            </a:r>
            <a:r>
              <a:rPr lang="en-ZA" dirty="0" smtClean="0"/>
              <a:t> </a:t>
            </a:r>
            <a:r>
              <a:rPr lang="en-ZA" dirty="0" err="1" smtClean="0"/>
              <a:t>beteken</a:t>
            </a:r>
            <a:r>
              <a:rPr lang="en-ZA" dirty="0" smtClean="0"/>
              <a:t>. (</a:t>
            </a:r>
            <a:r>
              <a:rPr lang="en-ZA" dirty="0" err="1" smtClean="0"/>
              <a:t>Spreeu</a:t>
            </a:r>
            <a:r>
              <a:rPr lang="en-ZA" dirty="0" smtClean="0"/>
              <a:t>)</a:t>
            </a:r>
          </a:p>
          <a:p>
            <a:r>
              <a:rPr lang="en-ZA" dirty="0" smtClean="0"/>
              <a:t>So </a:t>
            </a:r>
            <a:r>
              <a:rPr lang="en-ZA" dirty="0" err="1" smtClean="0"/>
              <a:t>gesels</a:t>
            </a:r>
            <a:r>
              <a:rPr lang="en-ZA" dirty="0" smtClean="0"/>
              <a:t> </a:t>
            </a:r>
            <a:r>
              <a:rPr lang="en-ZA" dirty="0" err="1" smtClean="0"/>
              <a:t>hulle</a:t>
            </a:r>
            <a:r>
              <a:rPr lang="en-ZA" dirty="0" smtClean="0"/>
              <a:t> </a:t>
            </a:r>
            <a:r>
              <a:rPr lang="en-ZA" dirty="0" err="1" smtClean="0"/>
              <a:t>ook</a:t>
            </a:r>
            <a:r>
              <a:rPr lang="en-ZA" dirty="0" smtClean="0"/>
              <a:t> </a:t>
            </a:r>
            <a:r>
              <a:rPr lang="en-ZA" dirty="0" err="1" smtClean="0"/>
              <a:t>oor</a:t>
            </a:r>
            <a:r>
              <a:rPr lang="en-ZA" dirty="0" smtClean="0"/>
              <a:t> die res van die </a:t>
            </a:r>
            <a:r>
              <a:rPr lang="en-ZA" dirty="0" err="1" smtClean="0"/>
              <a:t>familie</a:t>
            </a:r>
            <a:r>
              <a:rPr lang="en-ZA" dirty="0" smtClean="0"/>
              <a:t> se name.</a:t>
            </a:r>
          </a:p>
          <a:p>
            <a:r>
              <a:rPr lang="en-ZA" dirty="0" err="1" smtClean="0"/>
              <a:t>Jonsie</a:t>
            </a:r>
            <a:r>
              <a:rPr lang="en-ZA" dirty="0" smtClean="0"/>
              <a:t>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hoor</a:t>
            </a:r>
            <a:r>
              <a:rPr lang="en-ZA" dirty="0" smtClean="0">
                <a:latin typeface="Calibri"/>
                <a:cs typeface="Calibri"/>
              </a:rPr>
              <a:t> by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pa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Iris </a:t>
            </a:r>
            <a:r>
              <a:rPr lang="en-ZA" dirty="0" err="1" smtClean="0">
                <a:latin typeface="Calibri"/>
                <a:cs typeface="Calibri"/>
              </a:rPr>
              <a:t>kan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goël</a:t>
            </a:r>
            <a:r>
              <a:rPr lang="en-ZA" dirty="0" smtClean="0">
                <a:latin typeface="Calibri"/>
                <a:cs typeface="Calibri"/>
              </a:rPr>
              <a:t>. (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praat</a:t>
            </a:r>
            <a:r>
              <a:rPr lang="en-ZA" dirty="0" smtClean="0">
                <a:latin typeface="Calibri"/>
                <a:cs typeface="Calibri"/>
              </a:rPr>
              <a:t> met </a:t>
            </a:r>
            <a:r>
              <a:rPr lang="en-ZA" dirty="0" err="1" smtClean="0">
                <a:latin typeface="Calibri"/>
                <a:cs typeface="Calibri"/>
              </a:rPr>
              <a:t>geeste</a:t>
            </a:r>
            <a:r>
              <a:rPr lang="en-ZA" dirty="0" smtClean="0">
                <a:latin typeface="Calibri"/>
                <a:cs typeface="Calibri"/>
              </a:rPr>
              <a:t>)</a:t>
            </a:r>
          </a:p>
          <a:p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Die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oom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hou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Iris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onderlangs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dop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, want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hy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is BAIE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ongemaklik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met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.</a:t>
            </a:r>
          </a:p>
          <a:p>
            <a:r>
              <a:rPr lang="en-ZA" dirty="0" err="1" smtClean="0">
                <a:latin typeface="Calibri"/>
                <a:cs typeface="Calibri"/>
              </a:rPr>
              <a:t>Merel</a:t>
            </a:r>
            <a:r>
              <a:rPr lang="en-ZA" dirty="0" smtClean="0">
                <a:latin typeface="Calibri"/>
                <a:cs typeface="Calibri"/>
              </a:rPr>
              <a:t> is </a:t>
            </a:r>
            <a:r>
              <a:rPr lang="en-ZA" dirty="0" err="1" smtClean="0">
                <a:latin typeface="Calibri"/>
                <a:cs typeface="Calibri"/>
              </a:rPr>
              <a:t>netso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geskok</a:t>
            </a:r>
            <a:r>
              <a:rPr lang="en-ZA" dirty="0" smtClean="0">
                <a:latin typeface="Calibri"/>
                <a:cs typeface="Calibri"/>
              </a:rPr>
              <a:t> toe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hoor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Iris die </a:t>
            </a:r>
            <a:r>
              <a:rPr lang="en-ZA" dirty="0" err="1" smtClean="0">
                <a:latin typeface="Calibri"/>
                <a:cs typeface="Calibri"/>
              </a:rPr>
              <a:t>modelkontrak</a:t>
            </a:r>
            <a:r>
              <a:rPr lang="en-ZA" dirty="0" smtClean="0">
                <a:latin typeface="Calibri"/>
                <a:cs typeface="Calibri"/>
              </a:rPr>
              <a:t> van die hand </a:t>
            </a:r>
            <a:r>
              <a:rPr lang="en-ZA" dirty="0" err="1" smtClean="0">
                <a:latin typeface="Calibri"/>
                <a:cs typeface="Calibri"/>
              </a:rPr>
              <a:t>gewys</a:t>
            </a:r>
            <a:r>
              <a:rPr lang="en-ZA" dirty="0" smtClean="0">
                <a:latin typeface="Calibri"/>
                <a:cs typeface="Calibri"/>
              </a:rPr>
              <a:t> het.</a:t>
            </a:r>
            <a:endParaRPr lang="en-ZA" dirty="0"/>
          </a:p>
        </p:txBody>
      </p:sp>
      <p:pic>
        <p:nvPicPr>
          <p:cNvPr id="4" name="Picture 3" descr="spreeu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214291"/>
            <a:ext cx="1978336" cy="1425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Bladsy</a:t>
            </a:r>
            <a:r>
              <a:rPr lang="en-ZA" dirty="0" smtClean="0"/>
              <a:t> 204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b="1" dirty="0" err="1" smtClean="0">
                <a:solidFill>
                  <a:srgbClr val="7030A0"/>
                </a:solidFill>
              </a:rPr>
              <a:t>Merel</a:t>
            </a:r>
            <a:r>
              <a:rPr lang="en-ZA" b="1" dirty="0" smtClean="0">
                <a:solidFill>
                  <a:srgbClr val="7030A0"/>
                </a:solidFill>
              </a:rPr>
              <a:t> is ‘n kop </a:t>
            </a:r>
            <a:r>
              <a:rPr lang="en-ZA" b="1" dirty="0" err="1" smtClean="0">
                <a:solidFill>
                  <a:srgbClr val="7030A0"/>
                </a:solidFill>
              </a:rPr>
              <a:t>langer</a:t>
            </a:r>
            <a:r>
              <a:rPr lang="en-ZA" b="1" dirty="0" smtClean="0">
                <a:solidFill>
                  <a:srgbClr val="7030A0"/>
                </a:solidFill>
              </a:rPr>
              <a:t> as </a:t>
            </a:r>
            <a:r>
              <a:rPr lang="en-ZA" b="1" dirty="0" err="1" smtClean="0">
                <a:solidFill>
                  <a:srgbClr val="7030A0"/>
                </a:solidFill>
              </a:rPr>
              <a:t>Jonsie</a:t>
            </a:r>
            <a:r>
              <a:rPr lang="en-ZA" b="1" dirty="0" smtClean="0">
                <a:solidFill>
                  <a:srgbClr val="7030A0"/>
                </a:solidFill>
              </a:rPr>
              <a:t> en </a:t>
            </a:r>
            <a:r>
              <a:rPr lang="en-ZA" b="1" dirty="0" err="1" smtClean="0">
                <a:solidFill>
                  <a:srgbClr val="7030A0"/>
                </a:solidFill>
              </a:rPr>
              <a:t>s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ê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duidelik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geen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man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vir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sal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sê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wat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om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te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doen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. </a:t>
            </a:r>
            <a:r>
              <a:rPr lang="en-ZA" b="1" dirty="0" smtClean="0">
                <a:latin typeface="Calibri"/>
                <a:cs typeface="Calibri"/>
              </a:rPr>
              <a:t>(</a:t>
            </a:r>
            <a:r>
              <a:rPr lang="en-ZA" b="1" dirty="0" err="1" smtClean="0">
                <a:latin typeface="Calibri"/>
                <a:cs typeface="Calibri"/>
              </a:rPr>
              <a:t>Sy</a:t>
            </a:r>
            <a:r>
              <a:rPr lang="en-ZA" b="1" dirty="0" smtClean="0">
                <a:latin typeface="Calibri"/>
                <a:cs typeface="Calibri"/>
              </a:rPr>
              <a:t> is ‘n </a:t>
            </a:r>
            <a:r>
              <a:rPr lang="en-ZA" b="1" dirty="0" err="1" smtClean="0">
                <a:latin typeface="Calibri"/>
                <a:cs typeface="Calibri"/>
              </a:rPr>
              <a:t>feminis</a:t>
            </a:r>
            <a:r>
              <a:rPr lang="en-ZA" b="1" dirty="0" smtClean="0">
                <a:latin typeface="Calibri"/>
                <a:cs typeface="Calibri"/>
              </a:rPr>
              <a:t>!)</a:t>
            </a:r>
            <a:endParaRPr lang="en-ZA" b="1" dirty="0" smtClean="0">
              <a:solidFill>
                <a:srgbClr val="7030A0"/>
              </a:solidFill>
              <a:latin typeface="Calibri"/>
              <a:cs typeface="Calibri"/>
            </a:endParaRPr>
          </a:p>
          <a:p>
            <a:r>
              <a:rPr lang="en-ZA" dirty="0" smtClean="0">
                <a:latin typeface="Calibri"/>
                <a:cs typeface="Calibri"/>
              </a:rPr>
              <a:t>Iris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self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lus</a:t>
            </a:r>
            <a:r>
              <a:rPr lang="en-ZA" dirty="0" smtClean="0">
                <a:latin typeface="Calibri"/>
                <a:cs typeface="Calibri"/>
              </a:rPr>
              <a:t> was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die </a:t>
            </a:r>
            <a:r>
              <a:rPr lang="en-ZA" dirty="0" err="1" smtClean="0">
                <a:latin typeface="Calibri"/>
                <a:cs typeface="Calibri"/>
              </a:rPr>
              <a:t>modelwerk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, </a:t>
            </a:r>
            <a:r>
              <a:rPr lang="en-ZA" dirty="0" err="1" smtClean="0">
                <a:latin typeface="Calibri"/>
                <a:cs typeface="Calibri"/>
              </a:rPr>
              <a:t>maar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dit</a:t>
            </a:r>
            <a:r>
              <a:rPr lang="en-ZA" dirty="0" smtClean="0">
                <a:latin typeface="Calibri"/>
                <a:cs typeface="Calibri"/>
              </a:rPr>
              <a:t> het </a:t>
            </a:r>
            <a:r>
              <a:rPr lang="en-ZA" dirty="0" err="1" smtClean="0">
                <a:latin typeface="Calibri"/>
                <a:cs typeface="Calibri"/>
              </a:rPr>
              <a:t>Merel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tevrede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gestel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Merel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noem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Peter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nou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‘n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chauvinistiese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vark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al het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hom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nog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nooit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ontmoet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Iris en </a:t>
            </a:r>
            <a:r>
              <a:rPr lang="en-ZA" dirty="0" err="1" smtClean="0">
                <a:latin typeface="Calibri"/>
                <a:cs typeface="Calibri"/>
              </a:rPr>
              <a:t>tant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Ans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probeer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verduidelik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Peter </a:t>
            </a:r>
            <a:r>
              <a:rPr lang="en-ZA" dirty="0" err="1" smtClean="0">
                <a:latin typeface="Calibri"/>
                <a:cs typeface="Calibri"/>
              </a:rPr>
              <a:t>eintlik</a:t>
            </a:r>
            <a:r>
              <a:rPr lang="en-ZA" dirty="0" smtClean="0">
                <a:latin typeface="Calibri"/>
                <a:cs typeface="Calibri"/>
              </a:rPr>
              <a:t> ‘n </a:t>
            </a:r>
            <a:r>
              <a:rPr lang="en-ZA" dirty="0" err="1" smtClean="0">
                <a:latin typeface="Calibri"/>
                <a:cs typeface="Calibri"/>
              </a:rPr>
              <a:t>liewe</a:t>
            </a:r>
            <a:r>
              <a:rPr lang="en-ZA" dirty="0" smtClean="0">
                <a:latin typeface="Calibri"/>
                <a:cs typeface="Calibri"/>
              </a:rPr>
              <a:t> ding is.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204 (</a:t>
            </a:r>
            <a:r>
              <a:rPr lang="en-ZA" b="1" dirty="0" err="1" smtClean="0"/>
              <a:t>vervolg</a:t>
            </a:r>
            <a:r>
              <a:rPr lang="en-ZA" b="1" dirty="0" smtClean="0"/>
              <a:t>)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b="1" u="sng" dirty="0" err="1" smtClean="0">
                <a:solidFill>
                  <a:srgbClr val="FF0000"/>
                </a:solidFill>
              </a:rPr>
              <a:t>Merel</a:t>
            </a:r>
            <a:r>
              <a:rPr lang="en-ZA" dirty="0" smtClean="0"/>
              <a:t>:  </a:t>
            </a:r>
            <a:r>
              <a:rPr lang="en-ZA" dirty="0" smtClean="0">
                <a:solidFill>
                  <a:srgbClr val="00B050"/>
                </a:solidFill>
              </a:rPr>
              <a:t>*</a:t>
            </a:r>
            <a:r>
              <a:rPr lang="en-ZA" dirty="0" err="1" smtClean="0">
                <a:solidFill>
                  <a:srgbClr val="00B050"/>
                </a:solidFill>
              </a:rPr>
              <a:t>Sy</a:t>
            </a:r>
            <a:r>
              <a:rPr lang="en-ZA" dirty="0" smtClean="0">
                <a:solidFill>
                  <a:srgbClr val="00B050"/>
                </a:solidFill>
              </a:rPr>
              <a:t> </a:t>
            </a:r>
            <a:r>
              <a:rPr lang="en-ZA" dirty="0" err="1" smtClean="0">
                <a:solidFill>
                  <a:srgbClr val="00B050"/>
                </a:solidFill>
              </a:rPr>
              <a:t>gryp</a:t>
            </a:r>
            <a:r>
              <a:rPr lang="en-ZA" dirty="0" smtClean="0">
                <a:solidFill>
                  <a:srgbClr val="00B050"/>
                </a:solidFill>
              </a:rPr>
              <a:t> die </a:t>
            </a:r>
            <a:r>
              <a:rPr lang="en-ZA" dirty="0" err="1" smtClean="0">
                <a:solidFill>
                  <a:srgbClr val="00B050"/>
                </a:solidFill>
              </a:rPr>
              <a:t>toekoms</a:t>
            </a:r>
            <a:r>
              <a:rPr lang="en-ZA" dirty="0" smtClean="0">
                <a:solidFill>
                  <a:srgbClr val="00B050"/>
                </a:solidFill>
              </a:rPr>
              <a:t> </a:t>
            </a:r>
            <a:r>
              <a:rPr lang="en-ZA" dirty="0" err="1" smtClean="0">
                <a:solidFill>
                  <a:srgbClr val="00B050"/>
                </a:solidFill>
              </a:rPr>
              <a:t>aan</a:t>
            </a:r>
            <a:r>
              <a:rPr lang="en-ZA" dirty="0" smtClean="0">
                <a:solidFill>
                  <a:srgbClr val="00B050"/>
                </a:solidFill>
              </a:rPr>
              <a:t> </a:t>
            </a:r>
            <a:r>
              <a:rPr lang="en-ZA" dirty="0" err="1" smtClean="0">
                <a:solidFill>
                  <a:srgbClr val="00B050"/>
                </a:solidFill>
              </a:rPr>
              <a:t>sy</a:t>
            </a:r>
            <a:r>
              <a:rPr lang="en-ZA" dirty="0" smtClean="0">
                <a:solidFill>
                  <a:srgbClr val="00B050"/>
                </a:solidFill>
              </a:rPr>
              <a:t> </a:t>
            </a:r>
            <a:r>
              <a:rPr lang="en-ZA" dirty="0" err="1" smtClean="0">
                <a:solidFill>
                  <a:srgbClr val="00B050"/>
                </a:solidFill>
              </a:rPr>
              <a:t>kraag</a:t>
            </a:r>
            <a:r>
              <a:rPr lang="en-ZA" dirty="0" smtClean="0">
                <a:solidFill>
                  <a:srgbClr val="00B050"/>
                </a:solidFill>
              </a:rPr>
              <a:t>  en </a:t>
            </a:r>
          </a:p>
          <a:p>
            <a:pPr>
              <a:buNone/>
            </a:pPr>
            <a:r>
              <a:rPr lang="en-ZA" dirty="0" smtClean="0">
                <a:solidFill>
                  <a:srgbClr val="00B050"/>
                </a:solidFill>
              </a:rPr>
              <a:t>                  trek </a:t>
            </a:r>
            <a:r>
              <a:rPr lang="en-ZA" dirty="0" err="1" smtClean="0">
                <a:solidFill>
                  <a:srgbClr val="00B050"/>
                </a:solidFill>
              </a:rPr>
              <a:t>dit</a:t>
            </a:r>
            <a:r>
              <a:rPr lang="en-ZA" dirty="0" smtClean="0">
                <a:solidFill>
                  <a:srgbClr val="00B050"/>
                </a:solidFill>
              </a:rPr>
              <a:t> </a:t>
            </a:r>
            <a:r>
              <a:rPr lang="en-ZA" dirty="0" err="1" smtClean="0">
                <a:solidFill>
                  <a:srgbClr val="00B050"/>
                </a:solidFill>
              </a:rPr>
              <a:t>nader</a:t>
            </a:r>
            <a:r>
              <a:rPr lang="en-ZA" dirty="0" smtClean="0">
                <a:solidFill>
                  <a:srgbClr val="00B050"/>
                </a:solidFill>
              </a:rPr>
              <a:t>.</a:t>
            </a:r>
          </a:p>
          <a:p>
            <a:pPr>
              <a:buNone/>
            </a:pPr>
            <a:r>
              <a:rPr lang="en-ZA" dirty="0" smtClean="0"/>
              <a:t>                  </a:t>
            </a:r>
            <a:r>
              <a:rPr lang="en-ZA" dirty="0" smtClean="0">
                <a:solidFill>
                  <a:srgbClr val="0070C0"/>
                </a:solidFill>
              </a:rPr>
              <a:t>*</a:t>
            </a:r>
            <a:r>
              <a:rPr lang="en-ZA" dirty="0" err="1" smtClean="0">
                <a:solidFill>
                  <a:srgbClr val="0070C0"/>
                </a:solidFill>
              </a:rPr>
              <a:t>Haar</a:t>
            </a:r>
            <a:r>
              <a:rPr lang="en-ZA" dirty="0" smtClean="0">
                <a:solidFill>
                  <a:srgbClr val="0070C0"/>
                </a:solidFill>
              </a:rPr>
              <a:t> </a:t>
            </a:r>
            <a:r>
              <a:rPr lang="en-ZA" dirty="0" err="1" smtClean="0">
                <a:solidFill>
                  <a:srgbClr val="0070C0"/>
                </a:solidFill>
              </a:rPr>
              <a:t>lewe</a:t>
            </a:r>
            <a:r>
              <a:rPr lang="en-ZA" dirty="0" smtClean="0">
                <a:solidFill>
                  <a:srgbClr val="0070C0"/>
                </a:solidFill>
              </a:rPr>
              <a:t> was ‘n </a:t>
            </a:r>
            <a:r>
              <a:rPr lang="en-ZA" dirty="0" err="1" smtClean="0">
                <a:solidFill>
                  <a:srgbClr val="0070C0"/>
                </a:solidFill>
              </a:rPr>
              <a:t>goed</a:t>
            </a:r>
            <a:r>
              <a:rPr lang="en-ZA" dirty="0" smtClean="0">
                <a:solidFill>
                  <a:srgbClr val="0070C0"/>
                </a:solidFill>
              </a:rPr>
              <a:t> </a:t>
            </a:r>
            <a:r>
              <a:rPr lang="en-ZA" dirty="0" err="1" smtClean="0">
                <a:solidFill>
                  <a:srgbClr val="0070C0"/>
                </a:solidFill>
              </a:rPr>
              <a:t>gebreide</a:t>
            </a:r>
            <a:r>
              <a:rPr lang="en-ZA" dirty="0" smtClean="0">
                <a:solidFill>
                  <a:srgbClr val="0070C0"/>
                </a:solidFill>
              </a:rPr>
              <a:t> </a:t>
            </a:r>
            <a:r>
              <a:rPr lang="en-ZA" dirty="0" err="1" smtClean="0">
                <a:solidFill>
                  <a:srgbClr val="0070C0"/>
                </a:solidFill>
              </a:rPr>
              <a:t>stuk</a:t>
            </a:r>
            <a:r>
              <a:rPr lang="en-ZA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ZA" dirty="0" smtClean="0">
                <a:solidFill>
                  <a:srgbClr val="0070C0"/>
                </a:solidFill>
              </a:rPr>
              <a:t>                    </a:t>
            </a:r>
            <a:r>
              <a:rPr lang="en-ZA" dirty="0" err="1" smtClean="0">
                <a:solidFill>
                  <a:srgbClr val="0070C0"/>
                </a:solidFill>
              </a:rPr>
              <a:t>klei</a:t>
            </a:r>
            <a:r>
              <a:rPr lang="en-ZA" dirty="0" smtClean="0">
                <a:solidFill>
                  <a:srgbClr val="0070C0"/>
                </a:solidFill>
              </a:rPr>
              <a:t> </a:t>
            </a:r>
            <a:r>
              <a:rPr lang="en-ZA" dirty="0" err="1" smtClean="0">
                <a:solidFill>
                  <a:srgbClr val="0070C0"/>
                </a:solidFill>
              </a:rPr>
              <a:t>wat</a:t>
            </a:r>
            <a:r>
              <a:rPr lang="en-ZA" dirty="0" smtClean="0">
                <a:solidFill>
                  <a:srgbClr val="0070C0"/>
                </a:solidFill>
              </a:rPr>
              <a:t> </a:t>
            </a:r>
            <a:r>
              <a:rPr lang="en-ZA" dirty="0" err="1" smtClean="0">
                <a:solidFill>
                  <a:srgbClr val="0070C0"/>
                </a:solidFill>
              </a:rPr>
              <a:t>sy</a:t>
            </a:r>
            <a:r>
              <a:rPr lang="en-ZA" dirty="0" smtClean="0">
                <a:solidFill>
                  <a:srgbClr val="0070C0"/>
                </a:solidFill>
              </a:rPr>
              <a:t> </a:t>
            </a:r>
            <a:r>
              <a:rPr lang="en-ZA" dirty="0" err="1" smtClean="0">
                <a:solidFill>
                  <a:srgbClr val="0070C0"/>
                </a:solidFill>
              </a:rPr>
              <a:t>tussen</a:t>
            </a:r>
            <a:r>
              <a:rPr lang="en-ZA" dirty="0" smtClean="0">
                <a:solidFill>
                  <a:srgbClr val="0070C0"/>
                </a:solidFill>
              </a:rPr>
              <a:t> </a:t>
            </a:r>
            <a:r>
              <a:rPr lang="en-ZA" dirty="0" err="1" smtClean="0">
                <a:solidFill>
                  <a:srgbClr val="0070C0"/>
                </a:solidFill>
              </a:rPr>
              <a:t>haar</a:t>
            </a:r>
            <a:r>
              <a:rPr lang="en-ZA" dirty="0" smtClean="0">
                <a:solidFill>
                  <a:srgbClr val="0070C0"/>
                </a:solidFill>
              </a:rPr>
              <a:t> </a:t>
            </a:r>
            <a:r>
              <a:rPr lang="en-ZA" dirty="0" err="1" smtClean="0">
                <a:solidFill>
                  <a:srgbClr val="0070C0"/>
                </a:solidFill>
              </a:rPr>
              <a:t>bekwame</a:t>
            </a:r>
            <a:r>
              <a:rPr lang="en-ZA" dirty="0" smtClean="0">
                <a:solidFill>
                  <a:srgbClr val="0070C0"/>
                </a:solidFill>
              </a:rPr>
              <a:t>    </a:t>
            </a:r>
            <a:r>
              <a:rPr lang="en-ZA" dirty="0" err="1" smtClean="0">
                <a:solidFill>
                  <a:srgbClr val="0070C0"/>
                </a:solidFill>
              </a:rPr>
              <a:t>hande</a:t>
            </a:r>
            <a:r>
              <a:rPr lang="en-ZA" dirty="0" smtClean="0">
                <a:solidFill>
                  <a:srgbClr val="0070C0"/>
                </a:solidFill>
              </a:rPr>
              <a:t>, </a:t>
            </a:r>
            <a:r>
              <a:rPr lang="en-ZA" dirty="0" err="1" smtClean="0">
                <a:solidFill>
                  <a:srgbClr val="0070C0"/>
                </a:solidFill>
              </a:rPr>
              <a:t>gewoond</a:t>
            </a:r>
            <a:r>
              <a:rPr lang="en-ZA" dirty="0" smtClean="0">
                <a:solidFill>
                  <a:srgbClr val="0070C0"/>
                </a:solidFill>
              </a:rPr>
              <a:t> </a:t>
            </a:r>
            <a:r>
              <a:rPr lang="en-ZA" dirty="0" err="1" smtClean="0">
                <a:solidFill>
                  <a:srgbClr val="0070C0"/>
                </a:solidFill>
              </a:rPr>
              <a:t>aan</a:t>
            </a:r>
            <a:r>
              <a:rPr lang="en-ZA" dirty="0" smtClean="0">
                <a:solidFill>
                  <a:srgbClr val="0070C0"/>
                </a:solidFill>
              </a:rPr>
              <a:t> </a:t>
            </a:r>
            <a:r>
              <a:rPr lang="en-ZA" dirty="0" err="1" smtClean="0">
                <a:solidFill>
                  <a:srgbClr val="0070C0"/>
                </a:solidFill>
              </a:rPr>
              <a:t>harde</a:t>
            </a:r>
            <a:r>
              <a:rPr lang="en-ZA" dirty="0" smtClean="0">
                <a:solidFill>
                  <a:srgbClr val="0070C0"/>
                </a:solidFill>
              </a:rPr>
              <a:t> </a:t>
            </a:r>
            <a:r>
              <a:rPr lang="en-ZA" dirty="0" err="1" smtClean="0">
                <a:solidFill>
                  <a:srgbClr val="0070C0"/>
                </a:solidFill>
              </a:rPr>
              <a:t>werk</a:t>
            </a:r>
            <a:r>
              <a:rPr lang="en-ZA" dirty="0" smtClean="0">
                <a:solidFill>
                  <a:srgbClr val="0070C0"/>
                </a:solidFill>
              </a:rPr>
              <a:t>, </a:t>
            </a:r>
            <a:r>
              <a:rPr lang="en-ZA" dirty="0" err="1" smtClean="0">
                <a:solidFill>
                  <a:srgbClr val="0070C0"/>
                </a:solidFill>
              </a:rPr>
              <a:t>gevorm</a:t>
            </a:r>
            <a:r>
              <a:rPr lang="en-ZA" dirty="0" smtClean="0">
                <a:solidFill>
                  <a:srgbClr val="0070C0"/>
                </a:solidFill>
              </a:rPr>
              <a:t> het </a:t>
            </a:r>
            <a:r>
              <a:rPr lang="en-ZA" dirty="0" err="1" smtClean="0">
                <a:solidFill>
                  <a:srgbClr val="0070C0"/>
                </a:solidFill>
              </a:rPr>
              <a:t>na</a:t>
            </a:r>
            <a:r>
              <a:rPr lang="en-ZA" dirty="0" smtClean="0">
                <a:solidFill>
                  <a:srgbClr val="0070C0"/>
                </a:solidFill>
              </a:rPr>
              <a:t> </a:t>
            </a:r>
            <a:r>
              <a:rPr lang="en-ZA" dirty="0" err="1" smtClean="0">
                <a:solidFill>
                  <a:srgbClr val="0070C0"/>
                </a:solidFill>
              </a:rPr>
              <a:t>haar</a:t>
            </a:r>
            <a:r>
              <a:rPr lang="en-ZA" dirty="0" smtClean="0">
                <a:solidFill>
                  <a:srgbClr val="0070C0"/>
                </a:solidFill>
              </a:rPr>
              <a:t> </a:t>
            </a:r>
            <a:r>
              <a:rPr lang="en-ZA" dirty="0" err="1" smtClean="0">
                <a:solidFill>
                  <a:srgbClr val="0070C0"/>
                </a:solidFill>
              </a:rPr>
              <a:t>wense</a:t>
            </a:r>
            <a:r>
              <a:rPr lang="en-ZA" dirty="0" smtClean="0">
                <a:solidFill>
                  <a:srgbClr val="0070C0"/>
                </a:solidFill>
              </a:rPr>
              <a:t> en </a:t>
            </a:r>
            <a:r>
              <a:rPr lang="en-ZA" dirty="0" err="1" smtClean="0">
                <a:solidFill>
                  <a:srgbClr val="0070C0"/>
                </a:solidFill>
              </a:rPr>
              <a:t>niemand</a:t>
            </a:r>
            <a:r>
              <a:rPr lang="en-ZA" dirty="0" smtClean="0">
                <a:solidFill>
                  <a:srgbClr val="0070C0"/>
                </a:solidFill>
              </a:rPr>
              <a:t> </a:t>
            </a:r>
            <a:r>
              <a:rPr lang="en-ZA" dirty="0" err="1" smtClean="0">
                <a:solidFill>
                  <a:srgbClr val="0070C0"/>
                </a:solidFill>
              </a:rPr>
              <a:t>anders</a:t>
            </a:r>
            <a:r>
              <a:rPr lang="en-ZA" dirty="0" smtClean="0">
                <a:solidFill>
                  <a:srgbClr val="0070C0"/>
                </a:solidFill>
              </a:rPr>
              <a:t> </a:t>
            </a:r>
            <a:r>
              <a:rPr lang="en-ZA" dirty="0" err="1" smtClean="0">
                <a:solidFill>
                  <a:srgbClr val="0070C0"/>
                </a:solidFill>
              </a:rPr>
              <a:t>s’n</a:t>
            </a:r>
            <a:r>
              <a:rPr lang="en-ZA" dirty="0" smtClean="0">
                <a:solidFill>
                  <a:srgbClr val="0070C0"/>
                </a:solidFill>
              </a:rPr>
              <a:t> </a:t>
            </a:r>
            <a:r>
              <a:rPr lang="en-ZA" dirty="0" err="1" smtClean="0">
                <a:solidFill>
                  <a:srgbClr val="0070C0"/>
                </a:solidFill>
              </a:rPr>
              <a:t>nie</a:t>
            </a:r>
            <a:r>
              <a:rPr lang="en-ZA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en-ZA" dirty="0" smtClean="0"/>
              <a:t>                  </a:t>
            </a:r>
            <a:r>
              <a:rPr lang="en-ZA" dirty="0" smtClean="0">
                <a:solidFill>
                  <a:srgbClr val="C00000"/>
                </a:solidFill>
              </a:rPr>
              <a:t>*</a:t>
            </a:r>
            <a:r>
              <a:rPr lang="en-ZA" dirty="0" err="1" smtClean="0">
                <a:solidFill>
                  <a:srgbClr val="C00000"/>
                </a:solidFill>
              </a:rPr>
              <a:t>Sy</a:t>
            </a:r>
            <a:r>
              <a:rPr lang="en-ZA" dirty="0" smtClean="0">
                <a:solidFill>
                  <a:srgbClr val="C00000"/>
                </a:solidFill>
              </a:rPr>
              <a:t> was </a:t>
            </a:r>
            <a:r>
              <a:rPr lang="en-ZA" dirty="0" err="1" smtClean="0">
                <a:solidFill>
                  <a:srgbClr val="C00000"/>
                </a:solidFill>
              </a:rPr>
              <a:t>nie</a:t>
            </a:r>
            <a:r>
              <a:rPr lang="en-ZA" dirty="0" smtClean="0">
                <a:solidFill>
                  <a:srgbClr val="C00000"/>
                </a:solidFill>
              </a:rPr>
              <a:t> die </a:t>
            </a:r>
            <a:r>
              <a:rPr lang="en-ZA" dirty="0" err="1" smtClean="0">
                <a:solidFill>
                  <a:srgbClr val="C00000"/>
                </a:solidFill>
              </a:rPr>
              <a:t>soort</a:t>
            </a:r>
            <a:r>
              <a:rPr lang="en-ZA" dirty="0" smtClean="0">
                <a:solidFill>
                  <a:srgbClr val="C00000"/>
                </a:solidFill>
              </a:rPr>
              <a:t> </a:t>
            </a:r>
            <a:r>
              <a:rPr lang="en-ZA" dirty="0" err="1" smtClean="0">
                <a:solidFill>
                  <a:srgbClr val="C00000"/>
                </a:solidFill>
              </a:rPr>
              <a:t>mens</a:t>
            </a:r>
            <a:r>
              <a:rPr lang="en-ZA" dirty="0" smtClean="0">
                <a:solidFill>
                  <a:srgbClr val="C00000"/>
                </a:solidFill>
              </a:rPr>
              <a:t> </a:t>
            </a:r>
            <a:r>
              <a:rPr lang="en-ZA" dirty="0" err="1" smtClean="0">
                <a:solidFill>
                  <a:srgbClr val="C00000"/>
                </a:solidFill>
              </a:rPr>
              <a:t>wat</a:t>
            </a:r>
            <a:r>
              <a:rPr lang="en-ZA" dirty="0" smtClean="0">
                <a:solidFill>
                  <a:srgbClr val="C00000"/>
                </a:solidFill>
              </a:rPr>
              <a:t> </a:t>
            </a:r>
            <a:r>
              <a:rPr lang="en-ZA" dirty="0" err="1" smtClean="0">
                <a:solidFill>
                  <a:srgbClr val="C00000"/>
                </a:solidFill>
              </a:rPr>
              <a:t>sou</a:t>
            </a:r>
            <a:r>
              <a:rPr lang="en-ZA" dirty="0" smtClean="0">
                <a:solidFill>
                  <a:srgbClr val="C00000"/>
                </a:solidFill>
              </a:rPr>
              <a:t> sit en wonder </a:t>
            </a:r>
            <a:r>
              <a:rPr lang="en-ZA" dirty="0" err="1" smtClean="0">
                <a:solidFill>
                  <a:srgbClr val="C00000"/>
                </a:solidFill>
              </a:rPr>
              <a:t>wanneer</a:t>
            </a:r>
            <a:r>
              <a:rPr lang="en-ZA" dirty="0" smtClean="0">
                <a:solidFill>
                  <a:srgbClr val="C00000"/>
                </a:solidFill>
              </a:rPr>
              <a:t> </a:t>
            </a:r>
            <a:r>
              <a:rPr lang="en-ZA" dirty="0" err="1" smtClean="0">
                <a:solidFill>
                  <a:srgbClr val="C00000"/>
                </a:solidFill>
              </a:rPr>
              <a:t>sy</a:t>
            </a:r>
            <a:r>
              <a:rPr lang="en-ZA" dirty="0" smtClean="0">
                <a:solidFill>
                  <a:srgbClr val="C00000"/>
                </a:solidFill>
              </a:rPr>
              <a:t> </a:t>
            </a:r>
            <a:r>
              <a:rPr lang="en-ZA" dirty="0" err="1" smtClean="0">
                <a:solidFill>
                  <a:srgbClr val="C00000"/>
                </a:solidFill>
              </a:rPr>
              <a:t>eendag</a:t>
            </a:r>
            <a:r>
              <a:rPr lang="en-ZA" dirty="0" smtClean="0">
                <a:solidFill>
                  <a:srgbClr val="C00000"/>
                </a:solidFill>
              </a:rPr>
              <a:t> </a:t>
            </a:r>
            <a:r>
              <a:rPr lang="en-ZA" dirty="0" err="1" smtClean="0">
                <a:solidFill>
                  <a:srgbClr val="C00000"/>
                </a:solidFill>
              </a:rPr>
              <a:t>gaan</a:t>
            </a:r>
            <a:r>
              <a:rPr lang="en-ZA" dirty="0" smtClean="0">
                <a:solidFill>
                  <a:srgbClr val="C00000"/>
                </a:solidFill>
              </a:rPr>
              <a:t> </a:t>
            </a:r>
            <a:r>
              <a:rPr lang="en-ZA" dirty="0" err="1" smtClean="0">
                <a:solidFill>
                  <a:srgbClr val="C00000"/>
                </a:solidFill>
              </a:rPr>
              <a:t>blom</a:t>
            </a:r>
            <a:r>
              <a:rPr lang="en-ZA" dirty="0" smtClean="0">
                <a:solidFill>
                  <a:srgbClr val="C00000"/>
                </a:solidFill>
              </a:rPr>
              <a:t> </a:t>
            </a:r>
            <a:r>
              <a:rPr lang="en-ZA" dirty="0" err="1" smtClean="0">
                <a:solidFill>
                  <a:srgbClr val="C00000"/>
                </a:solidFill>
              </a:rPr>
              <a:t>nie</a:t>
            </a:r>
            <a:r>
              <a:rPr lang="en-ZA" dirty="0" smtClean="0">
                <a:solidFill>
                  <a:srgbClr val="C00000"/>
                </a:solidFill>
              </a:rPr>
              <a:t>, </a:t>
            </a:r>
            <a:r>
              <a:rPr lang="en-ZA" dirty="0" err="1" smtClean="0">
                <a:solidFill>
                  <a:srgbClr val="C00000"/>
                </a:solidFill>
              </a:rPr>
              <a:t>sy</a:t>
            </a:r>
            <a:r>
              <a:rPr lang="en-ZA" dirty="0" smtClean="0">
                <a:solidFill>
                  <a:srgbClr val="C00000"/>
                </a:solidFill>
              </a:rPr>
              <a:t> </a:t>
            </a:r>
            <a:r>
              <a:rPr lang="en-ZA" dirty="0" err="1" smtClean="0">
                <a:solidFill>
                  <a:srgbClr val="C00000"/>
                </a:solidFill>
              </a:rPr>
              <a:t>sou</a:t>
            </a:r>
            <a:r>
              <a:rPr lang="en-ZA" dirty="0" smtClean="0">
                <a:solidFill>
                  <a:srgbClr val="C00000"/>
                </a:solidFill>
              </a:rPr>
              <a:t> </a:t>
            </a:r>
            <a:r>
              <a:rPr lang="en-ZA" dirty="0" err="1" smtClean="0">
                <a:solidFill>
                  <a:srgbClr val="C00000"/>
                </a:solidFill>
              </a:rPr>
              <a:t>tyd</a:t>
            </a:r>
            <a:r>
              <a:rPr lang="en-ZA" dirty="0" smtClean="0">
                <a:solidFill>
                  <a:srgbClr val="C00000"/>
                </a:solidFill>
              </a:rPr>
              <a:t>, </a:t>
            </a:r>
            <a:r>
              <a:rPr lang="en-ZA" dirty="0" err="1" smtClean="0">
                <a:solidFill>
                  <a:srgbClr val="C00000"/>
                </a:solidFill>
              </a:rPr>
              <a:t>plek</a:t>
            </a:r>
            <a:r>
              <a:rPr lang="en-ZA" dirty="0" smtClean="0">
                <a:solidFill>
                  <a:srgbClr val="C00000"/>
                </a:solidFill>
              </a:rPr>
              <a:t> en datum </a:t>
            </a:r>
            <a:r>
              <a:rPr lang="en-ZA" dirty="0" err="1" smtClean="0">
                <a:solidFill>
                  <a:srgbClr val="C00000"/>
                </a:solidFill>
              </a:rPr>
              <a:t>bepaal</a:t>
            </a:r>
            <a:r>
              <a:rPr lang="en-ZA" dirty="0" smtClean="0">
                <a:solidFill>
                  <a:srgbClr val="C00000"/>
                </a:solidFill>
              </a:rPr>
              <a:t>, die </a:t>
            </a:r>
            <a:r>
              <a:rPr lang="en-ZA" dirty="0" err="1" smtClean="0">
                <a:solidFill>
                  <a:srgbClr val="C00000"/>
                </a:solidFill>
              </a:rPr>
              <a:t>gebeurtenis</a:t>
            </a:r>
            <a:r>
              <a:rPr lang="en-ZA" dirty="0" smtClean="0">
                <a:solidFill>
                  <a:srgbClr val="C00000"/>
                </a:solidFill>
              </a:rPr>
              <a:t> </a:t>
            </a:r>
            <a:r>
              <a:rPr lang="en-ZA" dirty="0" err="1" smtClean="0">
                <a:solidFill>
                  <a:srgbClr val="C00000"/>
                </a:solidFill>
              </a:rPr>
              <a:t>deeglik</a:t>
            </a:r>
            <a:r>
              <a:rPr lang="en-ZA" dirty="0" smtClean="0">
                <a:solidFill>
                  <a:srgbClr val="C00000"/>
                </a:solidFill>
              </a:rPr>
              <a:t> </a:t>
            </a:r>
            <a:r>
              <a:rPr lang="en-ZA" dirty="0" err="1" smtClean="0">
                <a:solidFill>
                  <a:srgbClr val="C00000"/>
                </a:solidFill>
              </a:rPr>
              <a:t>beplan</a:t>
            </a:r>
            <a:r>
              <a:rPr lang="en-ZA" dirty="0" smtClean="0">
                <a:solidFill>
                  <a:srgbClr val="C00000"/>
                </a:solidFill>
              </a:rPr>
              <a:t> en </a:t>
            </a:r>
            <a:r>
              <a:rPr lang="en-ZA" dirty="0" err="1" smtClean="0">
                <a:solidFill>
                  <a:srgbClr val="C00000"/>
                </a:solidFill>
              </a:rPr>
              <a:t>almal</a:t>
            </a:r>
            <a:r>
              <a:rPr lang="en-ZA" dirty="0" smtClean="0">
                <a:solidFill>
                  <a:srgbClr val="C00000"/>
                </a:solidFill>
              </a:rPr>
              <a:t> </a:t>
            </a:r>
            <a:r>
              <a:rPr lang="en-ZA" dirty="0" err="1" smtClean="0">
                <a:solidFill>
                  <a:srgbClr val="C00000"/>
                </a:solidFill>
              </a:rPr>
              <a:t>wat</a:t>
            </a:r>
            <a:r>
              <a:rPr lang="en-ZA" dirty="0" smtClean="0">
                <a:solidFill>
                  <a:srgbClr val="C00000"/>
                </a:solidFill>
              </a:rPr>
              <a:t> </a:t>
            </a:r>
            <a:r>
              <a:rPr lang="en-ZA" dirty="0" err="1" smtClean="0">
                <a:solidFill>
                  <a:srgbClr val="C00000"/>
                </a:solidFill>
              </a:rPr>
              <a:t>belangstel</a:t>
            </a:r>
            <a:r>
              <a:rPr lang="en-ZA" dirty="0" smtClean="0">
                <a:solidFill>
                  <a:srgbClr val="C00000"/>
                </a:solidFill>
              </a:rPr>
              <a:t>, </a:t>
            </a:r>
            <a:r>
              <a:rPr lang="en-ZA" dirty="0" err="1" smtClean="0">
                <a:solidFill>
                  <a:srgbClr val="C00000"/>
                </a:solidFill>
              </a:rPr>
              <a:t>inlig</a:t>
            </a:r>
            <a:r>
              <a:rPr lang="en-ZA" dirty="0" smtClean="0">
                <a:solidFill>
                  <a:srgbClr val="C00000"/>
                </a:solidFill>
              </a:rPr>
              <a:t>.</a:t>
            </a:r>
            <a:endParaRPr lang="en-ZA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Merel</a:t>
            </a:r>
            <a:endParaRPr lang="en-ZA" b="1" dirty="0"/>
          </a:p>
        </p:txBody>
      </p:sp>
      <p:pic>
        <p:nvPicPr>
          <p:cNvPr id="4" name="Content Placeholder 3" descr="images (5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4546" y="1357298"/>
            <a:ext cx="4500594" cy="5286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204 (</a:t>
            </a:r>
            <a:r>
              <a:rPr lang="en-ZA" b="1" dirty="0" err="1" smtClean="0"/>
              <a:t>vervolg</a:t>
            </a:r>
            <a:r>
              <a:rPr lang="en-ZA" b="1" dirty="0" smtClean="0"/>
              <a:t>) 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Iris </a:t>
            </a:r>
            <a:r>
              <a:rPr lang="en-ZA" dirty="0" err="1" smtClean="0"/>
              <a:t>voel</a:t>
            </a:r>
            <a:r>
              <a:rPr lang="en-ZA" dirty="0" smtClean="0"/>
              <a:t> </a:t>
            </a:r>
            <a:r>
              <a:rPr lang="en-ZA" dirty="0" err="1" smtClean="0"/>
              <a:t>dat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gefaal</a:t>
            </a:r>
            <a:r>
              <a:rPr lang="en-ZA" dirty="0" smtClean="0"/>
              <a:t> het as </a:t>
            </a:r>
            <a:r>
              <a:rPr lang="en-ZA" dirty="0" err="1" smtClean="0"/>
              <a:t>aanstaande</a:t>
            </a:r>
            <a:r>
              <a:rPr lang="en-ZA" dirty="0" smtClean="0"/>
              <a:t> lid van die </a:t>
            </a:r>
            <a:r>
              <a:rPr lang="en-ZA" dirty="0" err="1" smtClean="0"/>
              <a:t>familie</a:t>
            </a:r>
            <a:r>
              <a:rPr lang="en-ZA" dirty="0" smtClean="0"/>
              <a:t>.</a:t>
            </a:r>
          </a:p>
          <a:p>
            <a:r>
              <a:rPr lang="en-ZA" dirty="0" err="1" smtClean="0"/>
              <a:t>Slegs</a:t>
            </a:r>
            <a:r>
              <a:rPr lang="en-ZA" dirty="0" smtClean="0"/>
              <a:t> </a:t>
            </a:r>
            <a:r>
              <a:rPr lang="en-ZA" dirty="0" err="1" smtClean="0"/>
              <a:t>tant</a:t>
            </a:r>
            <a:r>
              <a:rPr lang="en-ZA" dirty="0" smtClean="0"/>
              <a:t> </a:t>
            </a:r>
            <a:r>
              <a:rPr lang="en-ZA" dirty="0" err="1" smtClean="0"/>
              <a:t>Ans</a:t>
            </a:r>
            <a:r>
              <a:rPr lang="en-ZA" dirty="0" smtClean="0"/>
              <a:t> het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onvoorwaardelik</a:t>
            </a:r>
            <a:r>
              <a:rPr lang="en-ZA" dirty="0" smtClean="0"/>
              <a:t> </a:t>
            </a:r>
            <a:r>
              <a:rPr lang="en-ZA" dirty="0" err="1" smtClean="0"/>
              <a:t>goedgekeur</a:t>
            </a:r>
            <a:r>
              <a:rPr lang="en-ZA" dirty="0" smtClean="0"/>
              <a:t>, </a:t>
            </a:r>
            <a:r>
              <a:rPr lang="en-ZA" dirty="0" err="1" smtClean="0"/>
              <a:t>miskien</a:t>
            </a:r>
            <a:r>
              <a:rPr lang="en-ZA" dirty="0" smtClean="0"/>
              <a:t> </a:t>
            </a:r>
            <a:r>
              <a:rPr lang="en-ZA" dirty="0" err="1" smtClean="0"/>
              <a:t>Jonsie</a:t>
            </a:r>
            <a:r>
              <a:rPr lang="en-ZA" dirty="0" smtClean="0"/>
              <a:t> </a:t>
            </a:r>
            <a:r>
              <a:rPr lang="en-ZA" dirty="0" err="1" smtClean="0"/>
              <a:t>ook</a:t>
            </a:r>
            <a:r>
              <a:rPr lang="en-ZA" dirty="0" smtClean="0"/>
              <a:t>.</a:t>
            </a:r>
          </a:p>
          <a:p>
            <a:r>
              <a:rPr lang="en-ZA" dirty="0" smtClean="0"/>
              <a:t>Die </a:t>
            </a:r>
            <a:r>
              <a:rPr lang="en-ZA" dirty="0" err="1" smtClean="0"/>
              <a:t>hele</a:t>
            </a:r>
            <a:r>
              <a:rPr lang="en-ZA" dirty="0" smtClean="0"/>
              <a:t> </a:t>
            </a:r>
            <a:r>
              <a:rPr lang="en-ZA" dirty="0" err="1" smtClean="0"/>
              <a:t>tyd</a:t>
            </a:r>
            <a:r>
              <a:rPr lang="en-ZA" dirty="0" smtClean="0"/>
              <a:t> van </a:t>
            </a:r>
            <a:r>
              <a:rPr lang="en-ZA" dirty="0" err="1" smtClean="0"/>
              <a:t>Merel</a:t>
            </a:r>
            <a:r>
              <a:rPr lang="en-ZA" dirty="0" smtClean="0"/>
              <a:t> se tirade </a:t>
            </a:r>
            <a:r>
              <a:rPr lang="en-ZA" dirty="0" err="1" smtClean="0"/>
              <a:t>oor</a:t>
            </a:r>
            <a:r>
              <a:rPr lang="en-ZA" dirty="0" smtClean="0"/>
              <a:t> </a:t>
            </a:r>
            <a:r>
              <a:rPr lang="en-ZA" dirty="0" err="1" smtClean="0"/>
              <a:t>vroueregte</a:t>
            </a:r>
            <a:r>
              <a:rPr lang="en-ZA" dirty="0" smtClean="0"/>
              <a:t> en </a:t>
            </a:r>
            <a:r>
              <a:rPr lang="en-ZA" dirty="0" err="1" smtClean="0"/>
              <a:t>bevryding</a:t>
            </a:r>
            <a:r>
              <a:rPr lang="en-ZA" dirty="0" smtClean="0"/>
              <a:t>, het </a:t>
            </a:r>
            <a:r>
              <a:rPr lang="en-ZA" dirty="0" err="1" smtClean="0"/>
              <a:t>Jonsie</a:t>
            </a:r>
            <a:r>
              <a:rPr lang="en-ZA" dirty="0" smtClean="0"/>
              <a:t> met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eetgerei</a:t>
            </a:r>
            <a:r>
              <a:rPr lang="en-ZA" dirty="0" smtClean="0"/>
              <a:t>  </a:t>
            </a:r>
            <a:r>
              <a:rPr lang="en-ZA" dirty="0" err="1" smtClean="0"/>
              <a:t>gespeel</a:t>
            </a:r>
            <a:r>
              <a:rPr lang="en-ZA" dirty="0" smtClean="0"/>
              <a:t> en </a:t>
            </a:r>
            <a:r>
              <a:rPr lang="en-ZA" dirty="0" err="1" smtClean="0"/>
              <a:t>duidelik</a:t>
            </a:r>
            <a:r>
              <a:rPr lang="en-ZA" dirty="0" smtClean="0"/>
              <a:t> </a:t>
            </a:r>
            <a:r>
              <a:rPr lang="en-ZA" dirty="0" err="1" smtClean="0"/>
              <a:t>gewys</a:t>
            </a:r>
            <a:r>
              <a:rPr lang="en-ZA" dirty="0" smtClean="0"/>
              <a:t> </a:t>
            </a:r>
            <a:r>
              <a:rPr lang="en-ZA" dirty="0" err="1" smtClean="0"/>
              <a:t>dis</a:t>
            </a:r>
            <a:r>
              <a:rPr lang="en-ZA" dirty="0" smtClean="0"/>
              <a:t> </a:t>
            </a:r>
            <a:r>
              <a:rPr lang="en-ZA" dirty="0" err="1" smtClean="0"/>
              <a:t>beter</a:t>
            </a:r>
            <a:r>
              <a:rPr lang="en-ZA" dirty="0" smtClean="0"/>
              <a:t> </a:t>
            </a:r>
            <a:r>
              <a:rPr lang="en-ZA" dirty="0" err="1" smtClean="0"/>
              <a:t>om</a:t>
            </a:r>
            <a:r>
              <a:rPr lang="en-ZA" dirty="0" smtClean="0"/>
              <a:t> </a:t>
            </a:r>
            <a:r>
              <a:rPr lang="en-ZA" dirty="0" err="1" smtClean="0"/>
              <a:t>stil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bly</a:t>
            </a:r>
            <a:r>
              <a:rPr lang="en-ZA" dirty="0" smtClean="0"/>
              <a:t>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188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err="1" smtClean="0"/>
              <a:t>Dit</a:t>
            </a:r>
            <a:r>
              <a:rPr lang="en-ZA" dirty="0" smtClean="0"/>
              <a:t> was </a:t>
            </a:r>
            <a:r>
              <a:rPr lang="en-ZA" b="1" dirty="0" smtClean="0">
                <a:solidFill>
                  <a:srgbClr val="FF0000"/>
                </a:solidFill>
              </a:rPr>
              <a:t>5 </a:t>
            </a:r>
            <a:r>
              <a:rPr lang="en-ZA" b="1" dirty="0" err="1" smtClean="0">
                <a:solidFill>
                  <a:srgbClr val="FF0000"/>
                </a:solidFill>
              </a:rPr>
              <a:t>jaar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gelede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dirty="0" smtClean="0"/>
              <a:t>en tot </a:t>
            </a:r>
            <a:r>
              <a:rPr lang="en-ZA" dirty="0" err="1" smtClean="0"/>
              <a:t>dusver</a:t>
            </a:r>
            <a:r>
              <a:rPr lang="en-ZA" dirty="0" smtClean="0"/>
              <a:t> het die </a:t>
            </a:r>
            <a:r>
              <a:rPr lang="en-ZA" dirty="0" err="1" smtClean="0"/>
              <a:t>toekoms</a:t>
            </a:r>
            <a:r>
              <a:rPr lang="en-ZA" dirty="0" smtClean="0"/>
              <a:t> by </a:t>
            </a:r>
            <a:r>
              <a:rPr lang="en-ZA" dirty="0" err="1" smtClean="0"/>
              <a:t>geen</a:t>
            </a:r>
            <a:r>
              <a:rPr lang="en-ZA" dirty="0" smtClean="0"/>
              <a:t> </a:t>
            </a:r>
            <a:r>
              <a:rPr lang="en-ZA" dirty="0" err="1" smtClean="0"/>
              <a:t>voorspelbare</a:t>
            </a:r>
            <a:r>
              <a:rPr lang="en-ZA" dirty="0" smtClean="0"/>
              <a:t> of </a:t>
            </a:r>
            <a:r>
              <a:rPr lang="en-ZA" dirty="0" err="1" smtClean="0"/>
              <a:t>gefantaseerde</a:t>
            </a:r>
            <a:r>
              <a:rPr lang="en-ZA" dirty="0" smtClean="0"/>
              <a:t> plan </a:t>
            </a:r>
            <a:r>
              <a:rPr lang="en-ZA" dirty="0" err="1" smtClean="0"/>
              <a:t>gehou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</a:t>
            </a:r>
          </a:p>
          <a:p>
            <a:r>
              <a:rPr lang="en-ZA" dirty="0" smtClean="0"/>
              <a:t>Iris se </a:t>
            </a:r>
            <a:r>
              <a:rPr lang="en-ZA" dirty="0" err="1" smtClean="0"/>
              <a:t>enkel</a:t>
            </a:r>
            <a:r>
              <a:rPr lang="en-ZA" dirty="0" smtClean="0"/>
              <a:t> het </a:t>
            </a:r>
            <a:r>
              <a:rPr lang="en-ZA" dirty="0" err="1" smtClean="0"/>
              <a:t>skeef</a:t>
            </a:r>
            <a:r>
              <a:rPr lang="en-ZA" dirty="0" smtClean="0"/>
              <a:t> </a:t>
            </a:r>
            <a:r>
              <a:rPr lang="en-ZA" dirty="0" err="1" smtClean="0"/>
              <a:t>aangegroei</a:t>
            </a:r>
            <a:r>
              <a:rPr lang="en-ZA" dirty="0" smtClean="0"/>
              <a:t>.</a:t>
            </a:r>
          </a:p>
          <a:p>
            <a:r>
              <a:rPr lang="en-ZA" dirty="0" smtClean="0"/>
              <a:t>Peter </a:t>
            </a:r>
            <a:r>
              <a:rPr lang="en-ZA" dirty="0" err="1" smtClean="0"/>
              <a:t>groet</a:t>
            </a:r>
            <a:r>
              <a:rPr lang="en-ZA" dirty="0" smtClean="0"/>
              <a:t> </a:t>
            </a:r>
            <a:r>
              <a:rPr lang="en-ZA" dirty="0" err="1" smtClean="0"/>
              <a:t>haar</a:t>
            </a:r>
            <a:r>
              <a:rPr lang="en-ZA" dirty="0" smtClean="0"/>
              <a:t> op die </a:t>
            </a:r>
            <a:r>
              <a:rPr lang="en-ZA" dirty="0" err="1" smtClean="0"/>
              <a:t>lughawe</a:t>
            </a:r>
            <a:r>
              <a:rPr lang="en-ZA" dirty="0" smtClean="0"/>
              <a:t> en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dit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slegs</a:t>
            </a:r>
            <a:r>
              <a:rPr lang="en-ZA" dirty="0" smtClean="0">
                <a:latin typeface="Calibri"/>
                <a:cs typeface="Calibri"/>
              </a:rPr>
              <a:t> ‘n </a:t>
            </a:r>
            <a:r>
              <a:rPr lang="en-ZA" dirty="0" err="1" smtClean="0">
                <a:latin typeface="Calibri"/>
                <a:cs typeface="Calibri"/>
              </a:rPr>
              <a:t>paar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maande</a:t>
            </a:r>
            <a:r>
              <a:rPr lang="en-ZA" dirty="0" smtClean="0">
                <a:latin typeface="Calibri"/>
                <a:cs typeface="Calibri"/>
              </a:rPr>
              <a:t> is, </a:t>
            </a:r>
            <a:r>
              <a:rPr lang="en-ZA" dirty="0" err="1" smtClean="0">
                <a:latin typeface="Calibri"/>
                <a:cs typeface="Calibri"/>
              </a:rPr>
              <a:t>voordat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hulle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altyd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bymekaar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sal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wees</a:t>
            </a:r>
            <a:r>
              <a:rPr lang="en-ZA" dirty="0" smtClean="0">
                <a:latin typeface="Calibri"/>
                <a:cs typeface="Calibri"/>
              </a:rPr>
              <a:t>! (</a:t>
            </a:r>
            <a:r>
              <a:rPr lang="en-ZA" b="1" dirty="0" smtClean="0">
                <a:solidFill>
                  <a:srgbClr val="00B0F0"/>
                </a:solidFill>
                <a:latin typeface="Calibri"/>
                <a:cs typeface="Calibri"/>
              </a:rPr>
              <a:t>Iris </a:t>
            </a:r>
            <a:r>
              <a:rPr lang="en-ZA" b="1" dirty="0" err="1" smtClean="0">
                <a:solidFill>
                  <a:srgbClr val="00B0F0"/>
                </a:solidFill>
                <a:latin typeface="Calibri"/>
                <a:cs typeface="Calibri"/>
              </a:rPr>
              <a:t>sê</a:t>
            </a:r>
            <a:r>
              <a:rPr lang="en-ZA" b="1" dirty="0" smtClean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00B0F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00B0F0"/>
                </a:solidFill>
                <a:latin typeface="Calibri"/>
                <a:cs typeface="Calibri"/>
              </a:rPr>
              <a:t> Peter </a:t>
            </a:r>
            <a:r>
              <a:rPr lang="en-ZA" b="1" dirty="0" err="1" smtClean="0">
                <a:solidFill>
                  <a:srgbClr val="00B0F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00B0F0"/>
                </a:solidFill>
                <a:latin typeface="Calibri"/>
                <a:cs typeface="Calibri"/>
              </a:rPr>
              <a:t> bang is </a:t>
            </a:r>
            <a:r>
              <a:rPr lang="en-ZA" b="1" dirty="0" err="1" smtClean="0">
                <a:solidFill>
                  <a:srgbClr val="00B0F0"/>
                </a:solidFill>
                <a:latin typeface="Calibri"/>
                <a:cs typeface="Calibri"/>
              </a:rPr>
              <a:t>vir</a:t>
            </a:r>
            <a:r>
              <a:rPr lang="en-ZA" b="1" dirty="0" smtClean="0">
                <a:solidFill>
                  <a:srgbClr val="00B0F0"/>
                </a:solidFill>
                <a:latin typeface="Calibri"/>
                <a:cs typeface="Calibri"/>
              </a:rPr>
              <a:t> ‘n cliché </a:t>
            </a:r>
            <a:r>
              <a:rPr lang="en-ZA" b="1" dirty="0" err="1" smtClean="0">
                <a:solidFill>
                  <a:srgbClr val="00B0F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00B0F0"/>
                </a:solidFill>
                <a:latin typeface="Calibri"/>
                <a:cs typeface="Calibri"/>
              </a:rPr>
              <a:t>!)</a:t>
            </a:r>
          </a:p>
          <a:p>
            <a:r>
              <a:rPr lang="en-ZA" dirty="0" smtClean="0">
                <a:latin typeface="Calibri"/>
                <a:cs typeface="Calibri"/>
              </a:rPr>
              <a:t>Ma, Pa en Johanna </a:t>
            </a:r>
            <a:r>
              <a:rPr lang="en-ZA" dirty="0" err="1" smtClean="0">
                <a:latin typeface="Calibri"/>
                <a:cs typeface="Calibri"/>
              </a:rPr>
              <a:t>kom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op die </a:t>
            </a:r>
            <a:r>
              <a:rPr lang="en-ZA" dirty="0" err="1" smtClean="0">
                <a:latin typeface="Calibri"/>
                <a:cs typeface="Calibri"/>
              </a:rPr>
              <a:t>lughawe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haal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205-206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Peter </a:t>
            </a:r>
            <a:r>
              <a:rPr lang="en-ZA" dirty="0" err="1" smtClean="0"/>
              <a:t>daag</a:t>
            </a:r>
            <a:r>
              <a:rPr lang="en-ZA" dirty="0" smtClean="0"/>
              <a:t> ‘n </a:t>
            </a:r>
            <a:r>
              <a:rPr lang="en-ZA" dirty="0" err="1" smtClean="0"/>
              <a:t>maand</a:t>
            </a:r>
            <a:r>
              <a:rPr lang="en-ZA" dirty="0" smtClean="0"/>
              <a:t> </a:t>
            </a:r>
            <a:r>
              <a:rPr lang="en-ZA" dirty="0" err="1" smtClean="0"/>
              <a:t>vroe</a:t>
            </a:r>
            <a:r>
              <a:rPr lang="en-ZA" dirty="0" err="1" smtClean="0">
                <a:latin typeface="Calibri"/>
                <a:cs typeface="Calibri"/>
              </a:rPr>
              <a:t>ër</a:t>
            </a:r>
            <a:r>
              <a:rPr lang="en-ZA" dirty="0" smtClean="0">
                <a:latin typeface="Calibri"/>
                <a:cs typeface="Calibri"/>
              </a:rPr>
              <a:t> op en </a:t>
            </a:r>
            <a:r>
              <a:rPr lang="en-ZA" dirty="0" err="1" smtClean="0">
                <a:latin typeface="Calibri"/>
                <a:cs typeface="Calibri"/>
              </a:rPr>
              <a:t>verras</a:t>
            </a:r>
            <a:r>
              <a:rPr lang="en-ZA" dirty="0" smtClean="0">
                <a:latin typeface="Calibri"/>
                <a:cs typeface="Calibri"/>
              </a:rPr>
              <a:t> Iris en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ma-</a:t>
            </a:r>
            <a:r>
              <a:rPr lang="en-ZA" dirty="0" err="1" smtClean="0">
                <a:latin typeface="Calibri"/>
                <a:cs typeface="Calibri"/>
              </a:rPr>
              <a:t>hulle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Iris was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verskriklik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bly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Peter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uiteindelik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by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te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hê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!</a:t>
            </a:r>
          </a:p>
          <a:p>
            <a:r>
              <a:rPr lang="en-ZA" dirty="0" smtClean="0">
                <a:latin typeface="Calibri"/>
                <a:cs typeface="Calibri"/>
              </a:rPr>
              <a:t>Die </a:t>
            </a:r>
            <a:r>
              <a:rPr lang="en-ZA" dirty="0" err="1" smtClean="0">
                <a:latin typeface="Calibri"/>
                <a:cs typeface="Calibri"/>
              </a:rPr>
              <a:t>oom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tant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Ans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Peter </a:t>
            </a:r>
            <a:r>
              <a:rPr lang="en-ZA" dirty="0" err="1" smtClean="0">
                <a:latin typeface="Calibri"/>
                <a:cs typeface="Calibri"/>
              </a:rPr>
              <a:t>moet</a:t>
            </a:r>
            <a:r>
              <a:rPr lang="en-ZA" dirty="0" smtClean="0">
                <a:latin typeface="Calibri"/>
                <a:cs typeface="Calibri"/>
              </a:rPr>
              <a:t> bed </a:t>
            </a:r>
            <a:r>
              <a:rPr lang="en-ZA" dirty="0" err="1" smtClean="0">
                <a:latin typeface="Calibri"/>
                <a:cs typeface="Calibri"/>
              </a:rPr>
              <a:t>opmaak</a:t>
            </a:r>
            <a:r>
              <a:rPr lang="en-ZA" dirty="0" smtClean="0">
                <a:latin typeface="Calibri"/>
                <a:cs typeface="Calibri"/>
              </a:rPr>
              <a:t>, </a:t>
            </a:r>
            <a:r>
              <a:rPr lang="en-ZA" dirty="0" err="1" smtClean="0">
                <a:latin typeface="Calibri"/>
                <a:cs typeface="Calibri"/>
              </a:rPr>
              <a:t>maar</a:t>
            </a:r>
            <a:r>
              <a:rPr lang="en-ZA" dirty="0" smtClean="0">
                <a:latin typeface="Calibri"/>
                <a:cs typeface="Calibri"/>
              </a:rPr>
              <a:t> Peter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net </a:t>
            </a:r>
            <a:r>
              <a:rPr lang="en-ZA" dirty="0" err="1" smtClean="0">
                <a:latin typeface="Calibri"/>
                <a:cs typeface="Calibri"/>
              </a:rPr>
              <a:t>hy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slaap</a:t>
            </a:r>
            <a:r>
              <a:rPr lang="en-ZA" dirty="0" smtClean="0">
                <a:latin typeface="Calibri"/>
                <a:cs typeface="Calibri"/>
              </a:rPr>
              <a:t> by Iris in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eie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kamer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Iris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hulle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troue</a:t>
            </a:r>
            <a:r>
              <a:rPr lang="en-ZA" dirty="0" smtClean="0">
                <a:latin typeface="Calibri"/>
                <a:cs typeface="Calibri"/>
              </a:rPr>
              <a:t> van die begin </a:t>
            </a:r>
            <a:r>
              <a:rPr lang="en-ZA" dirty="0" err="1" smtClean="0">
                <a:latin typeface="Calibri"/>
                <a:cs typeface="Calibri"/>
              </a:rPr>
              <a:t>af</a:t>
            </a:r>
            <a:r>
              <a:rPr lang="en-ZA" dirty="0" smtClean="0">
                <a:latin typeface="Calibri"/>
                <a:cs typeface="Calibri"/>
              </a:rPr>
              <a:t> ‘n </a:t>
            </a:r>
            <a:r>
              <a:rPr lang="en-ZA" dirty="0" err="1" smtClean="0">
                <a:latin typeface="Calibri"/>
                <a:cs typeface="Calibri"/>
              </a:rPr>
              <a:t>verlore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saak</a:t>
            </a:r>
            <a:r>
              <a:rPr lang="en-ZA" dirty="0" smtClean="0">
                <a:latin typeface="Calibri"/>
                <a:cs typeface="Calibri"/>
              </a:rPr>
              <a:t> was. 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en Peter </a:t>
            </a:r>
            <a:r>
              <a:rPr lang="en-ZA" dirty="0" err="1" smtClean="0">
                <a:latin typeface="Calibri"/>
                <a:cs typeface="Calibri"/>
              </a:rPr>
              <a:t>wou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stil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trou</a:t>
            </a:r>
            <a:r>
              <a:rPr lang="en-ZA" dirty="0" smtClean="0">
                <a:latin typeface="Calibri"/>
                <a:cs typeface="Calibri"/>
              </a:rPr>
              <a:t> en </a:t>
            </a:r>
            <a:r>
              <a:rPr lang="en-ZA" dirty="0" err="1" smtClean="0">
                <a:latin typeface="Calibri"/>
                <a:cs typeface="Calibri"/>
              </a:rPr>
              <a:t>voortgaan</a:t>
            </a:r>
            <a:r>
              <a:rPr lang="en-ZA" dirty="0" smtClean="0">
                <a:latin typeface="Calibri"/>
                <a:cs typeface="Calibri"/>
              </a:rPr>
              <a:t> met </a:t>
            </a:r>
            <a:r>
              <a:rPr lang="en-ZA" dirty="0" err="1" smtClean="0">
                <a:latin typeface="Calibri"/>
                <a:cs typeface="Calibri"/>
              </a:rPr>
              <a:t>hulle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lewe</a:t>
            </a:r>
            <a:r>
              <a:rPr lang="en-ZA" dirty="0" smtClean="0">
                <a:latin typeface="Calibri"/>
                <a:cs typeface="Calibri"/>
              </a:rPr>
              <a:t>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5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214290"/>
            <a:ext cx="4429156" cy="64294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>
                <a:solidFill>
                  <a:srgbClr val="FF0000"/>
                </a:solidFill>
              </a:rPr>
              <a:t>Bladsy</a:t>
            </a:r>
            <a:r>
              <a:rPr lang="en-ZA" b="1" dirty="0" smtClean="0">
                <a:solidFill>
                  <a:srgbClr val="FF0000"/>
                </a:solidFill>
              </a:rPr>
              <a:t> 207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b="1" dirty="0" smtClean="0"/>
              <a:t>Peter begin </a:t>
            </a:r>
            <a:r>
              <a:rPr lang="en-ZA" b="1" dirty="0" err="1" smtClean="0"/>
              <a:t>werk</a:t>
            </a:r>
            <a:r>
              <a:rPr lang="en-ZA" b="1" dirty="0" smtClean="0"/>
              <a:t> as ‘n </a:t>
            </a:r>
            <a:r>
              <a:rPr lang="en-ZA" b="1" dirty="0" err="1" smtClean="0">
                <a:solidFill>
                  <a:srgbClr val="FF0000"/>
                </a:solidFill>
              </a:rPr>
              <a:t>raadgewende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ingenieur</a:t>
            </a:r>
            <a:r>
              <a:rPr lang="en-ZA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ZA" b="1" dirty="0" smtClean="0"/>
              <a:t>Elsa </a:t>
            </a:r>
            <a:r>
              <a:rPr lang="en-ZA" b="1" dirty="0" err="1" smtClean="0"/>
              <a:t>maak</a:t>
            </a:r>
            <a:r>
              <a:rPr lang="en-ZA" b="1" dirty="0" smtClean="0"/>
              <a:t> Iris se </a:t>
            </a:r>
            <a:r>
              <a:rPr lang="en-ZA" b="1" dirty="0" err="1" smtClean="0"/>
              <a:t>trourok</a:t>
            </a:r>
            <a:r>
              <a:rPr lang="en-ZA" b="1" dirty="0" smtClean="0"/>
              <a:t> van </a:t>
            </a:r>
            <a:r>
              <a:rPr lang="en-ZA" b="1" dirty="0" err="1" smtClean="0">
                <a:solidFill>
                  <a:srgbClr val="FF0000"/>
                </a:solidFill>
              </a:rPr>
              <a:t>kantgordyne</a:t>
            </a:r>
            <a:r>
              <a:rPr lang="en-ZA" b="1" dirty="0" smtClean="0"/>
              <a:t> </a:t>
            </a:r>
            <a:r>
              <a:rPr lang="en-ZA" b="1" dirty="0" err="1" smtClean="0"/>
              <a:t>wat</a:t>
            </a:r>
            <a:r>
              <a:rPr lang="en-ZA" b="1" dirty="0" smtClean="0"/>
              <a:t> Elsa se </a:t>
            </a:r>
            <a:r>
              <a:rPr lang="en-ZA" b="1" dirty="0" err="1" smtClean="0"/>
              <a:t>skoonma</a:t>
            </a:r>
            <a:r>
              <a:rPr lang="en-ZA" b="1" dirty="0" smtClean="0"/>
              <a:t> </a:t>
            </a:r>
            <a:r>
              <a:rPr lang="en-ZA" b="1" dirty="0" err="1" smtClean="0"/>
              <a:t>uit</a:t>
            </a:r>
            <a:r>
              <a:rPr lang="en-ZA" b="1" dirty="0" smtClean="0"/>
              <a:t> </a:t>
            </a:r>
            <a:r>
              <a:rPr lang="en-ZA" b="1" dirty="0" err="1" smtClean="0"/>
              <a:t>haar</a:t>
            </a:r>
            <a:r>
              <a:rPr lang="en-ZA" b="1" dirty="0" smtClean="0"/>
              <a:t> </a:t>
            </a:r>
            <a:r>
              <a:rPr lang="en-ZA" b="1" dirty="0" err="1" smtClean="0"/>
              <a:t>huis</a:t>
            </a:r>
            <a:r>
              <a:rPr lang="en-ZA" b="1" dirty="0" smtClean="0"/>
              <a:t> </a:t>
            </a:r>
            <a:r>
              <a:rPr lang="en-ZA" b="1" dirty="0" err="1" smtClean="0"/>
              <a:t>gegooi</a:t>
            </a:r>
            <a:r>
              <a:rPr lang="en-ZA" b="1" dirty="0" smtClean="0"/>
              <a:t> het. </a:t>
            </a:r>
            <a:r>
              <a:rPr lang="en-ZA" b="1" dirty="0" err="1" smtClean="0"/>
              <a:t>Dit</a:t>
            </a:r>
            <a:r>
              <a:rPr lang="en-ZA" b="1" dirty="0" smtClean="0"/>
              <a:t> was </a:t>
            </a:r>
            <a:r>
              <a:rPr lang="en-ZA" b="1" dirty="0" err="1" smtClean="0"/>
              <a:t>oud</a:t>
            </a:r>
            <a:r>
              <a:rPr lang="en-ZA" b="1" dirty="0" smtClean="0"/>
              <a:t> en </a:t>
            </a:r>
            <a:r>
              <a:rPr lang="en-ZA" b="1" dirty="0" err="1" smtClean="0"/>
              <a:t>vergeel</a:t>
            </a:r>
            <a:r>
              <a:rPr lang="en-ZA" b="1" dirty="0" smtClean="0"/>
              <a:t> en </a:t>
            </a:r>
            <a:r>
              <a:rPr lang="en-ZA" b="1" dirty="0" err="1" smtClean="0"/>
              <a:t>presies</a:t>
            </a:r>
            <a:r>
              <a:rPr lang="en-ZA" b="1" dirty="0" smtClean="0"/>
              <a:t> </a:t>
            </a:r>
            <a:r>
              <a:rPr lang="en-ZA" b="1" dirty="0" err="1" smtClean="0"/>
              <a:t>wat</a:t>
            </a:r>
            <a:r>
              <a:rPr lang="en-ZA" b="1" dirty="0" smtClean="0"/>
              <a:t> Iris van </a:t>
            </a:r>
            <a:r>
              <a:rPr lang="en-ZA" b="1" dirty="0" err="1" smtClean="0"/>
              <a:t>gehou</a:t>
            </a:r>
            <a:r>
              <a:rPr lang="en-ZA" b="1" dirty="0" smtClean="0"/>
              <a:t> het.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Iris </a:t>
            </a:r>
            <a:r>
              <a:rPr lang="en-ZA" b="1" dirty="0" err="1" smtClean="0">
                <a:solidFill>
                  <a:srgbClr val="FF0000"/>
                </a:solidFill>
              </a:rPr>
              <a:t>dra</a:t>
            </a:r>
            <a:r>
              <a:rPr lang="en-ZA" b="1" dirty="0" smtClean="0">
                <a:solidFill>
                  <a:srgbClr val="FF0000"/>
                </a:solidFill>
              </a:rPr>
              <a:t> ‘n </a:t>
            </a:r>
            <a:r>
              <a:rPr lang="en-ZA" b="1" dirty="0" err="1" smtClean="0">
                <a:solidFill>
                  <a:srgbClr val="FF0000"/>
                </a:solidFill>
              </a:rPr>
              <a:t>trui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oor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haar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trourok</a:t>
            </a:r>
            <a:r>
              <a:rPr lang="en-ZA" b="1" dirty="0" smtClean="0">
                <a:solidFill>
                  <a:srgbClr val="FF0000"/>
                </a:solidFill>
              </a:rPr>
              <a:t>, want </a:t>
            </a:r>
            <a:r>
              <a:rPr lang="en-ZA" b="1" dirty="0" err="1" smtClean="0">
                <a:solidFill>
                  <a:srgbClr val="FF0000"/>
                </a:solidFill>
              </a:rPr>
              <a:t>dit</a:t>
            </a:r>
            <a:r>
              <a:rPr lang="en-ZA" b="1" dirty="0" smtClean="0">
                <a:solidFill>
                  <a:srgbClr val="FF0000"/>
                </a:solidFill>
              </a:rPr>
              <a:t> was bitter </a:t>
            </a:r>
            <a:r>
              <a:rPr lang="en-ZA" b="1" dirty="0" err="1" smtClean="0">
                <a:solidFill>
                  <a:srgbClr val="FF0000"/>
                </a:solidFill>
              </a:rPr>
              <a:t>koud</a:t>
            </a:r>
            <a:r>
              <a:rPr lang="en-ZA" b="1" dirty="0" smtClean="0">
                <a:solidFill>
                  <a:srgbClr val="FF0000"/>
                </a:solidFill>
              </a:rPr>
              <a:t> op </a:t>
            </a:r>
            <a:r>
              <a:rPr lang="en-ZA" b="1" dirty="0" err="1" smtClean="0">
                <a:solidFill>
                  <a:srgbClr val="FF0000"/>
                </a:solidFill>
              </a:rPr>
              <a:t>hulle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troudag</a:t>
            </a:r>
            <a:r>
              <a:rPr lang="en-ZA" b="1" dirty="0" smtClean="0">
                <a:solidFill>
                  <a:srgbClr val="FF0000"/>
                </a:solidFill>
              </a:rPr>
              <a:t>.  Elsa is </a:t>
            </a:r>
            <a:r>
              <a:rPr lang="en-ZA" b="1" dirty="0" err="1" smtClean="0">
                <a:solidFill>
                  <a:srgbClr val="FF0000"/>
                </a:solidFill>
              </a:rPr>
              <a:t>baie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ongelukkig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oor</a:t>
            </a:r>
            <a:r>
              <a:rPr lang="en-ZA" b="1" dirty="0" smtClean="0">
                <a:solidFill>
                  <a:srgbClr val="FF0000"/>
                </a:solidFill>
              </a:rPr>
              <a:t> die </a:t>
            </a:r>
            <a:r>
              <a:rPr lang="en-ZA" b="1" dirty="0" err="1" smtClean="0">
                <a:solidFill>
                  <a:srgbClr val="FF0000"/>
                </a:solidFill>
              </a:rPr>
              <a:t>trui</a:t>
            </a:r>
            <a:r>
              <a:rPr lang="en-ZA" b="1" dirty="0" smtClean="0">
                <a:solidFill>
                  <a:srgbClr val="FF0000"/>
                </a:solidFill>
              </a:rPr>
              <a:t>!</a:t>
            </a:r>
          </a:p>
          <a:p>
            <a:pPr>
              <a:buNone/>
            </a:pPr>
            <a:r>
              <a:rPr lang="en-ZA" b="1" dirty="0" smtClean="0"/>
              <a:t>                                      **END*</a:t>
            </a:r>
          </a:p>
          <a:p>
            <a:endParaRPr lang="en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800" b="1" dirty="0" err="1" smtClean="0"/>
              <a:t>Bladsy</a:t>
            </a:r>
            <a:r>
              <a:rPr lang="en-ZA" sz="4800" b="1" dirty="0" smtClean="0"/>
              <a:t> 189</a:t>
            </a:r>
            <a:endParaRPr lang="en-ZA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Die Engel het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saam</a:t>
            </a:r>
            <a:r>
              <a:rPr lang="en-ZA" dirty="0" smtClean="0"/>
              <a:t> met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terug</a:t>
            </a:r>
            <a:r>
              <a:rPr lang="en-ZA" dirty="0" smtClean="0"/>
              <a:t> </a:t>
            </a:r>
            <a:r>
              <a:rPr lang="en-ZA" dirty="0" err="1" smtClean="0"/>
              <a:t>gevlieg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, want </a:t>
            </a:r>
            <a:r>
              <a:rPr lang="en-ZA" dirty="0" err="1" smtClean="0"/>
              <a:t>hy</a:t>
            </a:r>
            <a:r>
              <a:rPr lang="en-ZA" dirty="0" smtClean="0"/>
              <a:t> was </a:t>
            </a:r>
            <a:r>
              <a:rPr lang="en-ZA" dirty="0" err="1" smtClean="0"/>
              <a:t>ook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in die </a:t>
            </a:r>
            <a:r>
              <a:rPr lang="en-ZA" dirty="0" err="1" smtClean="0"/>
              <a:t>hospitaal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</a:t>
            </a:r>
          </a:p>
          <a:p>
            <a:r>
              <a:rPr lang="en-ZA" dirty="0" err="1" smtClean="0"/>
              <a:t>Frederik</a:t>
            </a:r>
            <a:r>
              <a:rPr lang="en-ZA" dirty="0" smtClean="0"/>
              <a:t> </a:t>
            </a:r>
            <a:r>
              <a:rPr lang="en-ZA" dirty="0" err="1" smtClean="0"/>
              <a:t>sorg</a:t>
            </a:r>
            <a:r>
              <a:rPr lang="en-ZA" dirty="0" smtClean="0"/>
              <a:t> </a:t>
            </a:r>
            <a:r>
              <a:rPr lang="en-ZA" dirty="0" err="1" smtClean="0"/>
              <a:t>dat</a:t>
            </a:r>
            <a:r>
              <a:rPr lang="en-ZA" dirty="0" smtClean="0"/>
              <a:t> </a:t>
            </a:r>
            <a:r>
              <a:rPr lang="en-ZA" dirty="0" err="1" smtClean="0"/>
              <a:t>hy</a:t>
            </a:r>
            <a:r>
              <a:rPr lang="en-ZA" dirty="0" smtClean="0"/>
              <a:t> </a:t>
            </a:r>
            <a:r>
              <a:rPr lang="en-ZA" dirty="0" err="1" smtClean="0"/>
              <a:t>aan</a:t>
            </a:r>
            <a:r>
              <a:rPr lang="en-ZA" dirty="0" smtClean="0"/>
              <a:t> Iris se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bly</a:t>
            </a:r>
            <a:r>
              <a:rPr lang="en-ZA" dirty="0" smtClean="0"/>
              <a:t> en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laat</a:t>
            </a:r>
            <a:r>
              <a:rPr lang="en-ZA" dirty="0" smtClean="0"/>
              <a:t> </a:t>
            </a:r>
            <a:r>
              <a:rPr lang="en-ZA" dirty="0" err="1" smtClean="0"/>
              <a:t>hom</a:t>
            </a:r>
            <a:r>
              <a:rPr lang="en-ZA" dirty="0" smtClean="0"/>
              <a:t> </a:t>
            </a:r>
            <a:r>
              <a:rPr lang="en-ZA" dirty="0" err="1" smtClean="0"/>
              <a:t>maar</a:t>
            </a:r>
            <a:r>
              <a:rPr lang="en-ZA" dirty="0" smtClean="0"/>
              <a:t> </a:t>
            </a:r>
            <a:r>
              <a:rPr lang="en-ZA" dirty="0" err="1" smtClean="0"/>
              <a:t>begaan</a:t>
            </a:r>
            <a:r>
              <a:rPr lang="en-ZA" dirty="0" smtClean="0"/>
              <a:t>.</a:t>
            </a:r>
          </a:p>
          <a:p>
            <a:r>
              <a:rPr lang="en-ZA" b="1" dirty="0" smtClean="0">
                <a:solidFill>
                  <a:srgbClr val="00B050"/>
                </a:solidFill>
              </a:rPr>
              <a:t>ELSA MAAK ‘N DRAMATIESE AANKONDIGING! </a:t>
            </a:r>
            <a:r>
              <a:rPr lang="en-ZA" b="1" dirty="0" err="1" smtClean="0">
                <a:solidFill>
                  <a:srgbClr val="00B050"/>
                </a:solidFill>
              </a:rPr>
              <a:t>Sy</a:t>
            </a:r>
            <a:r>
              <a:rPr lang="en-ZA" b="1" dirty="0" smtClean="0">
                <a:solidFill>
                  <a:srgbClr val="00B050"/>
                </a:solidFill>
              </a:rPr>
              <a:t> </a:t>
            </a:r>
            <a:r>
              <a:rPr lang="en-ZA" b="1" dirty="0" err="1" smtClean="0">
                <a:solidFill>
                  <a:srgbClr val="00B050"/>
                </a:solidFill>
              </a:rPr>
              <a:t>wil</a:t>
            </a:r>
            <a:r>
              <a:rPr lang="en-ZA" b="1" dirty="0" smtClean="0">
                <a:solidFill>
                  <a:srgbClr val="00B050"/>
                </a:solidFill>
              </a:rPr>
              <a:t> </a:t>
            </a:r>
            <a:r>
              <a:rPr lang="en-ZA" b="1" dirty="0" err="1" smtClean="0">
                <a:solidFill>
                  <a:srgbClr val="00B050"/>
                </a:solidFill>
              </a:rPr>
              <a:t>nog</a:t>
            </a:r>
            <a:r>
              <a:rPr lang="en-ZA" b="1" dirty="0" smtClean="0">
                <a:solidFill>
                  <a:srgbClr val="00B050"/>
                </a:solidFill>
              </a:rPr>
              <a:t> </a:t>
            </a:r>
            <a:r>
              <a:rPr lang="en-ZA" b="1" dirty="0" err="1" smtClean="0">
                <a:solidFill>
                  <a:srgbClr val="00B050"/>
                </a:solidFill>
              </a:rPr>
              <a:t>kinders</a:t>
            </a:r>
            <a:r>
              <a:rPr lang="en-ZA" b="1" dirty="0" smtClean="0">
                <a:solidFill>
                  <a:srgbClr val="00B050"/>
                </a:solidFill>
              </a:rPr>
              <a:t> </a:t>
            </a:r>
            <a:r>
              <a:rPr lang="en-ZA" b="1" dirty="0" err="1" smtClean="0">
                <a:solidFill>
                  <a:srgbClr val="00B050"/>
                </a:solidFill>
              </a:rPr>
              <a:t>h</a:t>
            </a:r>
            <a:r>
              <a:rPr lang="en-ZA" b="1" dirty="0" err="1" smtClean="0">
                <a:solidFill>
                  <a:srgbClr val="00B050"/>
                </a:solidFill>
                <a:latin typeface="Calibri"/>
                <a:cs typeface="Calibri"/>
              </a:rPr>
              <a:t>ê</a:t>
            </a:r>
            <a:r>
              <a:rPr lang="en-ZA" b="1" dirty="0" smtClean="0">
                <a:solidFill>
                  <a:srgbClr val="00B050"/>
                </a:solidFill>
                <a:latin typeface="Calibri"/>
                <a:cs typeface="Calibri"/>
              </a:rPr>
              <a:t>! 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dirty="0" smtClean="0">
                <a:latin typeface="Calibri"/>
                <a:cs typeface="Calibri"/>
              </a:rPr>
              <a:t>‘n </a:t>
            </a:r>
            <a:r>
              <a:rPr lang="en-ZA" dirty="0" err="1" smtClean="0">
                <a:latin typeface="Calibri"/>
                <a:cs typeface="Calibri"/>
              </a:rPr>
              <a:t>Drieling</a:t>
            </a:r>
            <a:r>
              <a:rPr lang="en-ZA" dirty="0" smtClean="0">
                <a:latin typeface="Calibri"/>
                <a:cs typeface="Calibri"/>
              </a:rPr>
              <a:t> (</a:t>
            </a:r>
            <a:r>
              <a:rPr lang="en-ZA" dirty="0" err="1" smtClean="0">
                <a:latin typeface="Calibri"/>
                <a:cs typeface="Calibri"/>
              </a:rPr>
              <a:t>seuns</a:t>
            </a:r>
            <a:r>
              <a:rPr lang="en-ZA" dirty="0" smtClean="0">
                <a:latin typeface="Calibri"/>
                <a:cs typeface="Calibri"/>
              </a:rPr>
              <a:t>) is die </a:t>
            </a:r>
            <a:r>
              <a:rPr lang="en-ZA" dirty="0" err="1" smtClean="0">
                <a:latin typeface="Calibri"/>
                <a:cs typeface="Calibri"/>
              </a:rPr>
              <a:t>gevolg</a:t>
            </a:r>
            <a:r>
              <a:rPr lang="en-ZA" dirty="0" smtClean="0">
                <a:latin typeface="Calibri"/>
                <a:cs typeface="Calibri"/>
              </a:rPr>
              <a:t>.  </a:t>
            </a:r>
            <a:r>
              <a:rPr lang="en-ZA" dirty="0" err="1" smtClean="0">
                <a:latin typeface="Calibri"/>
                <a:cs typeface="Calibri"/>
              </a:rPr>
              <a:t>Dus</a:t>
            </a:r>
            <a:r>
              <a:rPr lang="en-ZA" dirty="0" smtClean="0">
                <a:latin typeface="Calibri"/>
                <a:cs typeface="Calibri"/>
              </a:rPr>
              <a:t> het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nou</a:t>
            </a:r>
            <a:r>
              <a:rPr lang="en-ZA" dirty="0" smtClean="0">
                <a:latin typeface="Calibri"/>
                <a:cs typeface="Calibri"/>
              </a:rPr>
              <a:t> 4 </a:t>
            </a:r>
            <a:r>
              <a:rPr lang="en-ZA" dirty="0" err="1" smtClean="0">
                <a:latin typeface="Calibri"/>
                <a:cs typeface="Calibri"/>
              </a:rPr>
              <a:t>kinders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Kara het ‘n </a:t>
            </a:r>
            <a:r>
              <a:rPr lang="en-ZA" dirty="0" err="1" smtClean="0">
                <a:latin typeface="Calibri"/>
                <a:cs typeface="Calibri"/>
              </a:rPr>
              <a:t>seuntjie</a:t>
            </a:r>
            <a:r>
              <a:rPr lang="en-ZA" dirty="0" smtClean="0">
                <a:latin typeface="Calibri"/>
                <a:cs typeface="Calibri"/>
              </a:rPr>
              <a:t> – Michel (Blond, </a:t>
            </a:r>
            <a:r>
              <a:rPr lang="en-ZA" dirty="0" err="1" smtClean="0">
                <a:latin typeface="Calibri"/>
                <a:cs typeface="Calibri"/>
              </a:rPr>
              <a:t>pikswart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oë</a:t>
            </a:r>
            <a:r>
              <a:rPr lang="en-ZA" dirty="0" smtClean="0">
                <a:latin typeface="Calibri"/>
                <a:cs typeface="Calibri"/>
              </a:rPr>
              <a:t> en ‘n </a:t>
            </a:r>
            <a:r>
              <a:rPr lang="en-ZA" dirty="0" err="1" smtClean="0">
                <a:latin typeface="Calibri"/>
                <a:cs typeface="Calibri"/>
              </a:rPr>
              <a:t>olyfkleurige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vel</a:t>
            </a:r>
            <a:r>
              <a:rPr lang="en-ZA" dirty="0" smtClean="0">
                <a:latin typeface="Calibri"/>
                <a:cs typeface="Calibri"/>
              </a:rPr>
              <a:t>)</a:t>
            </a:r>
            <a:endParaRPr lang="en-ZA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Picture 3" descr="eerste-week-2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928802"/>
            <a:ext cx="3286148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190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Elsa het ‘n </a:t>
            </a:r>
            <a:r>
              <a:rPr lang="en-ZA" dirty="0" err="1" smtClean="0"/>
              <a:t>ommekeer</a:t>
            </a:r>
            <a:r>
              <a:rPr lang="en-ZA" dirty="0" smtClean="0"/>
              <a:t> </a:t>
            </a:r>
            <a:r>
              <a:rPr lang="en-ZA" dirty="0" err="1" smtClean="0"/>
              <a:t>begaan</a:t>
            </a:r>
            <a:r>
              <a:rPr lang="en-ZA" dirty="0" smtClean="0"/>
              <a:t>, want </a:t>
            </a:r>
            <a:r>
              <a:rPr lang="en-ZA" dirty="0" err="1" smtClean="0"/>
              <a:t>sy</a:t>
            </a:r>
            <a:r>
              <a:rPr lang="en-ZA" dirty="0" smtClean="0"/>
              <a:t> is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meer</a:t>
            </a:r>
            <a:r>
              <a:rPr lang="en-ZA" dirty="0" smtClean="0"/>
              <a:t> die </a:t>
            </a:r>
            <a:r>
              <a:rPr lang="en-ZA" dirty="0" err="1" smtClean="0"/>
              <a:t>perfeksionis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 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huis</a:t>
            </a:r>
            <a:r>
              <a:rPr lang="en-ZA" dirty="0" smtClean="0"/>
              <a:t> is </a:t>
            </a:r>
            <a:r>
              <a:rPr lang="en-ZA" dirty="0" err="1" smtClean="0"/>
              <a:t>deurmekaar</a:t>
            </a:r>
            <a:r>
              <a:rPr lang="en-ZA" dirty="0" smtClean="0"/>
              <a:t> met </a:t>
            </a:r>
            <a:r>
              <a:rPr lang="en-ZA" dirty="0" err="1" smtClean="0"/>
              <a:t>babagoed</a:t>
            </a:r>
            <a:r>
              <a:rPr lang="en-ZA" dirty="0" smtClean="0"/>
              <a:t>.</a:t>
            </a:r>
          </a:p>
          <a:p>
            <a:r>
              <a:rPr lang="en-ZA" dirty="0" smtClean="0"/>
              <a:t>Kara </a:t>
            </a:r>
            <a:r>
              <a:rPr lang="en-ZA" dirty="0" err="1" smtClean="0"/>
              <a:t>kom</a:t>
            </a:r>
            <a:r>
              <a:rPr lang="en-ZA" dirty="0" smtClean="0"/>
              <a:t> </a:t>
            </a:r>
            <a:r>
              <a:rPr lang="en-ZA" dirty="0" err="1" smtClean="0"/>
              <a:t>kuier</a:t>
            </a:r>
            <a:r>
              <a:rPr lang="en-ZA" dirty="0" smtClean="0"/>
              <a:t> en </a:t>
            </a:r>
            <a:r>
              <a:rPr lang="en-ZA" dirty="0" err="1" smtClean="0"/>
              <a:t>stom</a:t>
            </a:r>
            <a:r>
              <a:rPr lang="en-ZA" dirty="0" smtClean="0"/>
              <a:t> van </a:t>
            </a:r>
            <a:r>
              <a:rPr lang="en-ZA" dirty="0" err="1" smtClean="0"/>
              <a:t>verbasing</a:t>
            </a:r>
            <a:r>
              <a:rPr lang="en-ZA" dirty="0" smtClean="0"/>
              <a:t> </a:t>
            </a:r>
            <a:r>
              <a:rPr lang="en-ZA" dirty="0" err="1" smtClean="0"/>
              <a:t>oor</a:t>
            </a:r>
            <a:r>
              <a:rPr lang="en-ZA" dirty="0" smtClean="0"/>
              <a:t> Elsa se </a:t>
            </a:r>
            <a:r>
              <a:rPr lang="en-ZA" dirty="0" err="1" smtClean="0"/>
              <a:t>verandering</a:t>
            </a:r>
            <a:r>
              <a:rPr lang="en-ZA" dirty="0" smtClean="0"/>
              <a:t>.  </a:t>
            </a:r>
            <a:r>
              <a:rPr lang="en-ZA" dirty="0" err="1" smtClean="0"/>
              <a:t>Hulle</a:t>
            </a:r>
            <a:r>
              <a:rPr lang="en-ZA" dirty="0" smtClean="0"/>
              <a:t> twee </a:t>
            </a:r>
            <a:r>
              <a:rPr lang="en-ZA" dirty="0" err="1" smtClean="0"/>
              <a:t>gesels</a:t>
            </a:r>
            <a:r>
              <a:rPr lang="en-ZA" dirty="0" smtClean="0"/>
              <a:t> </a:t>
            </a:r>
            <a:r>
              <a:rPr lang="en-ZA" dirty="0" err="1" smtClean="0"/>
              <a:t>nou</a:t>
            </a:r>
            <a:r>
              <a:rPr lang="en-ZA" dirty="0" smtClean="0"/>
              <a:t> net </a:t>
            </a:r>
            <a:r>
              <a:rPr lang="en-ZA" dirty="0" err="1" smtClean="0"/>
              <a:t>oor</a:t>
            </a:r>
            <a:r>
              <a:rPr lang="en-ZA" dirty="0" smtClean="0"/>
              <a:t> </a:t>
            </a:r>
            <a:r>
              <a:rPr lang="en-ZA" dirty="0" err="1" smtClean="0"/>
              <a:t>baba</a:t>
            </a:r>
            <a:r>
              <a:rPr lang="en-ZA" dirty="0" smtClean="0"/>
              <a:t> </a:t>
            </a:r>
            <a:r>
              <a:rPr lang="en-ZA" dirty="0" err="1" smtClean="0"/>
              <a:t>dinge</a:t>
            </a:r>
            <a:r>
              <a:rPr lang="en-ZA" dirty="0" smtClean="0"/>
              <a:t>.</a:t>
            </a:r>
          </a:p>
          <a:p>
            <a:r>
              <a:rPr lang="en-ZA" dirty="0" smtClean="0"/>
              <a:t>Iris </a:t>
            </a:r>
            <a:r>
              <a:rPr lang="en-ZA" dirty="0" err="1" smtClean="0"/>
              <a:t>probeer</a:t>
            </a:r>
            <a:r>
              <a:rPr lang="en-ZA" dirty="0" smtClean="0"/>
              <a:t> </a:t>
            </a:r>
            <a:r>
              <a:rPr lang="en-ZA" dirty="0" err="1" smtClean="0"/>
              <a:t>om</a:t>
            </a:r>
            <a:r>
              <a:rPr lang="en-ZA" dirty="0" smtClean="0"/>
              <a:t> Kara </a:t>
            </a:r>
            <a:r>
              <a:rPr lang="en-ZA" dirty="0" err="1" smtClean="0"/>
              <a:t>saam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neem</a:t>
            </a:r>
            <a:r>
              <a:rPr lang="en-ZA" dirty="0" smtClean="0"/>
              <a:t> </a:t>
            </a:r>
            <a:r>
              <a:rPr lang="en-ZA" dirty="0" err="1" smtClean="0"/>
              <a:t>teater</a:t>
            </a:r>
            <a:r>
              <a:rPr lang="en-ZA" dirty="0" smtClean="0"/>
              <a:t> toe en </a:t>
            </a:r>
            <a:r>
              <a:rPr lang="en-ZA" dirty="0" err="1" smtClean="0"/>
              <a:t>stel</a:t>
            </a:r>
            <a:r>
              <a:rPr lang="en-ZA" dirty="0" smtClean="0"/>
              <a:t> </a:t>
            </a:r>
            <a:r>
              <a:rPr lang="en-ZA" dirty="0" err="1" smtClean="0"/>
              <a:t>voor</a:t>
            </a:r>
            <a:r>
              <a:rPr lang="en-ZA" dirty="0" smtClean="0"/>
              <a:t> </a:t>
            </a:r>
            <a:r>
              <a:rPr lang="en-ZA" dirty="0" err="1" smtClean="0"/>
              <a:t>dat</a:t>
            </a:r>
            <a:r>
              <a:rPr lang="en-ZA" dirty="0" smtClean="0"/>
              <a:t> die </a:t>
            </a:r>
            <a:r>
              <a:rPr lang="en-ZA" dirty="0" err="1" smtClean="0"/>
              <a:t>baba</a:t>
            </a:r>
            <a:r>
              <a:rPr lang="en-ZA" dirty="0" smtClean="0"/>
              <a:t> by Johanna </a:t>
            </a:r>
            <a:r>
              <a:rPr lang="en-ZA" dirty="0" err="1" smtClean="0"/>
              <a:t>bly</a:t>
            </a:r>
            <a:r>
              <a:rPr lang="en-ZA" dirty="0" smtClean="0"/>
              <a:t>, </a:t>
            </a:r>
            <a:r>
              <a:rPr lang="en-ZA" dirty="0" err="1" smtClean="0"/>
              <a:t>maar</a:t>
            </a:r>
            <a:r>
              <a:rPr lang="en-ZA" dirty="0" smtClean="0"/>
              <a:t> Kara </a:t>
            </a:r>
            <a:r>
              <a:rPr lang="en-ZA" dirty="0" err="1" smtClean="0"/>
              <a:t>stel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meer</a:t>
            </a:r>
            <a:r>
              <a:rPr lang="en-ZA" dirty="0" smtClean="0"/>
              <a:t> </a:t>
            </a:r>
            <a:r>
              <a:rPr lang="en-ZA" dirty="0" err="1" smtClean="0"/>
              <a:t>belang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(</a:t>
            </a:r>
            <a:r>
              <a:rPr lang="en-ZA" b="1" dirty="0" err="1" smtClean="0">
                <a:solidFill>
                  <a:srgbClr val="FF0000"/>
                </a:solidFill>
              </a:rPr>
              <a:t>Implikasie</a:t>
            </a:r>
            <a:r>
              <a:rPr lang="en-ZA" b="1" dirty="0" smtClean="0">
                <a:solidFill>
                  <a:srgbClr val="FF0000"/>
                </a:solidFill>
              </a:rPr>
              <a:t>? </a:t>
            </a:r>
            <a:r>
              <a:rPr lang="en-ZA" b="1" dirty="0" err="1" smtClean="0">
                <a:solidFill>
                  <a:srgbClr val="FF0000"/>
                </a:solidFill>
              </a:rPr>
              <a:t>Sy</a:t>
            </a:r>
            <a:r>
              <a:rPr lang="en-ZA" b="1" dirty="0" smtClean="0">
                <a:solidFill>
                  <a:srgbClr val="FF0000"/>
                </a:solidFill>
              </a:rPr>
              <a:t> het </a:t>
            </a:r>
            <a:r>
              <a:rPr lang="en-ZA" b="1" dirty="0" err="1" smtClean="0">
                <a:solidFill>
                  <a:srgbClr val="FF0000"/>
                </a:solidFill>
              </a:rPr>
              <a:t>aanbeweeg</a:t>
            </a:r>
            <a:r>
              <a:rPr lang="en-ZA" b="1" dirty="0" smtClean="0">
                <a:solidFill>
                  <a:srgbClr val="FF0000"/>
                </a:solidFill>
              </a:rPr>
              <a:t>)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191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Kara </a:t>
            </a:r>
            <a:r>
              <a:rPr lang="en-ZA" dirty="0" err="1" smtClean="0"/>
              <a:t>skok</a:t>
            </a:r>
            <a:r>
              <a:rPr lang="en-ZA" dirty="0" smtClean="0"/>
              <a:t> Iris </a:t>
            </a:r>
            <a:r>
              <a:rPr lang="en-ZA" dirty="0" err="1" smtClean="0"/>
              <a:t>deur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en Claude </a:t>
            </a:r>
            <a:r>
              <a:rPr lang="en-ZA" dirty="0" err="1" smtClean="0">
                <a:latin typeface="Calibri"/>
                <a:cs typeface="Calibri"/>
              </a:rPr>
              <a:t>lankal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getroud</a:t>
            </a:r>
            <a:r>
              <a:rPr lang="en-ZA" dirty="0" smtClean="0">
                <a:latin typeface="Calibri"/>
                <a:cs typeface="Calibri"/>
              </a:rPr>
              <a:t> is.</a:t>
            </a:r>
          </a:p>
          <a:p>
            <a:r>
              <a:rPr lang="en-ZA" dirty="0" smtClean="0">
                <a:latin typeface="Calibri"/>
                <a:cs typeface="Calibri"/>
              </a:rPr>
              <a:t>Kara </a:t>
            </a:r>
            <a:r>
              <a:rPr lang="en-ZA" dirty="0" err="1" smtClean="0">
                <a:latin typeface="Calibri"/>
                <a:cs typeface="Calibri"/>
              </a:rPr>
              <a:t>weet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of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ouers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weet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, want </a:t>
            </a:r>
            <a:r>
              <a:rPr lang="en-ZA" dirty="0" err="1" smtClean="0">
                <a:latin typeface="Calibri"/>
                <a:cs typeface="Calibri"/>
              </a:rPr>
              <a:t>volgens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is </a:t>
            </a:r>
            <a:r>
              <a:rPr lang="en-ZA" dirty="0" err="1" smtClean="0">
                <a:latin typeface="Calibri"/>
                <a:cs typeface="Calibri"/>
              </a:rPr>
              <a:t>dit</a:t>
            </a:r>
            <a:r>
              <a:rPr lang="en-ZA" dirty="0" smtClean="0">
                <a:latin typeface="Calibri"/>
                <a:cs typeface="Calibri"/>
              </a:rPr>
              <a:t> tog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belangrik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!</a:t>
            </a:r>
          </a:p>
          <a:p>
            <a:r>
              <a:rPr lang="en-ZA" dirty="0" smtClean="0">
                <a:latin typeface="Calibri"/>
                <a:cs typeface="Calibri"/>
              </a:rPr>
              <a:t>Iris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susters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bababedonnerd</a:t>
            </a:r>
            <a:r>
              <a:rPr lang="en-ZA" dirty="0" smtClean="0">
                <a:latin typeface="Calibri"/>
                <a:cs typeface="Calibri"/>
              </a:rPr>
              <a:t> is!</a:t>
            </a:r>
          </a:p>
          <a:p>
            <a:r>
              <a:rPr lang="en-ZA" dirty="0" smtClean="0">
                <a:latin typeface="Calibri"/>
                <a:cs typeface="Calibri"/>
              </a:rPr>
              <a:t>Johanna </a:t>
            </a:r>
            <a:r>
              <a:rPr lang="en-ZA" dirty="0" err="1" smtClean="0">
                <a:latin typeface="Calibri"/>
                <a:cs typeface="Calibri"/>
              </a:rPr>
              <a:t>gaan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deur</a:t>
            </a:r>
            <a:r>
              <a:rPr lang="en-ZA" dirty="0" smtClean="0">
                <a:latin typeface="Calibri"/>
                <a:cs typeface="Calibri"/>
              </a:rPr>
              <a:t> die “change” en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Iris </a:t>
            </a:r>
            <a:r>
              <a:rPr lang="en-ZA" dirty="0" err="1" smtClean="0">
                <a:latin typeface="Calibri"/>
                <a:cs typeface="Calibri"/>
              </a:rPr>
              <a:t>moet</a:t>
            </a:r>
            <a:r>
              <a:rPr lang="en-ZA" dirty="0" smtClean="0">
                <a:latin typeface="Calibri"/>
                <a:cs typeface="Calibri"/>
              </a:rPr>
              <a:t> begin dink </a:t>
            </a:r>
            <a:r>
              <a:rPr lang="en-ZA" dirty="0" err="1" smtClean="0">
                <a:latin typeface="Calibri"/>
                <a:cs typeface="Calibri"/>
              </a:rPr>
              <a:t>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trou</a:t>
            </a:r>
            <a:r>
              <a:rPr lang="en-ZA" dirty="0" smtClean="0">
                <a:latin typeface="Calibri"/>
                <a:cs typeface="Calibri"/>
              </a:rPr>
              <a:t>, want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raak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nou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oud</a:t>
            </a:r>
            <a:r>
              <a:rPr lang="en-ZA" dirty="0" smtClean="0">
                <a:latin typeface="Calibri"/>
                <a:cs typeface="Calibri"/>
              </a:rPr>
              <a:t>.</a:t>
            </a:r>
            <a:endParaRPr lang="en-Z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192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Iris trek </a:t>
            </a:r>
            <a:r>
              <a:rPr lang="en-ZA" dirty="0" err="1" smtClean="0"/>
              <a:t>Frederik</a:t>
            </a:r>
            <a:r>
              <a:rPr lang="en-ZA" dirty="0" smtClean="0"/>
              <a:t> se been </a:t>
            </a:r>
            <a:r>
              <a:rPr lang="en-ZA" dirty="0" err="1" smtClean="0"/>
              <a:t>oor</a:t>
            </a:r>
            <a:r>
              <a:rPr lang="en-ZA" dirty="0" smtClean="0"/>
              <a:t> die </a:t>
            </a:r>
            <a:r>
              <a:rPr lang="en-ZA" dirty="0" err="1" smtClean="0"/>
              <a:t>kabelgram</a:t>
            </a:r>
            <a:r>
              <a:rPr lang="en-ZA" dirty="0" smtClean="0"/>
              <a:t> met die </a:t>
            </a:r>
            <a:r>
              <a:rPr lang="en-ZA" dirty="0" err="1" smtClean="0"/>
              <a:t>huweliksaansoek</a:t>
            </a:r>
            <a:r>
              <a:rPr lang="en-ZA" dirty="0" smtClean="0"/>
              <a:t> </a:t>
            </a:r>
            <a:r>
              <a:rPr lang="en-ZA" dirty="0" err="1" smtClean="0"/>
              <a:t>waarop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nog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geantwoord</a:t>
            </a:r>
            <a:r>
              <a:rPr lang="en-ZA" dirty="0" smtClean="0"/>
              <a:t> het </a:t>
            </a:r>
            <a:r>
              <a:rPr lang="en-ZA" dirty="0" err="1" smtClean="0"/>
              <a:t>nie</a:t>
            </a:r>
            <a:r>
              <a:rPr lang="en-ZA" dirty="0" smtClean="0"/>
              <a:t>.</a:t>
            </a:r>
          </a:p>
          <a:p>
            <a:r>
              <a:rPr lang="en-ZA" dirty="0" err="1" smtClean="0"/>
              <a:t>Frederik</a:t>
            </a:r>
            <a:r>
              <a:rPr lang="en-ZA" dirty="0" smtClean="0"/>
              <a:t> se </a:t>
            </a:r>
            <a:r>
              <a:rPr lang="en-ZA" dirty="0" err="1" smtClean="0"/>
              <a:t>nuwe</a:t>
            </a:r>
            <a:r>
              <a:rPr lang="en-ZA" dirty="0" smtClean="0"/>
              <a:t> “pop” is </a:t>
            </a:r>
            <a:r>
              <a:rPr lang="en-ZA" dirty="0" err="1" smtClean="0"/>
              <a:t>Hildie</a:t>
            </a:r>
            <a:r>
              <a:rPr lang="en-ZA" dirty="0" smtClean="0"/>
              <a:t> </a:t>
            </a:r>
            <a:r>
              <a:rPr lang="en-ZA" dirty="0" err="1" smtClean="0"/>
              <a:t>wat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assistent</a:t>
            </a:r>
            <a:r>
              <a:rPr lang="en-ZA" dirty="0" smtClean="0"/>
              <a:t> </a:t>
            </a:r>
            <a:r>
              <a:rPr lang="en-ZA" dirty="0" err="1" smtClean="0"/>
              <a:t>geword</a:t>
            </a:r>
            <a:r>
              <a:rPr lang="en-ZA" dirty="0" smtClean="0"/>
              <a:t> het, toe dr. Anders </a:t>
            </a:r>
            <a:r>
              <a:rPr lang="en-ZA" dirty="0" err="1" smtClean="0"/>
              <a:t>hom</a:t>
            </a:r>
            <a:r>
              <a:rPr lang="en-ZA" dirty="0" smtClean="0"/>
              <a:t> ‘n </a:t>
            </a:r>
            <a:r>
              <a:rPr lang="en-ZA" dirty="0" err="1" smtClean="0"/>
              <a:t>vennootskap</a:t>
            </a:r>
            <a:r>
              <a:rPr lang="en-ZA" dirty="0" smtClean="0"/>
              <a:t> </a:t>
            </a:r>
            <a:r>
              <a:rPr lang="en-ZA" dirty="0" err="1" smtClean="0"/>
              <a:t>aangebied</a:t>
            </a:r>
            <a:r>
              <a:rPr lang="en-ZA" dirty="0" smtClean="0"/>
              <a:t> het.</a:t>
            </a:r>
          </a:p>
          <a:p>
            <a:r>
              <a:rPr lang="en-ZA" dirty="0" smtClean="0"/>
              <a:t>Dr. Anders het </a:t>
            </a:r>
            <a:r>
              <a:rPr lang="en-ZA" dirty="0" err="1" smtClean="0"/>
              <a:t>prostaatprobleme</a:t>
            </a:r>
            <a:r>
              <a:rPr lang="en-ZA" dirty="0" smtClean="0"/>
              <a:t> </a:t>
            </a:r>
            <a:r>
              <a:rPr lang="en-ZA" dirty="0" err="1" smtClean="0"/>
              <a:t>ontwikkel</a:t>
            </a:r>
            <a:r>
              <a:rPr lang="en-ZA" dirty="0" smtClean="0"/>
              <a:t> en </a:t>
            </a:r>
            <a:r>
              <a:rPr lang="en-ZA" dirty="0" err="1" smtClean="0"/>
              <a:t>moes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meisies</a:t>
            </a:r>
            <a:r>
              <a:rPr lang="en-ZA" dirty="0" smtClean="0"/>
              <a:t> los, tot Dora se </a:t>
            </a:r>
            <a:r>
              <a:rPr lang="en-ZA" dirty="0" err="1" smtClean="0"/>
              <a:t>plesier</a:t>
            </a:r>
            <a:r>
              <a:rPr lang="en-ZA" dirty="0" smtClean="0"/>
              <a:t>!</a:t>
            </a:r>
            <a:endParaRPr lang="en-Z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800" b="1" dirty="0" err="1" smtClean="0"/>
              <a:t>Bladsy</a:t>
            </a:r>
            <a:r>
              <a:rPr lang="en-ZA" sz="4800" b="1" dirty="0" smtClean="0"/>
              <a:t> 193</a:t>
            </a:r>
            <a:endParaRPr lang="en-ZA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ZA" dirty="0" smtClean="0"/>
              <a:t>Elsa </a:t>
            </a:r>
            <a:r>
              <a:rPr lang="en-ZA" dirty="0" err="1" smtClean="0"/>
              <a:t>kom</a:t>
            </a:r>
            <a:r>
              <a:rPr lang="en-ZA" dirty="0" smtClean="0"/>
              <a:t> </a:t>
            </a:r>
            <a:r>
              <a:rPr lang="en-ZA" dirty="0" err="1" smtClean="0"/>
              <a:t>vertel</a:t>
            </a:r>
            <a:r>
              <a:rPr lang="en-ZA" dirty="0" smtClean="0"/>
              <a:t> </a:t>
            </a:r>
            <a:r>
              <a:rPr lang="en-ZA" dirty="0" err="1" smtClean="0"/>
              <a:t>vir</a:t>
            </a:r>
            <a:r>
              <a:rPr lang="en-ZA" dirty="0" smtClean="0"/>
              <a:t> ma en Iris van </a:t>
            </a:r>
            <a:r>
              <a:rPr lang="en-ZA" dirty="0" err="1" smtClean="0"/>
              <a:t>Hannes</a:t>
            </a:r>
            <a:r>
              <a:rPr lang="en-ZA" dirty="0" smtClean="0"/>
              <a:t> se </a:t>
            </a:r>
            <a:r>
              <a:rPr lang="en-ZA" dirty="0" err="1" smtClean="0"/>
              <a:t>misstap</a:t>
            </a:r>
            <a:r>
              <a:rPr lang="en-ZA" dirty="0" smtClean="0"/>
              <a:t>.</a:t>
            </a:r>
          </a:p>
          <a:p>
            <a:r>
              <a:rPr lang="en-ZA" dirty="0" smtClean="0"/>
              <a:t>Die </a:t>
            </a:r>
            <a:r>
              <a:rPr lang="en-ZA" dirty="0" err="1" smtClean="0"/>
              <a:t>drieling</a:t>
            </a:r>
            <a:r>
              <a:rPr lang="en-ZA" dirty="0" smtClean="0"/>
              <a:t> was 2 </a:t>
            </a:r>
            <a:r>
              <a:rPr lang="en-ZA" dirty="0" err="1" smtClean="0"/>
              <a:t>jaar</a:t>
            </a:r>
            <a:r>
              <a:rPr lang="en-ZA" dirty="0" smtClean="0"/>
              <a:t> </a:t>
            </a:r>
            <a:r>
              <a:rPr lang="en-ZA" dirty="0" err="1" smtClean="0"/>
              <a:t>oud</a:t>
            </a:r>
            <a:r>
              <a:rPr lang="en-ZA" dirty="0" smtClean="0"/>
              <a:t> toe </a:t>
            </a:r>
            <a:r>
              <a:rPr lang="en-ZA" dirty="0" err="1" smtClean="0"/>
              <a:t>dit</a:t>
            </a:r>
            <a:r>
              <a:rPr lang="en-ZA" dirty="0" smtClean="0"/>
              <a:t> </a:t>
            </a:r>
            <a:r>
              <a:rPr lang="en-ZA" dirty="0" err="1" smtClean="0"/>
              <a:t>gebeur</a:t>
            </a:r>
            <a:r>
              <a:rPr lang="en-ZA" dirty="0" smtClean="0"/>
              <a:t> het.</a:t>
            </a:r>
          </a:p>
          <a:p>
            <a:r>
              <a:rPr lang="en-ZA" dirty="0" smtClean="0"/>
              <a:t>Iris </a:t>
            </a:r>
            <a:r>
              <a:rPr lang="en-ZA" dirty="0" err="1" smtClean="0"/>
              <a:t>kom</a:t>
            </a:r>
            <a:r>
              <a:rPr lang="en-ZA" dirty="0" smtClean="0"/>
              <a:t> </a:t>
            </a:r>
            <a:r>
              <a:rPr lang="en-ZA" dirty="0" err="1" smtClean="0"/>
              <a:t>agter</a:t>
            </a:r>
            <a:r>
              <a:rPr lang="en-ZA" dirty="0" smtClean="0"/>
              <a:t> </a:t>
            </a:r>
            <a:r>
              <a:rPr lang="en-ZA" dirty="0" err="1" smtClean="0"/>
              <a:t>dat</a:t>
            </a:r>
            <a:r>
              <a:rPr lang="en-ZA" dirty="0" smtClean="0"/>
              <a:t> ma </a:t>
            </a:r>
            <a:r>
              <a:rPr lang="en-ZA" dirty="0" err="1" smtClean="0"/>
              <a:t>meer</a:t>
            </a:r>
            <a:r>
              <a:rPr lang="en-ZA" dirty="0" smtClean="0"/>
              <a:t> </a:t>
            </a:r>
            <a:r>
              <a:rPr lang="en-ZA" dirty="0" err="1" smtClean="0"/>
              <a:t>verstrooid</a:t>
            </a:r>
            <a:r>
              <a:rPr lang="en-ZA" dirty="0" smtClean="0"/>
              <a:t> </a:t>
            </a:r>
            <a:r>
              <a:rPr lang="en-ZA" dirty="0" err="1" smtClean="0"/>
              <a:t>raak</a:t>
            </a:r>
            <a:r>
              <a:rPr lang="en-ZA" dirty="0" smtClean="0"/>
              <a:t>. (</a:t>
            </a:r>
            <a:r>
              <a:rPr lang="en-ZA" dirty="0" err="1" smtClean="0"/>
              <a:t>Haar</a:t>
            </a:r>
            <a:r>
              <a:rPr lang="en-ZA" dirty="0" smtClean="0"/>
              <a:t> motor se </a:t>
            </a:r>
            <a:r>
              <a:rPr lang="en-ZA" dirty="0" err="1" smtClean="0"/>
              <a:t>remme</a:t>
            </a:r>
            <a:r>
              <a:rPr lang="en-ZA" dirty="0" smtClean="0"/>
              <a:t> </a:t>
            </a:r>
            <a:r>
              <a:rPr lang="en-ZA" dirty="0" err="1" smtClean="0"/>
              <a:t>werk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meer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.)</a:t>
            </a:r>
          </a:p>
          <a:p>
            <a:r>
              <a:rPr lang="en-ZA" dirty="0" smtClean="0"/>
              <a:t>Elsa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Hannes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verkul</a:t>
            </a:r>
            <a:r>
              <a:rPr lang="en-ZA" dirty="0" smtClean="0">
                <a:latin typeface="Calibri"/>
                <a:cs typeface="Calibri"/>
              </a:rPr>
              <a:t> met </a:t>
            </a:r>
            <a:r>
              <a:rPr lang="en-ZA" dirty="0" err="1" smtClean="0">
                <a:latin typeface="Calibri"/>
                <a:cs typeface="Calibri"/>
              </a:rPr>
              <a:t>een</a:t>
            </a:r>
            <a:r>
              <a:rPr lang="en-ZA" dirty="0" smtClean="0">
                <a:latin typeface="Calibri"/>
                <a:cs typeface="Calibri"/>
              </a:rPr>
              <a:t> van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studente</a:t>
            </a:r>
            <a:r>
              <a:rPr lang="en-ZA" dirty="0" smtClean="0">
                <a:latin typeface="Calibri"/>
                <a:cs typeface="Calibri"/>
              </a:rPr>
              <a:t> (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skeer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beenhare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) en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dié</a:t>
            </a:r>
            <a:r>
              <a:rPr lang="en-ZA" dirty="0" smtClean="0">
                <a:latin typeface="Calibri"/>
                <a:cs typeface="Calibri"/>
              </a:rPr>
              <a:t> dame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gebel</a:t>
            </a:r>
            <a:r>
              <a:rPr lang="en-ZA" dirty="0" smtClean="0">
                <a:latin typeface="Calibri"/>
                <a:cs typeface="Calibri"/>
              </a:rPr>
              <a:t> het.</a:t>
            </a:r>
          </a:p>
          <a:p>
            <a:r>
              <a:rPr lang="en-ZA" dirty="0" smtClean="0">
                <a:latin typeface="Calibri"/>
                <a:cs typeface="Calibri"/>
              </a:rPr>
              <a:t>Iris </a:t>
            </a:r>
            <a:r>
              <a:rPr lang="en-ZA" dirty="0" err="1" smtClean="0">
                <a:latin typeface="Calibri"/>
                <a:cs typeface="Calibri"/>
              </a:rPr>
              <a:t>wou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weet</a:t>
            </a:r>
            <a:r>
              <a:rPr lang="en-ZA" dirty="0" smtClean="0">
                <a:latin typeface="Calibri"/>
                <a:cs typeface="Calibri"/>
              </a:rPr>
              <a:t> of Elsa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Hannes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afgeskeep</a:t>
            </a:r>
            <a:r>
              <a:rPr lang="en-ZA" dirty="0" smtClean="0">
                <a:latin typeface="Calibri"/>
                <a:cs typeface="Calibri"/>
              </a:rPr>
              <a:t> het.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Picture 3" descr="378464963_polls_hairy_legs_3316_225798_answer_1_xlarge_xlar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1468" y="1952061"/>
            <a:ext cx="2806085" cy="326289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194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b="1" dirty="0" smtClean="0">
                <a:solidFill>
                  <a:srgbClr val="00B0F0"/>
                </a:solidFill>
              </a:rPr>
              <a:t>Iris </a:t>
            </a:r>
            <a:r>
              <a:rPr lang="en-ZA" b="1" dirty="0" err="1" smtClean="0">
                <a:solidFill>
                  <a:srgbClr val="00B0F0"/>
                </a:solidFill>
              </a:rPr>
              <a:t>s</a:t>
            </a:r>
            <a:r>
              <a:rPr lang="en-ZA" b="1" dirty="0" err="1" smtClean="0">
                <a:solidFill>
                  <a:srgbClr val="00B0F0"/>
                </a:solidFill>
                <a:latin typeface="Calibri"/>
                <a:cs typeface="Calibri"/>
              </a:rPr>
              <a:t>ê</a:t>
            </a:r>
            <a:r>
              <a:rPr lang="en-ZA" b="1" dirty="0" smtClean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00B0F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00B0F0"/>
                </a:solidFill>
                <a:latin typeface="Calibri"/>
                <a:cs typeface="Calibri"/>
              </a:rPr>
              <a:t>Hannes</a:t>
            </a:r>
            <a:r>
              <a:rPr lang="en-ZA" b="1" dirty="0" smtClean="0">
                <a:solidFill>
                  <a:srgbClr val="00B0F0"/>
                </a:solidFill>
                <a:latin typeface="Calibri"/>
                <a:cs typeface="Calibri"/>
              </a:rPr>
              <a:t> se </a:t>
            </a:r>
            <a:r>
              <a:rPr lang="en-ZA" b="1" dirty="0" err="1" smtClean="0">
                <a:solidFill>
                  <a:srgbClr val="00B0F0"/>
                </a:solidFill>
                <a:latin typeface="Calibri"/>
                <a:cs typeface="Calibri"/>
              </a:rPr>
              <a:t>dinge</a:t>
            </a:r>
            <a:r>
              <a:rPr lang="en-ZA" b="1" dirty="0" smtClean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00B0F0"/>
                </a:solidFill>
                <a:latin typeface="Calibri"/>
                <a:cs typeface="Calibri"/>
              </a:rPr>
              <a:t>seker</a:t>
            </a:r>
            <a:r>
              <a:rPr lang="en-ZA" b="1" dirty="0" smtClean="0">
                <a:solidFill>
                  <a:srgbClr val="00B0F0"/>
                </a:solidFill>
                <a:latin typeface="Calibri"/>
                <a:cs typeface="Calibri"/>
              </a:rPr>
              <a:t> die </a:t>
            </a:r>
            <a:r>
              <a:rPr lang="en-ZA" b="1" dirty="0" err="1" smtClean="0">
                <a:solidFill>
                  <a:srgbClr val="00B0F0"/>
                </a:solidFill>
                <a:latin typeface="Calibri"/>
                <a:cs typeface="Calibri"/>
              </a:rPr>
              <a:t>invloed</a:t>
            </a:r>
            <a:r>
              <a:rPr lang="en-ZA" b="1" dirty="0" smtClean="0">
                <a:solidFill>
                  <a:srgbClr val="00B0F0"/>
                </a:solidFill>
                <a:latin typeface="Calibri"/>
                <a:cs typeface="Calibri"/>
              </a:rPr>
              <a:t> van die </a:t>
            </a:r>
            <a:r>
              <a:rPr lang="en-ZA" b="1" dirty="0" err="1" smtClean="0">
                <a:solidFill>
                  <a:srgbClr val="00B0F0"/>
                </a:solidFill>
                <a:latin typeface="Calibri"/>
                <a:cs typeface="Calibri"/>
              </a:rPr>
              <a:t>seisoen</a:t>
            </a:r>
            <a:r>
              <a:rPr lang="en-ZA" b="1" dirty="0" smtClean="0">
                <a:solidFill>
                  <a:srgbClr val="00B0F0"/>
                </a:solidFill>
                <a:latin typeface="Calibri"/>
                <a:cs typeface="Calibri"/>
              </a:rPr>
              <a:t> is en </a:t>
            </a:r>
            <a:r>
              <a:rPr lang="en-ZA" b="1" dirty="0" err="1" smtClean="0">
                <a:solidFill>
                  <a:srgbClr val="00B0F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00B0F0"/>
                </a:solidFill>
                <a:latin typeface="Calibri"/>
                <a:cs typeface="Calibri"/>
              </a:rPr>
              <a:t>dit</a:t>
            </a:r>
            <a:r>
              <a:rPr lang="en-ZA" b="1" dirty="0" smtClean="0">
                <a:solidFill>
                  <a:srgbClr val="00B0F0"/>
                </a:solidFill>
                <a:latin typeface="Calibri"/>
                <a:cs typeface="Calibri"/>
              </a:rPr>
              <a:t> ‘n </a:t>
            </a:r>
            <a:r>
              <a:rPr lang="en-ZA" b="1" dirty="0" err="1" smtClean="0">
                <a:solidFill>
                  <a:srgbClr val="00B0F0"/>
                </a:solidFill>
                <a:latin typeface="Calibri"/>
                <a:cs typeface="Calibri"/>
              </a:rPr>
              <a:t>besonder</a:t>
            </a:r>
            <a:r>
              <a:rPr lang="en-ZA" b="1" dirty="0" smtClean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00B0F0"/>
                </a:solidFill>
                <a:latin typeface="Calibri"/>
                <a:cs typeface="Calibri"/>
              </a:rPr>
              <a:t>geil</a:t>
            </a:r>
            <a:r>
              <a:rPr lang="en-ZA" b="1" dirty="0" smtClean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00B0F0"/>
                </a:solidFill>
                <a:latin typeface="Calibri"/>
                <a:cs typeface="Calibri"/>
              </a:rPr>
              <a:t>lente</a:t>
            </a:r>
            <a:r>
              <a:rPr lang="en-ZA" b="1" dirty="0" smtClean="0">
                <a:solidFill>
                  <a:srgbClr val="00B0F0"/>
                </a:solidFill>
                <a:latin typeface="Calibri"/>
                <a:cs typeface="Calibri"/>
              </a:rPr>
              <a:t> is.  </a:t>
            </a:r>
            <a:r>
              <a:rPr lang="en-ZA" dirty="0" smtClean="0">
                <a:latin typeface="Calibri"/>
                <a:cs typeface="Calibri"/>
              </a:rPr>
              <a:t>(</a:t>
            </a:r>
            <a:r>
              <a:rPr lang="en-ZA" dirty="0" err="1" smtClean="0">
                <a:latin typeface="Calibri"/>
                <a:cs typeface="Calibri"/>
              </a:rPr>
              <a:t>Implikasie</a:t>
            </a:r>
            <a:r>
              <a:rPr lang="en-ZA" dirty="0" smtClean="0">
                <a:latin typeface="Calibri"/>
                <a:cs typeface="Calibri"/>
              </a:rPr>
              <a:t>?)</a:t>
            </a:r>
          </a:p>
          <a:p>
            <a:r>
              <a:rPr lang="en-ZA" dirty="0" smtClean="0">
                <a:latin typeface="Calibri"/>
                <a:cs typeface="Calibri"/>
              </a:rPr>
              <a:t>Iris en die Engel loop in die </a:t>
            </a:r>
            <a:r>
              <a:rPr lang="en-ZA" dirty="0" err="1" smtClean="0">
                <a:latin typeface="Calibri"/>
                <a:cs typeface="Calibri"/>
              </a:rPr>
              <a:t>tuin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rond</a:t>
            </a:r>
            <a:r>
              <a:rPr lang="en-ZA" dirty="0" smtClean="0">
                <a:latin typeface="Calibri"/>
                <a:cs typeface="Calibri"/>
              </a:rPr>
              <a:t>.  </a:t>
            </a:r>
            <a:r>
              <a:rPr lang="en-ZA" dirty="0" err="1" smtClean="0">
                <a:latin typeface="Calibri"/>
                <a:cs typeface="Calibri"/>
              </a:rPr>
              <a:t>Hy</a:t>
            </a:r>
            <a:r>
              <a:rPr lang="en-ZA" dirty="0" smtClean="0">
                <a:latin typeface="Calibri"/>
                <a:cs typeface="Calibri"/>
              </a:rPr>
              <a:t> so ‘n </a:t>
            </a:r>
            <a:r>
              <a:rPr lang="en-ZA" dirty="0" err="1" smtClean="0">
                <a:latin typeface="Calibri"/>
                <a:cs typeface="Calibri"/>
              </a:rPr>
              <a:t>paar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sentimeter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bo</a:t>
            </a:r>
            <a:r>
              <a:rPr lang="en-ZA" dirty="0" smtClean="0">
                <a:latin typeface="Calibri"/>
                <a:cs typeface="Calibri"/>
              </a:rPr>
              <a:t> die </a:t>
            </a:r>
            <a:r>
              <a:rPr lang="en-ZA" dirty="0" err="1" smtClean="0">
                <a:latin typeface="Calibri"/>
                <a:cs typeface="Calibri"/>
              </a:rPr>
              <a:t>grond</a:t>
            </a:r>
            <a:r>
              <a:rPr lang="en-ZA" dirty="0" smtClean="0">
                <a:latin typeface="Calibri"/>
                <a:cs typeface="Calibri"/>
              </a:rPr>
              <a:t>, want </a:t>
            </a:r>
            <a:r>
              <a:rPr lang="en-ZA" dirty="0" err="1" smtClean="0">
                <a:latin typeface="Calibri"/>
                <a:cs typeface="Calibri"/>
              </a:rPr>
              <a:t>hy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wil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vuil</a:t>
            </a:r>
            <a:r>
              <a:rPr lang="en-ZA" dirty="0" smtClean="0">
                <a:latin typeface="Calibri"/>
                <a:cs typeface="Calibri"/>
              </a:rPr>
              <a:t> word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Hannes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student het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slegs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saam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tee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gedrink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verder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het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daar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niks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gebeur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nie</a:t>
            </a:r>
            <a:r>
              <a:rPr lang="en-ZA" dirty="0" smtClean="0">
                <a:solidFill>
                  <a:srgbClr val="7030A0"/>
                </a:solidFill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Ma </a:t>
            </a:r>
            <a:r>
              <a:rPr lang="en-ZA" dirty="0" err="1" smtClean="0">
                <a:latin typeface="Calibri"/>
                <a:cs typeface="Calibri"/>
              </a:rPr>
              <a:t>stel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voor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Elsa die </a:t>
            </a:r>
            <a:r>
              <a:rPr lang="en-ZA" dirty="0" err="1" smtClean="0">
                <a:latin typeface="Calibri"/>
                <a:cs typeface="Calibri"/>
              </a:rPr>
              <a:t>romanse</a:t>
            </a:r>
            <a:r>
              <a:rPr lang="en-ZA" dirty="0" smtClean="0">
                <a:latin typeface="Calibri"/>
                <a:cs typeface="Calibri"/>
              </a:rPr>
              <a:t> in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huwelik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moet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terugsit</a:t>
            </a:r>
            <a:r>
              <a:rPr lang="en-ZA" dirty="0" smtClean="0">
                <a:latin typeface="Calibri"/>
                <a:cs typeface="Calibri"/>
              </a:rPr>
              <a:t>! (</a:t>
            </a:r>
            <a:r>
              <a:rPr lang="en-ZA" dirty="0" err="1" smtClean="0">
                <a:latin typeface="Calibri"/>
                <a:cs typeface="Calibri"/>
              </a:rPr>
              <a:t>Naweek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weg</a:t>
            </a:r>
            <a:r>
              <a:rPr lang="en-ZA" dirty="0" smtClean="0">
                <a:latin typeface="Calibri"/>
                <a:cs typeface="Calibri"/>
              </a:rPr>
              <a:t> met </a:t>
            </a:r>
            <a:r>
              <a:rPr lang="en-ZA" dirty="0" err="1" smtClean="0">
                <a:latin typeface="Calibri"/>
                <a:cs typeface="Calibri"/>
              </a:rPr>
              <a:t>mooi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nagklere</a:t>
            </a:r>
            <a:r>
              <a:rPr lang="en-ZA" dirty="0" smtClean="0">
                <a:latin typeface="Calibri"/>
                <a:cs typeface="Calibri"/>
              </a:rPr>
              <a:t>)</a:t>
            </a:r>
            <a:endParaRPr lang="en-Z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195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Iris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slaap</a:t>
            </a:r>
            <a:r>
              <a:rPr lang="en-ZA" dirty="0" smtClean="0"/>
              <a:t> en </a:t>
            </a:r>
            <a:r>
              <a:rPr lang="en-ZA" dirty="0" err="1" smtClean="0"/>
              <a:t>gesels</a:t>
            </a:r>
            <a:r>
              <a:rPr lang="en-ZA" dirty="0" smtClean="0"/>
              <a:t> </a:t>
            </a:r>
            <a:r>
              <a:rPr lang="en-ZA" dirty="0" err="1" smtClean="0"/>
              <a:t>weer</a:t>
            </a:r>
            <a:r>
              <a:rPr lang="en-ZA" dirty="0" smtClean="0"/>
              <a:t> met die Engel.</a:t>
            </a:r>
          </a:p>
          <a:p>
            <a:r>
              <a:rPr lang="en-ZA" b="1" dirty="0" err="1" smtClean="0">
                <a:solidFill>
                  <a:srgbClr val="FF0000"/>
                </a:solidFill>
              </a:rPr>
              <a:t>Sy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beskuldig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hom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dat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hy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nie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na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Hannes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gekyk</a:t>
            </a:r>
            <a:r>
              <a:rPr lang="en-ZA" b="1" dirty="0" smtClean="0">
                <a:solidFill>
                  <a:srgbClr val="FF0000"/>
                </a:solidFill>
              </a:rPr>
              <a:t> het </a:t>
            </a:r>
            <a:r>
              <a:rPr lang="en-ZA" b="1" dirty="0" err="1" smtClean="0">
                <a:solidFill>
                  <a:srgbClr val="FF0000"/>
                </a:solidFill>
              </a:rPr>
              <a:t>nie</a:t>
            </a:r>
            <a:r>
              <a:rPr lang="en-ZA" b="1" dirty="0" smtClean="0">
                <a:solidFill>
                  <a:srgbClr val="FF0000"/>
                </a:solidFill>
              </a:rPr>
              <a:t> en die Engel </a:t>
            </a:r>
            <a:r>
              <a:rPr lang="en-ZA" b="1" dirty="0" err="1" smtClean="0">
                <a:solidFill>
                  <a:srgbClr val="FF0000"/>
                </a:solidFill>
              </a:rPr>
              <a:t>s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ê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dis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Hannes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se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eie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lewe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Iris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sê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die Engel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vry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is van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aardse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drange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begeer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om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soos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hy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te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wees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, want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is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moeg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vir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die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aardse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geploeter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!</a:t>
            </a:r>
          </a:p>
          <a:p>
            <a:r>
              <a:rPr lang="en-ZA" b="1" dirty="0" smtClean="0">
                <a:latin typeface="Calibri"/>
                <a:cs typeface="Calibri"/>
              </a:rPr>
              <a:t>Iris wonder of </a:t>
            </a:r>
            <a:r>
              <a:rPr lang="en-ZA" b="1" dirty="0" err="1" smtClean="0">
                <a:latin typeface="Calibri"/>
                <a:cs typeface="Calibri"/>
              </a:rPr>
              <a:t>sy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nie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eers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na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haar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dood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gaan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blom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nie</a:t>
            </a:r>
            <a:r>
              <a:rPr lang="en-ZA" b="1" dirty="0" smtClean="0">
                <a:latin typeface="Calibri"/>
                <a:cs typeface="Calibri"/>
              </a:rPr>
              <a:t>, </a:t>
            </a:r>
            <a:r>
              <a:rPr lang="en-ZA" b="1" dirty="0" err="1" smtClean="0">
                <a:latin typeface="Calibri"/>
                <a:cs typeface="Calibri"/>
              </a:rPr>
              <a:t>maar</a:t>
            </a:r>
            <a:r>
              <a:rPr lang="en-ZA" b="1" dirty="0" smtClean="0">
                <a:latin typeface="Calibri"/>
                <a:cs typeface="Calibri"/>
              </a:rPr>
              <a:t> die Engel </a:t>
            </a:r>
            <a:r>
              <a:rPr lang="en-ZA" b="1" dirty="0" err="1" smtClean="0">
                <a:latin typeface="Calibri"/>
                <a:cs typeface="Calibri"/>
              </a:rPr>
              <a:t>sê</a:t>
            </a:r>
            <a:r>
              <a:rPr lang="en-ZA" b="1" dirty="0" smtClean="0">
                <a:latin typeface="Calibri"/>
                <a:cs typeface="Calibri"/>
              </a:rPr>
              <a:t>:  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PARTY MENSE BLOM ONGESIENS. SO ONVERWAGS DAT NIEMAND DIT EERS OPMERK NIE!</a:t>
            </a:r>
            <a:endParaRPr lang="en-Z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1426</Words>
  <Application>Microsoft Office PowerPoint</Application>
  <PresentationFormat>On-screen Show (4:3)</PresentationFormat>
  <Paragraphs>93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Kwart-voor-sewe-lelie (9)</vt:lpstr>
      <vt:lpstr>Bladsy 188</vt:lpstr>
      <vt:lpstr>Bladsy 189</vt:lpstr>
      <vt:lpstr>Bladsy 190</vt:lpstr>
      <vt:lpstr>Bladsy 191</vt:lpstr>
      <vt:lpstr>Bladsy 192</vt:lpstr>
      <vt:lpstr>Bladsy 193</vt:lpstr>
      <vt:lpstr>Bladsy 194</vt:lpstr>
      <vt:lpstr>Bladsy 195</vt:lpstr>
      <vt:lpstr>Bladsy 195(vervolg)-196</vt:lpstr>
      <vt:lpstr>Bladsy 197</vt:lpstr>
      <vt:lpstr>Die Oom</vt:lpstr>
      <vt:lpstr>Bladsy 198-199</vt:lpstr>
      <vt:lpstr>Bladsy 200-202</vt:lpstr>
      <vt:lpstr>Bladsy 203</vt:lpstr>
      <vt:lpstr>Bladsy 204</vt:lpstr>
      <vt:lpstr>Bladsy 204 (vervolg)</vt:lpstr>
      <vt:lpstr>Merel</vt:lpstr>
      <vt:lpstr>Bladsy 204 (vervolg)  </vt:lpstr>
      <vt:lpstr>Bladsy 205-206</vt:lpstr>
      <vt:lpstr>Bladsy 207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Kwart-voor-sewe-lelie (9)</dc:title>
  <dc:creator>Mans</dc:creator>
  <cp:lastModifiedBy>Mans</cp:lastModifiedBy>
  <cp:revision>41</cp:revision>
  <dcterms:created xsi:type="dcterms:W3CDTF">2013-04-14T13:57:03Z</dcterms:created>
  <dcterms:modified xsi:type="dcterms:W3CDTF">2015-04-15T07:07:31Z</dcterms:modified>
</cp:coreProperties>
</file>