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ED11-F711-470C-8F82-0BCBF4FBCBFC}" type="datetimeFigureOut">
              <a:rPr lang="en-US" smtClean="0"/>
              <a:pPr/>
              <a:t>9/10/2014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9E26-079B-4962-A57E-73BDB26BA97A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Kwart-voor-sewe-lelie</a:t>
            </a:r>
            <a:r>
              <a:rPr lang="en-ZA" dirty="0" smtClean="0"/>
              <a:t> (10)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ZA" dirty="0"/>
          </a:p>
        </p:txBody>
      </p:sp>
      <p:pic>
        <p:nvPicPr>
          <p:cNvPr id="6" name="Picture 5" descr="huwe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500174"/>
            <a:ext cx="8501122" cy="46434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6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150" y="1181211"/>
            <a:ext cx="8609130" cy="5176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215(</a:t>
            </a:r>
            <a:r>
              <a:rPr lang="en-ZA" b="1" dirty="0" err="1" smtClean="0"/>
              <a:t>vervolg</a:t>
            </a:r>
            <a:r>
              <a:rPr lang="en-ZA" b="1" dirty="0" smtClean="0"/>
              <a:t>)-216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err="1" smtClean="0">
                <a:solidFill>
                  <a:srgbClr val="0070C0"/>
                </a:solidFill>
              </a:rPr>
              <a:t>Dit</a:t>
            </a:r>
            <a:r>
              <a:rPr lang="en-ZA" b="1" dirty="0" smtClean="0">
                <a:solidFill>
                  <a:srgbClr val="0070C0"/>
                </a:solidFill>
              </a:rPr>
              <a:t> is die </a:t>
            </a:r>
            <a:r>
              <a:rPr lang="en-ZA" b="1" dirty="0" err="1" smtClean="0">
                <a:solidFill>
                  <a:srgbClr val="0070C0"/>
                </a:solidFill>
              </a:rPr>
              <a:t>tweede</a:t>
            </a:r>
            <a:r>
              <a:rPr lang="en-ZA" b="1" dirty="0" smtClean="0">
                <a:solidFill>
                  <a:srgbClr val="0070C0"/>
                </a:solidFill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</a:rPr>
              <a:t>keer</a:t>
            </a:r>
            <a:r>
              <a:rPr lang="en-ZA" b="1" dirty="0" smtClean="0">
                <a:solidFill>
                  <a:srgbClr val="0070C0"/>
                </a:solidFill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</a:rPr>
              <a:t>wat</a:t>
            </a:r>
            <a:r>
              <a:rPr lang="en-ZA" b="1" dirty="0" smtClean="0">
                <a:solidFill>
                  <a:srgbClr val="0070C0"/>
                </a:solidFill>
              </a:rPr>
              <a:t> Iris begin </a:t>
            </a:r>
            <a:r>
              <a:rPr lang="en-ZA" b="1" dirty="0" err="1" smtClean="0">
                <a:solidFill>
                  <a:srgbClr val="0070C0"/>
                </a:solidFill>
              </a:rPr>
              <a:t>huil</a:t>
            </a:r>
            <a:r>
              <a:rPr lang="en-ZA" b="1" dirty="0" smtClean="0">
                <a:solidFill>
                  <a:srgbClr val="0070C0"/>
                </a:solidFill>
              </a:rPr>
              <a:t> het.</a:t>
            </a:r>
          </a:p>
          <a:p>
            <a:r>
              <a:rPr lang="en-ZA" b="1" dirty="0" smtClean="0">
                <a:solidFill>
                  <a:srgbClr val="C00000"/>
                </a:solidFill>
              </a:rPr>
              <a:t>Peter se </a:t>
            </a:r>
            <a:r>
              <a:rPr lang="en-ZA" b="1" dirty="0" err="1" smtClean="0">
                <a:solidFill>
                  <a:srgbClr val="C00000"/>
                </a:solidFill>
              </a:rPr>
              <a:t>o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ë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voel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of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iemand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sak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hoendergruis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daarin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gesprinkel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het.</a:t>
            </a:r>
          </a:p>
          <a:p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Johanna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huil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ook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wil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weet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of Peter blind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wees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oë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verloor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sal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glasoog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insit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 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ontstel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meer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Iris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wys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hulle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daarop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Peter se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oë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gebrand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het!</a:t>
            </a:r>
            <a:endParaRPr lang="en-Z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Ma </a:t>
            </a:r>
            <a:r>
              <a:rPr lang="en-ZA" b="1" dirty="0" err="1" smtClean="0">
                <a:solidFill>
                  <a:srgbClr val="FF0000"/>
                </a:solidFill>
              </a:rPr>
              <a:t>troos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vir</a:t>
            </a:r>
            <a:r>
              <a:rPr lang="en-ZA" b="1" dirty="0" smtClean="0">
                <a:solidFill>
                  <a:srgbClr val="FF0000"/>
                </a:solidFill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</a:rPr>
              <a:t>deur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na</a:t>
            </a:r>
            <a:r>
              <a:rPr lang="en-ZA" b="1" dirty="0" smtClean="0">
                <a:solidFill>
                  <a:srgbClr val="FF0000"/>
                </a:solidFill>
              </a:rPr>
              <a:t> Jane Eyre </a:t>
            </a:r>
            <a:r>
              <a:rPr lang="en-ZA" b="1" dirty="0" err="1" smtClean="0">
                <a:solidFill>
                  <a:srgbClr val="FF0000"/>
                </a:solidFill>
              </a:rPr>
              <a:t>te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verwys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haar</a:t>
            </a:r>
            <a:r>
              <a:rPr lang="en-ZA" b="1" dirty="0" smtClean="0">
                <a:solidFill>
                  <a:srgbClr val="FF0000"/>
                </a:solidFill>
              </a:rPr>
              <a:t> Rochester </a:t>
            </a:r>
            <a:r>
              <a:rPr lang="en-ZA" b="1" dirty="0" err="1" smtClean="0">
                <a:solidFill>
                  <a:srgbClr val="FF0000"/>
                </a:solidFill>
              </a:rPr>
              <a:t>wat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na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hul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eersteling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amper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weer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kon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sien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slaap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sien</a:t>
            </a:r>
            <a:r>
              <a:rPr lang="en-ZA" dirty="0" smtClean="0">
                <a:latin typeface="Calibri"/>
                <a:cs typeface="Calibri"/>
              </a:rPr>
              <a:t> toe die Engel.</a:t>
            </a:r>
          </a:p>
          <a:p>
            <a:r>
              <a:rPr lang="en-ZA" dirty="0" smtClean="0">
                <a:latin typeface="Calibri"/>
                <a:cs typeface="Calibri"/>
              </a:rPr>
              <a:t>Iris was </a:t>
            </a:r>
            <a:r>
              <a:rPr lang="en-ZA" dirty="0" err="1" smtClean="0">
                <a:latin typeface="Calibri"/>
                <a:cs typeface="Calibri"/>
              </a:rPr>
              <a:t>woedend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die Engel en </a:t>
            </a:r>
            <a:r>
              <a:rPr lang="en-ZA" dirty="0" err="1" smtClean="0">
                <a:latin typeface="Calibri"/>
                <a:cs typeface="Calibri"/>
              </a:rPr>
              <a:t>skreeu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naam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beskermengel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werd</a:t>
            </a:r>
            <a:r>
              <a:rPr lang="en-ZA" dirty="0" smtClean="0">
                <a:latin typeface="Calibri"/>
                <a:cs typeface="Calibri"/>
              </a:rPr>
              <a:t> is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vlerke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gestroop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word.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wou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skouers</a:t>
            </a:r>
            <a:r>
              <a:rPr lang="en-ZA" dirty="0" smtClean="0">
                <a:latin typeface="Calibri"/>
                <a:cs typeface="Calibri"/>
              </a:rPr>
              <a:t> vat en </a:t>
            </a:r>
            <a:r>
              <a:rPr lang="en-ZA" dirty="0" err="1" smtClean="0">
                <a:latin typeface="Calibri"/>
                <a:cs typeface="Calibri"/>
              </a:rPr>
              <a:t>skud</a:t>
            </a:r>
            <a:r>
              <a:rPr lang="en-ZA" dirty="0" smtClean="0">
                <a:latin typeface="Calibri"/>
                <a:cs typeface="Calibri"/>
              </a:rPr>
              <a:t>, so </a:t>
            </a:r>
            <a:r>
              <a:rPr lang="en-ZA" dirty="0" err="1" smtClean="0">
                <a:latin typeface="Calibri"/>
                <a:cs typeface="Calibri"/>
              </a:rPr>
              <a:t>kwaad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!</a:t>
            </a:r>
            <a:endParaRPr lang="en-Z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Die roman </a:t>
            </a:r>
            <a:r>
              <a:rPr lang="en-ZA" dirty="0" err="1" smtClean="0"/>
              <a:t>waarna</a:t>
            </a:r>
            <a:r>
              <a:rPr lang="en-ZA" dirty="0" smtClean="0"/>
              <a:t> ma </a:t>
            </a:r>
            <a:r>
              <a:rPr lang="en-ZA" dirty="0" err="1" smtClean="0"/>
              <a:t>verwys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Iris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probeer</a:t>
            </a:r>
            <a:r>
              <a:rPr lang="en-ZA" dirty="0" smtClean="0"/>
              <a:t> </a:t>
            </a:r>
            <a:r>
              <a:rPr lang="en-ZA" dirty="0" err="1" smtClean="0"/>
              <a:t>troos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4" name="Content Placeholder 3" descr="jane ey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428736"/>
            <a:ext cx="6500858" cy="500621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217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/>
              <a:t>Die </a:t>
            </a:r>
            <a:r>
              <a:rPr lang="en-ZA" b="1" dirty="0" err="1" smtClean="0"/>
              <a:t>engel</a:t>
            </a:r>
            <a:r>
              <a:rPr lang="en-ZA" b="1" dirty="0" smtClean="0"/>
              <a:t> </a:t>
            </a:r>
            <a:r>
              <a:rPr lang="en-ZA" b="1" dirty="0" err="1" smtClean="0"/>
              <a:t>s</a:t>
            </a:r>
            <a:r>
              <a:rPr lang="en-ZA" b="1" dirty="0" err="1" smtClean="0">
                <a:latin typeface="Calibri"/>
                <a:cs typeface="Calibri"/>
              </a:rPr>
              <a:t>ê</a:t>
            </a:r>
            <a:r>
              <a:rPr lang="en-ZA" b="1" dirty="0" smtClean="0">
                <a:latin typeface="Calibri"/>
                <a:cs typeface="Calibri"/>
              </a:rPr>
              <a:t> die </a:t>
            </a:r>
            <a:r>
              <a:rPr lang="en-ZA" b="1" dirty="0" err="1" smtClean="0">
                <a:latin typeface="Calibri"/>
                <a:cs typeface="Calibri"/>
              </a:rPr>
              <a:t>volgende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belangrike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woorde</a:t>
            </a:r>
            <a:r>
              <a:rPr lang="en-ZA" b="1" dirty="0" smtClean="0">
                <a:latin typeface="Calibri"/>
                <a:cs typeface="Calibri"/>
              </a:rPr>
              <a:t>:</a:t>
            </a:r>
          </a:p>
          <a:p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Ek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verantwoordelik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jou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jou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mense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 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sien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jouself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as ‘n kind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leer loop en my as die ma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wat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arms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beskermend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weerskante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van die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kleuter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saamloop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seker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maak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val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 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Ek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loopring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 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Ek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maak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reg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waar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verbrou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.  As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môre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op die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loop en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afval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was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dit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jou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KEUSE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daar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loop.  Peter se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werk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  <a:latin typeface="Calibri"/>
                <a:cs typeface="Calibri"/>
              </a:rPr>
              <a:t>keuse</a:t>
            </a:r>
            <a:r>
              <a:rPr lang="en-ZA" b="1" dirty="0" smtClean="0">
                <a:solidFill>
                  <a:srgbClr val="C00000"/>
                </a:solidFill>
                <a:latin typeface="Calibri"/>
                <a:cs typeface="Calibri"/>
              </a:rPr>
              <a:t>!!!!</a:t>
            </a:r>
            <a:endParaRPr lang="en-Z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Die Engel gee Iris die </a:t>
            </a:r>
            <a:r>
              <a:rPr lang="en-ZA" dirty="0" err="1" smtClean="0"/>
              <a:t>opdrag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trane</a:t>
            </a:r>
            <a:r>
              <a:rPr lang="en-ZA" dirty="0" smtClean="0"/>
              <a:t> </a:t>
            </a:r>
            <a:r>
              <a:rPr lang="en-ZA" dirty="0" err="1" smtClean="0"/>
              <a:t>af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droog</a:t>
            </a:r>
            <a:r>
              <a:rPr lang="en-ZA" dirty="0" smtClean="0"/>
              <a:t> en </a:t>
            </a:r>
            <a:r>
              <a:rPr lang="en-ZA" dirty="0" err="1" smtClean="0"/>
              <a:t>na</a:t>
            </a:r>
            <a:r>
              <a:rPr lang="en-ZA" dirty="0" smtClean="0"/>
              <a:t> Peter toe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en </a:t>
            </a:r>
            <a:r>
              <a:rPr lang="en-ZA" dirty="0" err="1" smtClean="0"/>
              <a:t>sy</a:t>
            </a:r>
            <a:r>
              <a:rPr lang="en-ZA" dirty="0" smtClean="0"/>
              <a:t> hand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vashou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ophou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so </a:t>
            </a:r>
            <a:r>
              <a:rPr lang="en-ZA" dirty="0" err="1" smtClean="0"/>
              <a:t>liederlik</a:t>
            </a:r>
            <a:r>
              <a:rPr lang="en-ZA" dirty="0" smtClean="0"/>
              <a:t> jammer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haarself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wees</a:t>
            </a:r>
            <a:r>
              <a:rPr lang="en-ZA" dirty="0" smtClean="0"/>
              <a:t>.</a:t>
            </a:r>
          </a:p>
          <a:p>
            <a:r>
              <a:rPr lang="en-ZA" dirty="0" smtClean="0"/>
              <a:t>Die Engel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lewende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sel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besondere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organisme</a:t>
            </a:r>
            <a:r>
              <a:rPr lang="en-ZA" dirty="0" smtClean="0">
                <a:latin typeface="Calibri"/>
                <a:cs typeface="Calibri"/>
              </a:rPr>
              <a:t> is. 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het die </a:t>
            </a:r>
            <a:r>
              <a:rPr lang="en-ZA" dirty="0" err="1" smtClean="0">
                <a:latin typeface="Calibri"/>
                <a:cs typeface="Calibri"/>
              </a:rPr>
              <a:t>vermoë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homself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regenereer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engel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reg</a:t>
            </a:r>
            <a:r>
              <a:rPr lang="en-ZA" dirty="0" smtClean="0">
                <a:latin typeface="Calibri"/>
                <a:cs typeface="Calibri"/>
              </a:rPr>
              <a:t> en Peter se </a:t>
            </a:r>
            <a:r>
              <a:rPr lang="en-ZA" dirty="0" err="1" smtClean="0">
                <a:latin typeface="Calibri"/>
                <a:cs typeface="Calibri"/>
              </a:rPr>
              <a:t>oë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herstel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maar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weggebly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vuur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af</a:t>
            </a:r>
            <a:r>
              <a:rPr lang="en-ZA" dirty="0" smtClean="0">
                <a:latin typeface="Calibri"/>
                <a:cs typeface="Calibri"/>
              </a:rPr>
              <a:t>. </a:t>
            </a:r>
            <a:endParaRPr lang="en-Z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6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235108"/>
            <a:ext cx="8429684" cy="5194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>
                <a:solidFill>
                  <a:srgbClr val="FFFF00"/>
                </a:solidFill>
              </a:rPr>
              <a:t>Ma </a:t>
            </a:r>
            <a:r>
              <a:rPr lang="en-ZA" dirty="0" err="1" smtClean="0">
                <a:solidFill>
                  <a:srgbClr val="FFFF00"/>
                </a:solidFill>
              </a:rPr>
              <a:t>bly</a:t>
            </a:r>
            <a:r>
              <a:rPr lang="en-ZA" dirty="0" smtClean="0">
                <a:solidFill>
                  <a:srgbClr val="FFFF00"/>
                </a:solidFill>
              </a:rPr>
              <a:t> </a:t>
            </a:r>
            <a:r>
              <a:rPr lang="en-ZA" dirty="0" err="1" smtClean="0">
                <a:solidFill>
                  <a:srgbClr val="FFFF00"/>
                </a:solidFill>
              </a:rPr>
              <a:t>doodtevrede</a:t>
            </a:r>
            <a:r>
              <a:rPr lang="en-ZA" dirty="0" smtClean="0">
                <a:solidFill>
                  <a:srgbClr val="FFFF00"/>
                </a:solidFill>
              </a:rPr>
              <a:t> op die </a:t>
            </a:r>
            <a:r>
              <a:rPr lang="en-ZA" dirty="0" err="1" smtClean="0">
                <a:solidFill>
                  <a:srgbClr val="FFFF00"/>
                </a:solidFill>
              </a:rPr>
              <a:t>plaas</a:t>
            </a:r>
            <a:r>
              <a:rPr lang="en-ZA" dirty="0" smtClean="0">
                <a:solidFill>
                  <a:srgbClr val="FFFF00"/>
                </a:solidFill>
              </a:rPr>
              <a:t> en </a:t>
            </a:r>
            <a:r>
              <a:rPr lang="en-ZA" dirty="0" err="1" smtClean="0">
                <a:solidFill>
                  <a:srgbClr val="FFFF00"/>
                </a:solidFill>
              </a:rPr>
              <a:t>praat</a:t>
            </a:r>
            <a:r>
              <a:rPr lang="en-ZA" dirty="0" smtClean="0">
                <a:solidFill>
                  <a:srgbClr val="FFFF00"/>
                </a:solidFill>
              </a:rPr>
              <a:t> </a:t>
            </a:r>
            <a:r>
              <a:rPr lang="en-ZA" dirty="0" err="1" smtClean="0">
                <a:solidFill>
                  <a:srgbClr val="FFFF00"/>
                </a:solidFill>
              </a:rPr>
              <a:t>een</a:t>
            </a:r>
            <a:r>
              <a:rPr lang="en-ZA" dirty="0" smtClean="0">
                <a:solidFill>
                  <a:srgbClr val="FFFF00"/>
                </a:solidFill>
              </a:rPr>
              <a:t> </a:t>
            </a:r>
            <a:r>
              <a:rPr lang="en-ZA" dirty="0" err="1" smtClean="0">
                <a:solidFill>
                  <a:srgbClr val="FFFF00"/>
                </a:solidFill>
              </a:rPr>
              <a:t>keer</a:t>
            </a:r>
            <a:r>
              <a:rPr lang="en-ZA" dirty="0" smtClean="0">
                <a:solidFill>
                  <a:srgbClr val="FFFF00"/>
                </a:solidFill>
              </a:rPr>
              <a:t> per week met Iris </a:t>
            </a:r>
            <a:r>
              <a:rPr lang="en-ZA" dirty="0" err="1" smtClean="0">
                <a:solidFill>
                  <a:srgbClr val="FFFF00"/>
                </a:solidFill>
              </a:rPr>
              <a:t>oor</a:t>
            </a:r>
            <a:r>
              <a:rPr lang="en-ZA" dirty="0" smtClean="0">
                <a:solidFill>
                  <a:srgbClr val="FFFF00"/>
                </a:solidFill>
              </a:rPr>
              <a:t> die </a:t>
            </a:r>
            <a:r>
              <a:rPr lang="en-ZA" dirty="0" err="1" smtClean="0">
                <a:solidFill>
                  <a:srgbClr val="FFFF00"/>
                </a:solidFill>
              </a:rPr>
              <a:t>partylyn</a:t>
            </a:r>
            <a:r>
              <a:rPr lang="en-ZA" dirty="0" smtClean="0">
                <a:solidFill>
                  <a:srgbClr val="FFFF00"/>
                </a:solidFill>
              </a:rPr>
              <a:t> </a:t>
            </a:r>
            <a:r>
              <a:rPr lang="en-ZA" dirty="0" err="1" smtClean="0">
                <a:solidFill>
                  <a:srgbClr val="FFFF00"/>
                </a:solidFill>
              </a:rPr>
              <a:t>foon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Ma het </a:t>
            </a:r>
            <a:r>
              <a:rPr lang="en-ZA" b="1" dirty="0" err="1" smtClean="0">
                <a:solidFill>
                  <a:srgbClr val="FF0000"/>
                </a:solidFill>
              </a:rPr>
              <a:t>aangesluit</a:t>
            </a:r>
            <a:r>
              <a:rPr lang="en-ZA" b="1" dirty="0" smtClean="0">
                <a:solidFill>
                  <a:srgbClr val="FF0000"/>
                </a:solidFill>
              </a:rPr>
              <a:t> by ‘n </a:t>
            </a:r>
            <a:r>
              <a:rPr lang="en-ZA" b="1" dirty="0" err="1" smtClean="0">
                <a:solidFill>
                  <a:srgbClr val="FF0000"/>
                </a:solidFill>
              </a:rPr>
              <a:t>groep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wat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hulself</a:t>
            </a:r>
            <a:r>
              <a:rPr lang="en-ZA" b="1" dirty="0" smtClean="0">
                <a:solidFill>
                  <a:srgbClr val="FF0000"/>
                </a:solidFill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</a:rPr>
              <a:t>Spie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ël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noem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Dit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is ‘n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klomp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mense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wat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glo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in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reïnkarnasie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spiritualisme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. 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Hulle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kom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op ‘n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plaas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bymekaar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en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gesels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dan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 met </a:t>
            </a:r>
            <a:r>
              <a:rPr lang="en-ZA" dirty="0" err="1" smtClean="0">
                <a:solidFill>
                  <a:srgbClr val="FFFF00"/>
                </a:solidFill>
                <a:latin typeface="Calibri"/>
                <a:cs typeface="Calibri"/>
              </a:rPr>
              <a:t>voorvadergeeste</a:t>
            </a:r>
            <a:r>
              <a:rPr lang="en-ZA" dirty="0" smtClean="0">
                <a:solidFill>
                  <a:srgbClr val="FFFF00"/>
                </a:solidFill>
                <a:latin typeface="Calibri"/>
                <a:cs typeface="Calibri"/>
              </a:rPr>
              <a:t>!</a:t>
            </a:r>
          </a:p>
          <a:p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Iris het ma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mooi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gevra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iets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hiervan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voor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219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Ma </a:t>
            </a:r>
            <a:r>
              <a:rPr lang="en-ZA" dirty="0" err="1" smtClean="0"/>
              <a:t>vind</a:t>
            </a:r>
            <a:r>
              <a:rPr lang="en-ZA" dirty="0" smtClean="0"/>
              <a:t> </a:t>
            </a:r>
            <a:r>
              <a:rPr lang="en-ZA" dirty="0" err="1" smtClean="0"/>
              <a:t>hierdie</a:t>
            </a:r>
            <a:r>
              <a:rPr lang="en-ZA" dirty="0" smtClean="0"/>
              <a:t> </a:t>
            </a:r>
            <a:r>
              <a:rPr lang="en-ZA" dirty="0" err="1" smtClean="0"/>
              <a:t>dinge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interessant</a:t>
            </a:r>
            <a:r>
              <a:rPr lang="en-ZA" dirty="0" smtClean="0"/>
              <a:t> en </a:t>
            </a:r>
            <a:r>
              <a:rPr lang="en-ZA" dirty="0" err="1" smtClean="0"/>
              <a:t>vertel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Iris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diep</a:t>
            </a:r>
            <a:r>
              <a:rPr lang="en-ZA" dirty="0" smtClean="0"/>
              <a:t> </a:t>
            </a:r>
            <a:r>
              <a:rPr lang="en-ZA" dirty="0" err="1" smtClean="0"/>
              <a:t>dinge</a:t>
            </a:r>
            <a:r>
              <a:rPr lang="en-ZA" dirty="0" smtClean="0"/>
              <a:t> </a:t>
            </a:r>
            <a:r>
              <a:rPr lang="en-ZA" dirty="0" err="1" smtClean="0"/>
              <a:t>praat</a:t>
            </a:r>
            <a:r>
              <a:rPr lang="en-ZA" dirty="0" smtClean="0"/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Ma </a:t>
            </a:r>
            <a:r>
              <a:rPr lang="en-ZA" b="1" dirty="0" err="1" smtClean="0">
                <a:solidFill>
                  <a:srgbClr val="7030A0"/>
                </a:solidFill>
              </a:rPr>
              <a:t>vertel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nie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alles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aan</a:t>
            </a:r>
            <a:r>
              <a:rPr lang="en-ZA" b="1" dirty="0" smtClean="0">
                <a:solidFill>
                  <a:srgbClr val="7030A0"/>
                </a:solidFill>
              </a:rPr>
              <a:t> pa </a:t>
            </a:r>
            <a:r>
              <a:rPr lang="en-ZA" b="1" dirty="0" err="1" smtClean="0">
                <a:solidFill>
                  <a:srgbClr val="7030A0"/>
                </a:solidFill>
              </a:rPr>
              <a:t>nie</a:t>
            </a:r>
            <a:r>
              <a:rPr lang="en-ZA" b="1" dirty="0" smtClean="0">
                <a:solidFill>
                  <a:srgbClr val="7030A0"/>
                </a:solidFill>
              </a:rPr>
              <a:t>, want mans </a:t>
            </a:r>
            <a:r>
              <a:rPr lang="en-ZA" b="1" dirty="0" err="1" smtClean="0">
                <a:solidFill>
                  <a:srgbClr val="7030A0"/>
                </a:solidFill>
              </a:rPr>
              <a:t>verstaan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nie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di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é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tipe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goed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 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lees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Landbouweekblad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Peter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sal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skei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so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iets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betrokke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raak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  Die Engel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aanvaar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opdringerig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of Iris se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tyd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beslag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neem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lang="en-ZA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kies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tussen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Peter en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voorvadergeeste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geen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keuse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!!</a:t>
            </a:r>
          </a:p>
          <a:p>
            <a:r>
              <a:rPr lang="en-ZA" dirty="0" smtClean="0">
                <a:latin typeface="Calibri"/>
                <a:cs typeface="Calibri"/>
              </a:rPr>
              <a:t>Iris, Johanna en Polder sit </a:t>
            </a:r>
            <a:r>
              <a:rPr lang="en-ZA" dirty="0" err="1" smtClean="0">
                <a:latin typeface="Calibri"/>
                <a:cs typeface="Calibri"/>
              </a:rPr>
              <a:t>laatsomer</a:t>
            </a:r>
            <a:r>
              <a:rPr lang="en-ZA" dirty="0" smtClean="0">
                <a:latin typeface="Calibri"/>
                <a:cs typeface="Calibri"/>
              </a:rPr>
              <a:t> op </a:t>
            </a:r>
            <a:r>
              <a:rPr lang="en-ZA" dirty="0" err="1" smtClean="0">
                <a:latin typeface="Calibri"/>
                <a:cs typeface="Calibri"/>
              </a:rPr>
              <a:t>stoeltjies</a:t>
            </a:r>
            <a:r>
              <a:rPr lang="en-ZA" dirty="0" smtClean="0">
                <a:latin typeface="Calibri"/>
                <a:cs typeface="Calibri"/>
              </a:rPr>
              <a:t> en wag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kwart-voor-sewe-lelie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blom</a:t>
            </a:r>
            <a:r>
              <a:rPr lang="en-ZA" dirty="0" smtClean="0">
                <a:latin typeface="Calibri"/>
                <a:cs typeface="Calibri"/>
              </a:rPr>
              <a:t> en die Engel </a:t>
            </a:r>
            <a:r>
              <a:rPr lang="en-ZA" dirty="0" err="1" smtClean="0">
                <a:latin typeface="Calibri"/>
                <a:cs typeface="Calibri"/>
              </a:rPr>
              <a:t>sweef</a:t>
            </a:r>
            <a:r>
              <a:rPr lang="en-ZA" dirty="0" smtClean="0">
                <a:latin typeface="Calibri"/>
                <a:cs typeface="Calibri"/>
              </a:rPr>
              <a:t> in die </a:t>
            </a:r>
            <a:r>
              <a:rPr lang="en-ZA" dirty="0" err="1" smtClean="0">
                <a:latin typeface="Calibri"/>
                <a:cs typeface="Calibri"/>
              </a:rPr>
              <a:t>tuin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rond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Johanna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saam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oud</a:t>
            </a:r>
            <a:r>
              <a:rPr lang="en-ZA" dirty="0" smtClean="0">
                <a:latin typeface="Calibri"/>
                <a:cs typeface="Calibri"/>
              </a:rPr>
              <a:t> word en Iris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word vet.</a:t>
            </a:r>
          </a:p>
          <a:p>
            <a:r>
              <a:rPr lang="en-ZA" dirty="0" smtClean="0">
                <a:latin typeface="Calibri"/>
                <a:cs typeface="Calibri"/>
              </a:rPr>
              <a:t>Johanna is </a:t>
            </a:r>
            <a:r>
              <a:rPr lang="en-ZA" dirty="0" err="1" smtClean="0">
                <a:latin typeface="Calibri"/>
                <a:cs typeface="Calibri"/>
              </a:rPr>
              <a:t>baie</a:t>
            </a:r>
            <a:r>
              <a:rPr lang="en-ZA" dirty="0" smtClean="0">
                <a:latin typeface="Calibri"/>
                <a:cs typeface="Calibri"/>
              </a:rPr>
              <a:t> erg </a:t>
            </a:r>
            <a:r>
              <a:rPr lang="en-ZA" dirty="0" err="1" smtClean="0">
                <a:latin typeface="Calibri"/>
                <a:cs typeface="Calibri"/>
              </a:rPr>
              <a:t>oor</a:t>
            </a:r>
            <a:r>
              <a:rPr lang="en-ZA" dirty="0" smtClean="0">
                <a:latin typeface="Calibri"/>
                <a:cs typeface="Calibri"/>
              </a:rPr>
              <a:t> Peter en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kos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verbrand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220 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Iris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Johanna </a:t>
            </a:r>
            <a:r>
              <a:rPr lang="en-ZA" dirty="0" err="1" smtClean="0">
                <a:latin typeface="Calibri"/>
                <a:cs typeface="Calibri"/>
              </a:rPr>
              <a:t>rustig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wees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dit</a:t>
            </a:r>
            <a:r>
              <a:rPr lang="en-ZA" dirty="0" smtClean="0">
                <a:latin typeface="Calibri"/>
                <a:cs typeface="Calibri"/>
              </a:rPr>
              <a:t> is  AMPER TYD!</a:t>
            </a:r>
            <a:endParaRPr lang="en-ZA" dirty="0"/>
          </a:p>
        </p:txBody>
      </p:sp>
      <p:pic>
        <p:nvPicPr>
          <p:cNvPr id="5" name="Picture 4" descr="images (5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671632"/>
            <a:ext cx="6357982" cy="39720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208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Die Engel is </a:t>
            </a:r>
            <a:r>
              <a:rPr lang="en-ZA" dirty="0" err="1" smtClean="0"/>
              <a:t>b</a:t>
            </a:r>
            <a:r>
              <a:rPr lang="en-ZA" dirty="0" err="1" smtClean="0">
                <a:latin typeface="Calibri"/>
                <a:cs typeface="Calibri"/>
              </a:rPr>
              <a:t>ý</a:t>
            </a:r>
            <a:r>
              <a:rPr lang="en-ZA" dirty="0" smtClean="0"/>
              <a:t> </a:t>
            </a:r>
            <a:r>
              <a:rPr lang="en-ZA" dirty="0" err="1" smtClean="0"/>
              <a:t>tydens</a:t>
            </a:r>
            <a:r>
              <a:rPr lang="en-ZA" dirty="0" smtClean="0"/>
              <a:t> die </a:t>
            </a:r>
            <a:r>
              <a:rPr lang="en-ZA" dirty="0" err="1" smtClean="0"/>
              <a:t>onthaal</a:t>
            </a:r>
            <a:r>
              <a:rPr lang="en-ZA" dirty="0" smtClean="0"/>
              <a:t> en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knipoog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wys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duim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dirty="0" smtClean="0"/>
              <a:t>in die lug.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die Engel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daar</a:t>
            </a:r>
            <a:r>
              <a:rPr lang="en-ZA" dirty="0" smtClean="0">
                <a:latin typeface="Calibri"/>
                <a:cs typeface="Calibri"/>
              </a:rPr>
              <a:t> is en Peter </a:t>
            </a:r>
            <a:r>
              <a:rPr lang="en-ZA" dirty="0" err="1" smtClean="0">
                <a:latin typeface="Calibri"/>
                <a:cs typeface="Calibri"/>
              </a:rPr>
              <a:t>vra</a:t>
            </a:r>
            <a:r>
              <a:rPr lang="en-ZA" dirty="0" smtClean="0">
                <a:latin typeface="Calibri"/>
                <a:cs typeface="Calibri"/>
              </a:rPr>
              <a:t> of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genooi</a:t>
            </a:r>
            <a:r>
              <a:rPr lang="en-ZA" dirty="0" smtClean="0">
                <a:latin typeface="Calibri"/>
                <a:cs typeface="Calibri"/>
              </a:rPr>
              <a:t> het.</a:t>
            </a:r>
          </a:p>
          <a:p>
            <a:r>
              <a:rPr lang="en-ZA" dirty="0" smtClean="0">
                <a:latin typeface="Calibri"/>
                <a:cs typeface="Calibri"/>
              </a:rPr>
              <a:t>Die </a:t>
            </a:r>
            <a:r>
              <a:rPr lang="en-ZA" dirty="0" err="1" smtClean="0">
                <a:latin typeface="Calibri"/>
                <a:cs typeface="Calibri"/>
              </a:rPr>
              <a:t>oom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wil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wie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hulle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praat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kyk</a:t>
            </a:r>
            <a:r>
              <a:rPr lang="en-ZA" dirty="0" smtClean="0">
                <a:latin typeface="Calibri"/>
                <a:cs typeface="Calibri"/>
              </a:rPr>
              <a:t> bang in die </a:t>
            </a:r>
            <a:r>
              <a:rPr lang="en-ZA" dirty="0" err="1" smtClean="0">
                <a:latin typeface="Calibri"/>
                <a:cs typeface="Calibri"/>
              </a:rPr>
              <a:t>vertrek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rond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Peter </a:t>
            </a:r>
            <a:r>
              <a:rPr lang="en-ZA" dirty="0" err="1" smtClean="0">
                <a:latin typeface="Calibri"/>
                <a:cs typeface="Calibri"/>
              </a:rPr>
              <a:t>vra</a:t>
            </a:r>
            <a:r>
              <a:rPr lang="en-ZA" dirty="0" smtClean="0">
                <a:latin typeface="Calibri"/>
                <a:cs typeface="Calibri"/>
              </a:rPr>
              <a:t> of Iris </a:t>
            </a:r>
            <a:r>
              <a:rPr lang="en-ZA" dirty="0" err="1" smtClean="0">
                <a:latin typeface="Calibri"/>
                <a:cs typeface="Calibri"/>
              </a:rPr>
              <a:t>dan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altyd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oom</a:t>
            </a:r>
            <a:r>
              <a:rPr lang="en-ZA" dirty="0" smtClean="0">
                <a:latin typeface="Calibri"/>
                <a:cs typeface="Calibri"/>
              </a:rPr>
              <a:t> “OOM”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?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uitdagend</a:t>
            </a:r>
            <a:r>
              <a:rPr lang="en-ZA" dirty="0" smtClean="0">
                <a:latin typeface="Calibri"/>
                <a:cs typeface="Calibri"/>
              </a:rPr>
              <a:t> JA, want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aanvaar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Engel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ook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sal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aanvaar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209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Die Engel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ophou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oom</a:t>
            </a:r>
            <a:r>
              <a:rPr lang="en-ZA" dirty="0" smtClean="0">
                <a:latin typeface="Calibri"/>
                <a:cs typeface="Calibri"/>
              </a:rPr>
              <a:t> so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treiter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ontsteld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oor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se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houding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dink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Iris mal is en die Engel boos is.</a:t>
            </a:r>
          </a:p>
          <a:p>
            <a:r>
              <a:rPr lang="en-ZA" dirty="0" smtClean="0">
                <a:latin typeface="Calibri"/>
                <a:cs typeface="Calibri"/>
              </a:rPr>
              <a:t>Iris en Peter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na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troue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  Iris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volgende</a:t>
            </a:r>
            <a:r>
              <a:rPr lang="en-ZA" dirty="0" smtClean="0">
                <a:latin typeface="Calibri"/>
                <a:cs typeface="Calibri"/>
              </a:rPr>
              <a:t> dag by die </a:t>
            </a:r>
            <a:r>
              <a:rPr lang="en-ZA" dirty="0" err="1" smtClean="0">
                <a:latin typeface="Calibri"/>
                <a:cs typeface="Calibri"/>
              </a:rPr>
              <a:t>werk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Die Engel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Iris 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pryse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uit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deel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, so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moenie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goedkeuring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soek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Ma is </a:t>
            </a:r>
            <a:r>
              <a:rPr lang="en-ZA" dirty="0" err="1" smtClean="0"/>
              <a:t>nou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tevrede</a:t>
            </a:r>
            <a:r>
              <a:rPr lang="en-ZA" dirty="0" smtClean="0"/>
              <a:t> met Pa se </a:t>
            </a:r>
            <a:r>
              <a:rPr lang="en-ZA" dirty="0" err="1" smtClean="0"/>
              <a:t>blyplek</a:t>
            </a:r>
            <a:r>
              <a:rPr lang="en-ZA" dirty="0" smtClean="0"/>
              <a:t> op die </a:t>
            </a:r>
            <a:r>
              <a:rPr lang="en-ZA" dirty="0" err="1" smtClean="0"/>
              <a:t>plaas</a:t>
            </a:r>
            <a:r>
              <a:rPr lang="en-ZA" dirty="0" smtClean="0"/>
              <a:t> en dink </a:t>
            </a:r>
            <a:r>
              <a:rPr lang="en-ZA" dirty="0" err="1" smtClean="0"/>
              <a:t>daaraan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met Polder </a:t>
            </a:r>
            <a:r>
              <a:rPr lang="en-ZA" dirty="0" err="1" smtClean="0"/>
              <a:t>na</a:t>
            </a:r>
            <a:r>
              <a:rPr lang="en-ZA" dirty="0" smtClean="0"/>
              <a:t> die </a:t>
            </a:r>
            <a:r>
              <a:rPr lang="en-ZA" dirty="0" err="1" smtClean="0"/>
              <a:t>plaas</a:t>
            </a:r>
            <a:r>
              <a:rPr lang="en-ZA" dirty="0" smtClean="0"/>
              <a:t> toe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verhuis</a:t>
            </a:r>
            <a:r>
              <a:rPr lang="en-ZA" dirty="0" smtClean="0"/>
              <a:t>.</a:t>
            </a:r>
          </a:p>
          <a:p>
            <a:r>
              <a:rPr lang="en-ZA" dirty="0" smtClean="0"/>
              <a:t>In Iris se </a:t>
            </a:r>
            <a:r>
              <a:rPr lang="en-ZA" dirty="0" err="1" smtClean="0"/>
              <a:t>gedagtes</a:t>
            </a:r>
            <a:r>
              <a:rPr lang="en-ZA" dirty="0" smtClean="0"/>
              <a:t> het die </a:t>
            </a:r>
            <a:r>
              <a:rPr lang="en-ZA" dirty="0" err="1" smtClean="0"/>
              <a:t>oom</a:t>
            </a:r>
            <a:r>
              <a:rPr lang="en-ZA" dirty="0" smtClean="0"/>
              <a:t> </a:t>
            </a:r>
            <a:r>
              <a:rPr lang="en-ZA" dirty="0" err="1" smtClean="0"/>
              <a:t>nou</a:t>
            </a:r>
            <a:r>
              <a:rPr lang="en-ZA" dirty="0" smtClean="0"/>
              <a:t> </a:t>
            </a:r>
            <a:r>
              <a:rPr lang="en-ZA" dirty="0" err="1" smtClean="0"/>
              <a:t>verander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b="1" dirty="0" smtClean="0">
                <a:solidFill>
                  <a:srgbClr val="FF0000"/>
                </a:solidFill>
              </a:rPr>
              <a:t>Die </a:t>
            </a:r>
            <a:r>
              <a:rPr lang="en-ZA" b="1" dirty="0" err="1" smtClean="0">
                <a:solidFill>
                  <a:srgbClr val="FF0000"/>
                </a:solidFill>
              </a:rPr>
              <a:t>Oom</a:t>
            </a:r>
            <a:r>
              <a:rPr lang="en-ZA" dirty="0" smtClean="0"/>
              <a:t>. 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bly</a:t>
            </a:r>
            <a:r>
              <a:rPr lang="en-ZA" dirty="0" smtClean="0"/>
              <a:t> </a:t>
            </a:r>
            <a:r>
              <a:rPr lang="en-ZA" dirty="0" err="1" smtClean="0"/>
              <a:t>ongemaklik</a:t>
            </a:r>
            <a:r>
              <a:rPr lang="en-ZA" dirty="0" smtClean="0"/>
              <a:t> in Iris se </a:t>
            </a:r>
            <a:r>
              <a:rPr lang="en-ZA" dirty="0" err="1" smtClean="0"/>
              <a:t>teenwoordigheid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pa dink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heks</a:t>
            </a:r>
            <a:r>
              <a:rPr lang="en-ZA" dirty="0" smtClean="0">
                <a:latin typeface="Calibri"/>
                <a:cs typeface="Calibri"/>
              </a:rPr>
              <a:t> is.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Die Engel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maak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inbreuk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op Iris se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getroude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Iris en Peter </a:t>
            </a:r>
            <a:r>
              <a:rPr lang="en-ZA" dirty="0" err="1" smtClean="0"/>
              <a:t>kry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kinders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 </a:t>
            </a:r>
            <a:r>
              <a:rPr lang="en-ZA" dirty="0" smtClean="0"/>
              <a:t>Kara het </a:t>
            </a:r>
            <a:r>
              <a:rPr lang="en-ZA" dirty="0" err="1" smtClean="0"/>
              <a:t>nog</a:t>
            </a:r>
            <a:r>
              <a:rPr lang="en-ZA" dirty="0" smtClean="0"/>
              <a:t> ‘n kind </a:t>
            </a:r>
            <a:r>
              <a:rPr lang="en-ZA" dirty="0" err="1" smtClean="0"/>
              <a:t>nl</a:t>
            </a:r>
            <a:r>
              <a:rPr lang="en-ZA" dirty="0" smtClean="0"/>
              <a:t>. </a:t>
            </a:r>
            <a:r>
              <a:rPr lang="en-ZA" b="1" dirty="0" smtClean="0">
                <a:solidFill>
                  <a:srgbClr val="7030A0"/>
                </a:solidFill>
              </a:rPr>
              <a:t>Nadine (‘n </a:t>
            </a:r>
            <a:r>
              <a:rPr lang="en-ZA" b="1" dirty="0" err="1" smtClean="0">
                <a:solidFill>
                  <a:srgbClr val="7030A0"/>
                </a:solidFill>
              </a:rPr>
              <a:t>dogtertjie</a:t>
            </a:r>
            <a:r>
              <a:rPr lang="en-ZA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ZA" dirty="0" smtClean="0"/>
              <a:t>Peter se ma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graag</a:t>
            </a:r>
            <a:r>
              <a:rPr lang="en-ZA" dirty="0" smtClean="0"/>
              <a:t> ‘n </a:t>
            </a:r>
            <a:r>
              <a:rPr lang="en-ZA" dirty="0" err="1" smtClean="0"/>
              <a:t>kleindogter</a:t>
            </a:r>
            <a:r>
              <a:rPr lang="en-ZA" dirty="0" smtClean="0"/>
              <a:t> </a:t>
            </a:r>
            <a:r>
              <a:rPr lang="en-ZA" dirty="0" err="1" smtClean="0"/>
              <a:t>h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Merel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ook</a:t>
            </a:r>
            <a:r>
              <a:rPr lang="en-ZA" dirty="0" smtClean="0">
                <a:latin typeface="Calibri"/>
                <a:cs typeface="Calibri"/>
              </a:rPr>
              <a:t> net </a:t>
            </a:r>
            <a:r>
              <a:rPr lang="en-ZA" dirty="0" err="1" smtClean="0">
                <a:latin typeface="Calibri"/>
                <a:cs typeface="Calibri"/>
              </a:rPr>
              <a:t>seuns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Merel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Peter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aanvaar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soos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aanvaar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het: 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oppervlakkig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vol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bedenkinge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</a:p>
          <a:p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Elsa en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Merel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kom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goed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oor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weg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beide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militante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feministe</a:t>
            </a:r>
            <a:r>
              <a:rPr lang="en-ZA" b="1" dirty="0" smtClean="0">
                <a:solidFill>
                  <a:srgbClr val="00B05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212-213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Elsa </a:t>
            </a:r>
            <a:r>
              <a:rPr lang="en-ZA" dirty="0" err="1" smtClean="0"/>
              <a:t>kla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niks</a:t>
            </a:r>
            <a:r>
              <a:rPr lang="en-ZA" dirty="0" smtClean="0"/>
              <a:t> </a:t>
            </a:r>
            <a:r>
              <a:rPr lang="en-ZA" dirty="0" err="1" smtClean="0"/>
              <a:t>reg</a:t>
            </a:r>
            <a:r>
              <a:rPr lang="en-ZA" dirty="0" smtClean="0"/>
              <a:t> in </a:t>
            </a:r>
            <a:r>
              <a:rPr lang="en-ZA" dirty="0" err="1" smtClean="0"/>
              <a:t>Merel</a:t>
            </a:r>
            <a:r>
              <a:rPr lang="en-ZA" dirty="0" smtClean="0"/>
              <a:t> se </a:t>
            </a:r>
            <a:r>
              <a:rPr lang="en-ZA" dirty="0" err="1" smtClean="0"/>
              <a:t>o</a:t>
            </a:r>
            <a:r>
              <a:rPr lang="en-ZA" dirty="0" err="1" smtClean="0">
                <a:latin typeface="Calibri"/>
                <a:cs typeface="Calibri"/>
              </a:rPr>
              <a:t>ë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doen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, want </a:t>
            </a:r>
            <a:r>
              <a:rPr lang="en-ZA" dirty="0" err="1" smtClean="0">
                <a:latin typeface="Calibri"/>
                <a:cs typeface="Calibri"/>
              </a:rPr>
              <a:t>Merel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weet</a:t>
            </a:r>
            <a:r>
              <a:rPr lang="en-ZA" dirty="0" smtClean="0">
                <a:latin typeface="Calibri"/>
                <a:cs typeface="Calibri"/>
              </a:rPr>
              <a:t> net </a:t>
            </a:r>
            <a:r>
              <a:rPr lang="en-ZA" dirty="0" err="1" smtClean="0">
                <a:latin typeface="Calibri"/>
                <a:cs typeface="Calibri"/>
              </a:rPr>
              <a:t>altyd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beter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Elsa </a:t>
            </a:r>
            <a:r>
              <a:rPr lang="en-ZA" dirty="0" err="1" smtClean="0">
                <a:latin typeface="Calibri"/>
                <a:cs typeface="Calibri"/>
              </a:rPr>
              <a:t>vra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Peter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met </a:t>
            </a:r>
            <a:r>
              <a:rPr lang="en-ZA" dirty="0" err="1" smtClean="0">
                <a:latin typeface="Calibri"/>
                <a:cs typeface="Calibri"/>
              </a:rPr>
              <a:t>Hannes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praat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“</a:t>
            </a:r>
            <a:r>
              <a:rPr lang="en-ZA" dirty="0" err="1" smtClean="0">
                <a:latin typeface="Calibri"/>
                <a:cs typeface="Calibri"/>
              </a:rPr>
              <a:t>ontrouheid</a:t>
            </a:r>
            <a:r>
              <a:rPr lang="en-ZA" dirty="0" smtClean="0">
                <a:latin typeface="Calibri"/>
                <a:cs typeface="Calibri"/>
              </a:rPr>
              <a:t>”.  Peter is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baie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gelukkig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daaroor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Peter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Iris se </a:t>
            </a:r>
            <a:r>
              <a:rPr lang="en-ZA" dirty="0" err="1" smtClean="0">
                <a:latin typeface="Calibri"/>
                <a:cs typeface="Calibri"/>
              </a:rPr>
              <a:t>familie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hoë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eise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stel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maar</a:t>
            </a:r>
            <a:r>
              <a:rPr lang="en-ZA" dirty="0" smtClean="0">
                <a:latin typeface="Calibri"/>
                <a:cs typeface="Calibri"/>
              </a:rPr>
              <a:t> Iris </a:t>
            </a:r>
            <a:r>
              <a:rPr lang="en-ZA" dirty="0" err="1" smtClean="0">
                <a:latin typeface="Calibri"/>
                <a:cs typeface="Calibri"/>
              </a:rPr>
              <a:t>kap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terug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deur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hoef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darem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dolosse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gooi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uit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vind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waarom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Oom</a:t>
            </a:r>
            <a:r>
              <a:rPr lang="en-ZA" dirty="0" smtClean="0">
                <a:latin typeface="Calibri"/>
                <a:cs typeface="Calibri"/>
              </a:rPr>
              <a:t> se </a:t>
            </a:r>
            <a:r>
              <a:rPr lang="en-ZA" dirty="0" err="1" smtClean="0">
                <a:latin typeface="Calibri"/>
                <a:cs typeface="Calibri"/>
              </a:rPr>
              <a:t>een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wyfie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aanmekaar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eiers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uit</a:t>
            </a:r>
            <a:r>
              <a:rPr lang="en-ZA" dirty="0" smtClean="0">
                <a:latin typeface="Calibri"/>
                <a:cs typeface="Calibri"/>
              </a:rPr>
              <a:t> die </a:t>
            </a:r>
            <a:r>
              <a:rPr lang="en-ZA" dirty="0" err="1" smtClean="0">
                <a:latin typeface="Calibri"/>
                <a:cs typeface="Calibri"/>
              </a:rPr>
              <a:t>nes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skop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213(</a:t>
            </a:r>
            <a:r>
              <a:rPr lang="en-ZA" b="1" dirty="0" err="1" smtClean="0"/>
              <a:t>vervolg</a:t>
            </a:r>
            <a:r>
              <a:rPr lang="en-ZA" b="1" dirty="0" smtClean="0"/>
              <a:t>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>
                <a:solidFill>
                  <a:srgbClr val="0070C0"/>
                </a:solidFill>
              </a:rPr>
              <a:t>Peter </a:t>
            </a:r>
            <a:r>
              <a:rPr lang="en-ZA" b="1" dirty="0" err="1" smtClean="0">
                <a:solidFill>
                  <a:srgbClr val="0070C0"/>
                </a:solidFill>
              </a:rPr>
              <a:t>s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Iris se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bonatuurlike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gawes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geboekstaaf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is, en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huweliksraadgewer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is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Peter vat tog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Hannes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hout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optel</a:t>
            </a:r>
            <a:r>
              <a:rPr lang="en-ZA" dirty="0" smtClean="0">
                <a:latin typeface="Calibri"/>
                <a:cs typeface="Calibri"/>
              </a:rPr>
              <a:t> en het </a:t>
            </a:r>
            <a:r>
              <a:rPr lang="en-ZA" dirty="0" err="1" smtClean="0">
                <a:latin typeface="Calibri"/>
                <a:cs typeface="Calibri"/>
              </a:rPr>
              <a:t>skynbaar</a:t>
            </a:r>
            <a:r>
              <a:rPr lang="en-ZA" dirty="0" smtClean="0">
                <a:latin typeface="Calibri"/>
                <a:cs typeface="Calibri"/>
              </a:rPr>
              <a:t> toe met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gepraat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Greta en Eduard </a:t>
            </a:r>
            <a:r>
              <a:rPr lang="en-ZA" dirty="0" err="1" smtClean="0">
                <a:latin typeface="Calibri"/>
                <a:cs typeface="Calibri"/>
              </a:rPr>
              <a:t>verdwyn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nou</a:t>
            </a:r>
            <a:r>
              <a:rPr lang="en-ZA" dirty="0" smtClean="0">
                <a:latin typeface="Calibri"/>
                <a:cs typeface="Calibri"/>
              </a:rPr>
              <a:t> van die </a:t>
            </a:r>
            <a:r>
              <a:rPr lang="en-ZA" dirty="0" err="1" smtClean="0">
                <a:latin typeface="Calibri"/>
                <a:cs typeface="Calibri"/>
              </a:rPr>
              <a:t>verhoog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af</a:t>
            </a:r>
            <a:r>
              <a:rPr lang="en-ZA" dirty="0" smtClean="0">
                <a:latin typeface="Calibri"/>
                <a:cs typeface="Calibri"/>
              </a:rPr>
              <a:t>, want Peter is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werklik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HY WAS SNAAKSER, WARMER EN MEER DIMENSIONEEL AS DIE SPOOKBEELDE WAARMEE EK MY JEUG OMGEDROOM HET!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Bladsy</a:t>
            </a:r>
            <a:r>
              <a:rPr lang="en-ZA" b="1" dirty="0" smtClean="0"/>
              <a:t> 214-215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‘</a:t>
            </a:r>
            <a:r>
              <a:rPr lang="en-ZA" b="1" dirty="0" smtClean="0">
                <a:solidFill>
                  <a:srgbClr val="00B050"/>
                </a:solidFill>
              </a:rPr>
              <a:t>n </a:t>
            </a:r>
            <a:r>
              <a:rPr lang="en-ZA" b="1" dirty="0" err="1" smtClean="0">
                <a:solidFill>
                  <a:srgbClr val="00B050"/>
                </a:solidFill>
              </a:rPr>
              <a:t>Jaar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dirty="0" err="1" smtClean="0"/>
              <a:t>na</a:t>
            </a:r>
            <a:r>
              <a:rPr lang="en-ZA" dirty="0" smtClean="0"/>
              <a:t> Iris-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getroud</a:t>
            </a:r>
            <a:r>
              <a:rPr lang="en-ZA" dirty="0" smtClean="0"/>
              <a:t> is, </a:t>
            </a:r>
            <a:r>
              <a:rPr lang="en-ZA" dirty="0" err="1" smtClean="0"/>
              <a:t>kondig</a:t>
            </a:r>
            <a:r>
              <a:rPr lang="en-ZA" dirty="0" smtClean="0"/>
              <a:t> ma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pa toe </a:t>
            </a:r>
            <a:r>
              <a:rPr lang="en-ZA" dirty="0" err="1" smtClean="0"/>
              <a:t>gaan</a:t>
            </a:r>
            <a:r>
              <a:rPr lang="en-ZA" dirty="0" smtClean="0"/>
              <a:t> trek.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So </a:t>
            </a:r>
            <a:r>
              <a:rPr lang="en-ZA" b="1" dirty="0" err="1" smtClean="0">
                <a:solidFill>
                  <a:srgbClr val="FF0000"/>
                </a:solidFill>
              </a:rPr>
              <a:t>gebeur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dit</a:t>
            </a:r>
            <a:r>
              <a:rPr lang="en-ZA" b="1" dirty="0" smtClean="0">
                <a:solidFill>
                  <a:srgbClr val="FF0000"/>
                </a:solidFill>
              </a:rPr>
              <a:t> toe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Iris en Peter die </a:t>
            </a:r>
            <a:r>
              <a:rPr lang="en-ZA" b="1" dirty="0" err="1" smtClean="0">
                <a:solidFill>
                  <a:srgbClr val="FF0000"/>
                </a:solidFill>
              </a:rPr>
              <a:t>huis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oorneem</a:t>
            </a:r>
            <a:r>
              <a:rPr lang="en-ZA" b="1" dirty="0" smtClean="0">
                <a:solidFill>
                  <a:srgbClr val="FF0000"/>
                </a:solidFill>
              </a:rPr>
              <a:t>, </a:t>
            </a:r>
            <a:r>
              <a:rPr lang="en-ZA" b="1" dirty="0" err="1" smtClean="0">
                <a:solidFill>
                  <a:srgbClr val="FF0000"/>
                </a:solidFill>
              </a:rPr>
              <a:t>asook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vir</a:t>
            </a:r>
            <a:r>
              <a:rPr lang="en-ZA" b="1" dirty="0" smtClean="0">
                <a:solidFill>
                  <a:srgbClr val="FF0000"/>
                </a:solidFill>
              </a:rPr>
              <a:t> Johanna en Polder </a:t>
            </a:r>
            <a:r>
              <a:rPr lang="en-ZA" b="1" dirty="0" err="1" smtClean="0">
                <a:solidFill>
                  <a:srgbClr val="FF0000"/>
                </a:solidFill>
              </a:rPr>
              <a:t>kry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Peter </a:t>
            </a:r>
            <a:r>
              <a:rPr lang="en-ZA" b="1" dirty="0" err="1" smtClean="0">
                <a:solidFill>
                  <a:srgbClr val="FF0000"/>
                </a:solidFill>
              </a:rPr>
              <a:t>koop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wettiglik</a:t>
            </a:r>
            <a:r>
              <a:rPr lang="en-ZA" b="1" dirty="0" smtClean="0">
                <a:solidFill>
                  <a:srgbClr val="FF0000"/>
                </a:solidFill>
              </a:rPr>
              <a:t> die </a:t>
            </a:r>
            <a:r>
              <a:rPr lang="en-ZA" b="1" dirty="0" err="1" smtClean="0">
                <a:solidFill>
                  <a:srgbClr val="FF0000"/>
                </a:solidFill>
              </a:rPr>
              <a:t>huis</a:t>
            </a:r>
            <a:r>
              <a:rPr lang="en-ZA" b="1" dirty="0" smtClean="0">
                <a:solidFill>
                  <a:srgbClr val="FF0000"/>
                </a:solidFill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verseker</a:t>
            </a:r>
            <a:r>
              <a:rPr lang="en-ZA" b="1" dirty="0" smtClean="0">
                <a:solidFill>
                  <a:srgbClr val="FF0000"/>
                </a:solidFill>
              </a:rPr>
              <a:t> so Kara en Elsa se </a:t>
            </a:r>
            <a:r>
              <a:rPr lang="en-ZA" b="1" dirty="0" err="1" smtClean="0">
                <a:solidFill>
                  <a:srgbClr val="FF0000"/>
                </a:solidFill>
              </a:rPr>
              <a:t>erfporsie</a:t>
            </a:r>
            <a:r>
              <a:rPr lang="en-ZA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‘n </a:t>
            </a:r>
            <a:r>
              <a:rPr lang="en-ZA" b="1" dirty="0" err="1" smtClean="0">
                <a:solidFill>
                  <a:srgbClr val="7030A0"/>
                </a:solidFill>
              </a:rPr>
              <a:t>Jaar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gelede</a:t>
            </a:r>
            <a:r>
              <a:rPr lang="en-ZA" b="1" dirty="0" smtClean="0">
                <a:solidFill>
                  <a:srgbClr val="7030A0"/>
                </a:solidFill>
              </a:rPr>
              <a:t>, </a:t>
            </a:r>
            <a:r>
              <a:rPr lang="en-ZA" b="1" dirty="0" err="1" smtClean="0">
                <a:solidFill>
                  <a:srgbClr val="7030A0"/>
                </a:solidFill>
              </a:rPr>
              <a:t>kort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voor</a:t>
            </a:r>
            <a:r>
              <a:rPr lang="en-ZA" b="1" dirty="0" smtClean="0">
                <a:solidFill>
                  <a:srgbClr val="7030A0"/>
                </a:solidFill>
              </a:rPr>
              <a:t> Brian en Bettie se </a:t>
            </a:r>
            <a:r>
              <a:rPr lang="en-ZA" b="1" dirty="0" err="1" smtClean="0">
                <a:solidFill>
                  <a:srgbClr val="7030A0"/>
                </a:solidFill>
              </a:rPr>
              <a:t>kuier</a:t>
            </a:r>
            <a:r>
              <a:rPr lang="en-ZA" b="1" dirty="0" smtClean="0">
                <a:solidFill>
                  <a:srgbClr val="7030A0"/>
                </a:solidFill>
              </a:rPr>
              <a:t>, het Peter </a:t>
            </a:r>
            <a:r>
              <a:rPr lang="en-ZA" b="1" dirty="0" err="1" smtClean="0">
                <a:solidFill>
                  <a:srgbClr val="7030A0"/>
                </a:solidFill>
              </a:rPr>
              <a:t>amper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sy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o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ë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verloor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was </a:t>
            </a:r>
            <a:r>
              <a:rPr lang="en-ZA" dirty="0" err="1" smtClean="0">
                <a:latin typeface="Calibri"/>
                <a:cs typeface="Calibri"/>
              </a:rPr>
              <a:t>verskriklik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ontsteld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</a:t>
            </a:r>
            <a:r>
              <a:rPr lang="en-ZA" dirty="0" smtClean="0">
                <a:latin typeface="Calibri"/>
                <a:cs typeface="Calibri"/>
              </a:rPr>
              <a:t> Peter se </a:t>
            </a:r>
            <a:r>
              <a:rPr lang="en-ZA" dirty="0" err="1" smtClean="0">
                <a:latin typeface="Calibri"/>
                <a:cs typeface="Calibri"/>
              </a:rPr>
              <a:t>ongeluk</a:t>
            </a:r>
            <a:r>
              <a:rPr lang="en-ZA" dirty="0" smtClean="0">
                <a:latin typeface="Calibri"/>
                <a:cs typeface="Calibri"/>
              </a:rPr>
              <a:t>!</a:t>
            </a: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Plaasopstal</a:t>
            </a:r>
            <a:endParaRPr lang="en-ZA" b="1" dirty="0"/>
          </a:p>
        </p:txBody>
      </p:sp>
      <p:pic>
        <p:nvPicPr>
          <p:cNvPr id="4" name="Content Placeholder 3" descr="images (6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1221" y="1428736"/>
            <a:ext cx="7102679" cy="487490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1181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Kwart-voor-sewe-lelie (10)</vt:lpstr>
      <vt:lpstr>Bladsy 208</vt:lpstr>
      <vt:lpstr>Bladsy 209</vt:lpstr>
      <vt:lpstr>Bladsy 210</vt:lpstr>
      <vt:lpstr>Bladsy 211</vt:lpstr>
      <vt:lpstr>Bladsy 212-213</vt:lpstr>
      <vt:lpstr>Bladsy 213(vervolg)</vt:lpstr>
      <vt:lpstr>Bladsy 214-215</vt:lpstr>
      <vt:lpstr>Plaasopstal</vt:lpstr>
      <vt:lpstr>Bladsy 215(vervolg)-216</vt:lpstr>
      <vt:lpstr>Bladsy 217</vt:lpstr>
      <vt:lpstr>Die roman waarna ma verwys om Iris te probeer troos.</vt:lpstr>
      <vt:lpstr>Bladsy 217 (vervolg)</vt:lpstr>
      <vt:lpstr>Bladsy 218</vt:lpstr>
      <vt:lpstr>Bladsy 219</vt:lpstr>
      <vt:lpstr>Bladsy 219 (vervolg)</vt:lpstr>
      <vt:lpstr>Bladsy 220</vt:lpstr>
      <vt:lpstr>Bladsy 220 (vervolg)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Kwart-voor-sewe-lelie (10)</dc:title>
  <dc:creator>Mans</dc:creator>
  <cp:lastModifiedBy>Mans</cp:lastModifiedBy>
  <cp:revision>23</cp:revision>
  <dcterms:created xsi:type="dcterms:W3CDTF">2013-04-15T17:59:39Z</dcterms:created>
  <dcterms:modified xsi:type="dcterms:W3CDTF">2014-09-10T08:27:09Z</dcterms:modified>
</cp:coreProperties>
</file>