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89" r:id="rId3"/>
    <p:sldId id="288" r:id="rId4"/>
    <p:sldId id="290" r:id="rId5"/>
    <p:sldId id="291" r:id="rId6"/>
    <p:sldId id="292" r:id="rId7"/>
    <p:sldId id="298" r:id="rId8"/>
    <p:sldId id="295" r:id="rId9"/>
    <p:sldId id="297" r:id="rId10"/>
    <p:sldId id="293" r:id="rId11"/>
    <p:sldId id="296" r:id="rId12"/>
    <p:sldId id="294" r:id="rId13"/>
    <p:sldId id="258" r:id="rId14"/>
    <p:sldId id="284" r:id="rId15"/>
    <p:sldId id="285" r:id="rId16"/>
    <p:sldId id="286" r:id="rId17"/>
    <p:sldId id="287" r:id="rId18"/>
    <p:sldId id="267" r:id="rId19"/>
    <p:sldId id="299" r:id="rId20"/>
    <p:sldId id="25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6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75BA2EC-AABE-4B08-8343-28CB61884BA3}" type="datetimeFigureOut">
              <a:rPr/>
              <a:pPr>
                <a:defRPr/>
              </a:pPr>
              <a:t>09-Jun-14</a:t>
            </a:fld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4D27CBD-F3C5-46A5-92A8-469CC38FF526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07298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1018D-C9E0-4572-BA25-47EF645405CB}" type="datetimeFigureOut">
              <a:rPr lang="en-US"/>
              <a:pPr>
                <a:defRPr/>
              </a:pPr>
              <a:t>09-Jun-14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1A7A-321F-491D-B16D-888828C3BD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9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6A2713-95CA-4746-811F-666E5C5F7B8A}" type="datetimeFigureOut">
              <a:rPr lang="en-US"/>
              <a:pPr>
                <a:defRPr/>
              </a:pPr>
              <a:t>09-Jun-14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5C864E8-3776-42FC-887F-51DF0E16B6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03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50A0D-B6C2-4E8A-8D4F-FFEEC9756B7D}" type="datetimeFigureOut">
              <a:rPr lang="en-US"/>
              <a:pPr>
                <a:defRPr/>
              </a:pPr>
              <a:t>09-Jun-14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FE09B-DA81-4A97-9AEF-7B44ADDBD7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2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05E5F32-9A50-476B-ACBC-132966C58D2F}" type="datetimeFigureOut">
              <a:rPr lang="en-US"/>
              <a:pPr>
                <a:defRPr/>
              </a:pPr>
              <a:t>09-Jun-14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629F73-6577-430A-88D0-D1C9E1D439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1391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3B476-C3E5-444A-B6ED-207C3C3B3CB5}" type="datetimeFigureOut">
              <a:rPr lang="en-US"/>
              <a:pPr>
                <a:defRPr/>
              </a:pPr>
              <a:t>09-Jun-14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9FF27-3414-4313-8D6D-6CF8A90DE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0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DCEEA-06F3-4819-B99F-21B6F03835A6}" type="datetimeFigureOut">
              <a:rPr lang="en-US"/>
              <a:pPr>
                <a:defRPr/>
              </a:pPr>
              <a:t>09-Jun-14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61B02-D6FE-42FD-85BA-537E911810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A68E5-735D-42B2-B6C2-6EF492DB20A9}" type="datetimeFigureOut">
              <a:rPr lang="en-US"/>
              <a:pPr>
                <a:defRPr/>
              </a:pPr>
              <a:t>09-Jun-14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160DD-41D9-4F0A-840B-D8FFED2906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9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729C8-274C-441D-908F-C5E3CE7CE82E}" type="datetimeFigureOut">
              <a:rPr lang="en-US"/>
              <a:pPr>
                <a:defRPr/>
              </a:pPr>
              <a:t>09-Jun-14</a:t>
            </a:fld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61145-8FF7-4FD2-B14B-97E37BBBA2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9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C1697-2072-4911-98FC-F9062C952F4C}" type="datetimeFigureOut">
              <a:rPr lang="en-US"/>
              <a:pPr>
                <a:defRPr/>
              </a:pPr>
              <a:t>09-Jun-14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D4B86-51E4-4926-968F-6580093F67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09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FDADFD-BAA3-409E-8743-8D6DB14ADB55}" type="datetimeFigureOut">
              <a:rPr lang="en-US"/>
              <a:pPr>
                <a:defRPr/>
              </a:pPr>
              <a:t>09-Jun-14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F3B3DA-81B0-4496-91D3-22F0E759CA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47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6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218F078-345B-4BE7-A08F-EBDB7D857889}" type="datetimeFigureOut">
              <a:rPr lang="en-US"/>
              <a:pPr>
                <a:defRPr/>
              </a:pPr>
              <a:t>09-Jun-14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 dirty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BDC5F73-02D7-4469-A690-CE543772DE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6" r:id="rId2"/>
    <p:sldLayoutId id="2147483924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5" r:id="rId9"/>
    <p:sldLayoutId id="2147483922" r:id="rId10"/>
    <p:sldLayoutId id="21474839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23rf.com/photo_8000488_3d-small-people--security-guard-in-dark-glasses-3d-image-isolated-white-background.html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Einstein%20was%20right%20Afrikaanse%20weergawe.pp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23rf.com/photo_8000488_3d-small-people--security-guard-in-dark-glasses-3d-image-isolated-white-background.html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123rf.com/photo_8000488_3d-small-people--security-guard-in-dark-glasses-3d-image-isolated-white-background.html" TargetMode="External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533400"/>
            <a:ext cx="6400800" cy="286816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af-ZA" sz="3600" dirty="0" smtClean="0"/>
              <a:t>BEïNDRUK </a:t>
            </a:r>
            <a:r>
              <a:rPr lang="af-ZA" sz="2400" dirty="0" smtClean="0"/>
              <a:t>met jou</a:t>
            </a:r>
            <a:r>
              <a:rPr lang="af-ZA" sz="3600" dirty="0" smtClean="0"/>
              <a:t> BEGIN!</a:t>
            </a:r>
            <a:endParaRPr lang="af-Z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WKOD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(</a:t>
            </a:r>
            <a:r>
              <a:rPr lang="af-ZA" sz="2400" dirty="0" smtClean="0"/>
              <a:t>KURRIKULUMADVISEURS</a:t>
            </a:r>
            <a:r>
              <a:rPr lang="en-US" sz="2400" dirty="0" smtClean="0"/>
              <a:t>: AFRIKAANS)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0"/>
            <a:ext cx="144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8000488" descr="Security_guard : 3d small people - security guard in dark glasses. 3d image. Isolated white background.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257800"/>
            <a:ext cx="1143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f-ZA" dirty="0" smtClean="0"/>
              <a:t>D</a:t>
            </a:r>
            <a:r>
              <a:rPr lang="af-ZA" sz="2800" dirty="0" smtClean="0"/>
              <a:t>ie mooi glip stil verby…</a:t>
            </a:r>
            <a:endParaRPr lang="af-ZA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altLang="en-US" smtClean="0"/>
          </a:p>
          <a:p>
            <a:endParaRPr lang="en-US" altLang="en-US" smtClean="0">
              <a:hlinkClick r:id="rId2" action="ppaction://hlinkpres?slideindex=1&amp;slidetitle="/>
            </a:endParaRPr>
          </a:p>
          <a:p>
            <a:endParaRPr lang="af-ZA" altLang="en-US" smtClean="0">
              <a:hlinkClick r:id="rId2" action="ppaction://hlinkpres?slideindex=1&amp;slidetitle="/>
            </a:endParaRPr>
          </a:p>
          <a:p>
            <a:r>
              <a:rPr lang="af-ZA" altLang="en-US" sz="6000" smtClean="0">
                <a:hlinkClick r:id="rId2" action="ppaction://hlinkpres?slideindex=1&amp;slidetitle="/>
              </a:rPr>
              <a:t>duhhhhhh</a:t>
            </a:r>
            <a:endParaRPr lang="af-ZA" altLang="en-US" sz="6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f-ZA" dirty="0" smtClean="0"/>
              <a:t>W</a:t>
            </a:r>
            <a:r>
              <a:rPr lang="af-ZA" sz="2800" dirty="0" smtClean="0"/>
              <a:t>aarneming…</a:t>
            </a:r>
            <a:endParaRPr lang="af-ZA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altLang="en-US" smtClean="0"/>
              <a:t>Hoeveel koppies is op die tafel in skyfie 1?</a:t>
            </a:r>
          </a:p>
          <a:p>
            <a:r>
              <a:rPr lang="af-ZA" altLang="en-US" smtClean="0"/>
              <a:t>Hoeveel meisies is in die motor?</a:t>
            </a:r>
          </a:p>
          <a:p>
            <a:r>
              <a:rPr lang="af-ZA" altLang="en-US" smtClean="0"/>
              <a:t>Wat is die kleur van die seun se oortrui by die voetbalwedstryd?</a:t>
            </a:r>
          </a:p>
          <a:p>
            <a:r>
              <a:rPr lang="af-ZA" altLang="en-US" smtClean="0"/>
              <a:t>Wat staan op die seun se oortrui in die voorlaaste skyfie?</a:t>
            </a:r>
          </a:p>
          <a:p>
            <a:r>
              <a:rPr lang="af-ZA" altLang="en-US" smtClean="0"/>
              <a:t>Hoeveel vriende is by die see?</a:t>
            </a:r>
          </a:p>
          <a:p>
            <a:r>
              <a:rPr lang="af-ZA" altLang="en-US" smtClean="0"/>
              <a:t>Het die man in die restaurant ŉ pet op?</a:t>
            </a:r>
          </a:p>
          <a:p>
            <a:pPr>
              <a:buFont typeface="Wingdings 2" pitchFamily="18" charset="2"/>
              <a:buNone/>
            </a:pPr>
            <a:endParaRPr lang="af-Z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f-ZA" dirty="0" smtClean="0"/>
              <a:t>A</a:t>
            </a:r>
            <a:r>
              <a:rPr lang="af-ZA" sz="2800" dirty="0" smtClean="0"/>
              <a:t>lgemene foute…</a:t>
            </a:r>
            <a:endParaRPr lang="af-ZA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5095875"/>
          </a:xfrm>
        </p:spPr>
        <p:txBody>
          <a:bodyPr/>
          <a:lstStyle/>
          <a:p>
            <a:pPr>
              <a:defRPr/>
            </a:pPr>
            <a:r>
              <a:rPr lang="af-ZA" dirty="0" smtClean="0"/>
              <a:t>Beplanning</a:t>
            </a:r>
          </a:p>
          <a:p>
            <a:pPr>
              <a:defRPr/>
            </a:pPr>
            <a:r>
              <a:rPr lang="af-ZA" dirty="0" smtClean="0"/>
              <a:t>Skryf ŉ konsep</a:t>
            </a:r>
          </a:p>
          <a:p>
            <a:pPr>
              <a:defRPr/>
            </a:pPr>
            <a:r>
              <a:rPr lang="af-ZA" dirty="0" smtClean="0"/>
              <a:t>Hersien</a:t>
            </a:r>
          </a:p>
          <a:p>
            <a:pPr>
              <a:defRPr/>
            </a:pPr>
            <a:r>
              <a:rPr lang="af-ZA" dirty="0" smtClean="0"/>
              <a:t>Redigeer </a:t>
            </a:r>
          </a:p>
          <a:p>
            <a:pPr indent="7938">
              <a:buFont typeface="Wingdings" pitchFamily="2" charset="2"/>
              <a:buChar char="§"/>
              <a:defRPr/>
            </a:pPr>
            <a:r>
              <a:rPr lang="af-ZA" dirty="0" smtClean="0"/>
              <a:t>Punktuasie en spelling</a:t>
            </a:r>
          </a:p>
          <a:p>
            <a:pPr indent="7938">
              <a:buFont typeface="Wingdings" pitchFamily="2" charset="2"/>
              <a:buChar char="§"/>
              <a:defRPr/>
            </a:pPr>
            <a:r>
              <a:rPr lang="af-ZA" dirty="0" smtClean="0"/>
              <a:t>Leestekens</a:t>
            </a:r>
          </a:p>
          <a:p>
            <a:pPr indent="7938">
              <a:buFont typeface="Wingdings" pitchFamily="2" charset="2"/>
              <a:buChar char="§"/>
              <a:defRPr/>
            </a:pPr>
            <a:r>
              <a:rPr lang="af-ZA" dirty="0" smtClean="0"/>
              <a:t>Woordkeuse</a:t>
            </a:r>
          </a:p>
          <a:p>
            <a:pPr indent="7938">
              <a:buFont typeface="Wingdings" pitchFamily="2" charset="2"/>
              <a:buChar char="§"/>
              <a:defRPr/>
            </a:pPr>
            <a:r>
              <a:rPr lang="af-ZA" dirty="0" smtClean="0"/>
              <a:t>Sinsbou</a:t>
            </a:r>
          </a:p>
          <a:p>
            <a:pPr>
              <a:defRPr/>
            </a:pPr>
            <a:r>
              <a:rPr lang="af-ZA" dirty="0" smtClean="0"/>
              <a:t>Proeflees/Herlees</a:t>
            </a:r>
          </a:p>
          <a:p>
            <a:pPr>
              <a:defRPr/>
            </a:pPr>
            <a:r>
              <a:rPr lang="af-ZA" dirty="0" smtClean="0"/>
              <a:t>Aanbied</a:t>
            </a:r>
          </a:p>
          <a:p>
            <a:pPr>
              <a:defRPr/>
            </a:pPr>
            <a:r>
              <a:rPr lang="af-ZA" dirty="0" smtClean="0"/>
              <a:t>Trots!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f-ZA" dirty="0" smtClean="0"/>
              <a:t>HOEKOM  SKRYF JY?</a:t>
            </a:r>
            <a:endParaRPr lang="af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af-ZA" altLang="en-US" smtClean="0"/>
          </a:p>
          <a:p>
            <a:pPr eaLnBrk="1" hangingPunct="1"/>
            <a:r>
              <a:rPr lang="af-ZA" altLang="en-US" smtClean="0"/>
              <a:t>Punte …</a:t>
            </a:r>
          </a:p>
          <a:p>
            <a:pPr eaLnBrk="1" hangingPunct="1"/>
            <a:r>
              <a:rPr lang="af-ZA" altLang="en-US" smtClean="0"/>
              <a:t>Fantasties.</a:t>
            </a:r>
          </a:p>
          <a:p>
            <a:pPr eaLnBrk="1" hangingPunct="1"/>
            <a:r>
              <a:rPr lang="af-ZA" altLang="en-US" smtClean="0"/>
              <a:t>Lekker. </a:t>
            </a:r>
          </a:p>
          <a:p>
            <a:pPr eaLnBrk="1" hangingPunct="1"/>
            <a:r>
              <a:rPr lang="af-ZA" altLang="en-US" smtClean="0"/>
              <a:t>Trots.</a:t>
            </a:r>
          </a:p>
          <a:p>
            <a:pPr eaLnBrk="1" hangingPunct="1"/>
            <a:r>
              <a:rPr lang="af-ZA" altLang="en-US" smtClean="0"/>
              <a:t>Uiting. </a:t>
            </a:r>
          </a:p>
          <a:p>
            <a:pPr eaLnBrk="1" hangingPunct="1"/>
            <a:r>
              <a:rPr lang="af-ZA" altLang="en-US" smtClean="0"/>
              <a:t>Stories. </a:t>
            </a:r>
            <a:endParaRPr lang="af-ZA" altLang="en-US" sz="1600" smtClean="0"/>
          </a:p>
          <a:p>
            <a:pPr eaLnBrk="1" hangingPunct="1"/>
            <a:r>
              <a:rPr lang="af-ZA" altLang="en-US" smtClean="0"/>
              <a:t>Kan oor iets skryf ...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144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8000488" descr="Security_guard : 3d small people - security guard in dark glasses. 3d image. Isolated white background.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029200"/>
            <a:ext cx="1143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af-ZA" sz="2800" dirty="0" smtClean="0"/>
              <a:t>Nog maniere om jou skryfwerk te verbeter en interessant te maak.</a:t>
            </a:r>
            <a:endParaRPr lang="af-ZA" sz="2800" dirty="0"/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altLang="en-US" b="1" smtClean="0"/>
              <a:t>DETAIL</a:t>
            </a:r>
          </a:p>
          <a:p>
            <a:endParaRPr lang="af-ZA" altLang="en-US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09600" y="2535238"/>
          <a:ext cx="66929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5628637" imgH="1799986" progId="Word.Document.12">
                  <p:embed/>
                </p:oleObj>
              </mc:Choice>
              <mc:Fallback>
                <p:oleObj name="Document" r:id="rId3" imgW="5628637" imgH="1799986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35238"/>
                        <a:ext cx="66929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f-ZA" sz="2800" dirty="0" smtClean="0"/>
              <a:t>Nog maniere om jou skryfwerk te verbeter en interessant te maak.</a:t>
            </a:r>
            <a:endParaRPr lang="af-ZA" sz="2800" dirty="0"/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Omskrywing </a:t>
            </a:r>
          </a:p>
          <a:p>
            <a:endParaRPr lang="en-US" altLang="en-US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36575" y="2524125"/>
          <a:ext cx="7059613" cy="225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3" imgW="5628637" imgH="1804674" progId="Word.Document.12">
                  <p:embed/>
                </p:oleObj>
              </mc:Choice>
              <mc:Fallback>
                <p:oleObj name="Document" r:id="rId3" imgW="5628637" imgH="1804674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524125"/>
                        <a:ext cx="7059613" cy="225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f-ZA" sz="2800" dirty="0" smtClean="0"/>
              <a:t>Nog maniere om jou skryfwerk te verbeter en interessant te maak.</a:t>
            </a:r>
            <a:endParaRPr lang="af-ZA" sz="2800" dirty="0"/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Vergelyking en </a:t>
            </a:r>
            <a:r>
              <a:rPr lang="af-ZA" altLang="en-US" smtClean="0"/>
              <a:t>Metafoor</a:t>
            </a:r>
          </a:p>
          <a:p>
            <a:endParaRPr lang="en-US" altLang="en-US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77825" y="2365375"/>
          <a:ext cx="7265988" cy="162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cument" r:id="rId3" imgW="5628637" imgH="1264173" progId="Word.Document.12">
                  <p:embed/>
                </p:oleObj>
              </mc:Choice>
              <mc:Fallback>
                <p:oleObj name="Document" r:id="rId3" imgW="5628637" imgH="1264173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2365375"/>
                        <a:ext cx="7265988" cy="162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f-ZA" sz="2800" dirty="0" smtClean="0"/>
              <a:t>Nog maniere om jou skryfwerk te verbeter en interessant te maak.</a:t>
            </a:r>
            <a:endParaRPr lang="af-ZA" sz="2800" dirty="0"/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altLang="en-US" smtClean="0"/>
              <a:t>Sinonieme</a:t>
            </a:r>
          </a:p>
          <a:p>
            <a:endParaRPr lang="af-ZA" altLang="en-US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57200" y="2438400"/>
          <a:ext cx="71628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" r:id="rId3" imgW="5635587" imgH="903128" progId="Word.Document.12">
                  <p:embed/>
                </p:oleObj>
              </mc:Choice>
              <mc:Fallback>
                <p:oleObj name="Document" r:id="rId3" imgW="5635587" imgH="903128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38400"/>
                        <a:ext cx="7162800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f-ZA" dirty="0" smtClean="0"/>
              <a:t>A</a:t>
            </a:r>
            <a:r>
              <a:rPr lang="af-ZA" sz="2800" dirty="0" smtClean="0"/>
              <a:t>frikaans is …</a:t>
            </a:r>
            <a:endParaRPr lang="af-ZA" dirty="0"/>
          </a:p>
        </p:txBody>
      </p:sp>
      <p:pic>
        <p:nvPicPr>
          <p:cNvPr id="7170" name="Picture 3" descr="Description: Description:  cid:18.1751083917@web31804.mail.mud.yahoo.co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47" r="62000"/>
          <a:stretch>
            <a:fillRect/>
          </a:stretch>
        </p:blipFill>
        <p:spPr>
          <a:xfrm>
            <a:off x="2895600" y="1752600"/>
            <a:ext cx="1447800" cy="1019175"/>
          </a:xfrm>
          <a:noFill/>
        </p:spPr>
      </p:pic>
      <p:pic>
        <p:nvPicPr>
          <p:cNvPr id="7171" name="Picture 2" descr="Description: Description:&#10; &#10; cid:20.1751083917@web31804.mail.mud.yahoo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7" b="30769"/>
          <a:stretch>
            <a:fillRect/>
          </a:stretch>
        </p:blipFill>
        <p:spPr bwMode="auto">
          <a:xfrm>
            <a:off x="2819400" y="2743200"/>
            <a:ext cx="39624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144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8000488" descr="Security_guard : 3d small people - security guard in dark glasses. 3d image. Isolated white background.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953000"/>
            <a:ext cx="1143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f-ZA" dirty="0" smtClean="0"/>
              <a:t>A</a:t>
            </a:r>
            <a:r>
              <a:rPr lang="af-ZA" sz="4000" dirty="0" smtClean="0"/>
              <a:t>frikaans is …</a:t>
            </a:r>
            <a:endParaRPr lang="af-ZA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24580" name="Picture 4" descr="H:\idees vol vrees\bakg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6324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f-ZA" dirty="0" smtClean="0"/>
              <a:t>s</a:t>
            </a:r>
            <a:r>
              <a:rPr lang="af-ZA" sz="2800" dirty="0" smtClean="0"/>
              <a:t>tatistiek</a:t>
            </a:r>
            <a:endParaRPr lang="af-ZA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altLang="en-US" smtClean="0"/>
              <a:t>Vraestel 3 </a:t>
            </a:r>
          </a:p>
          <a:p>
            <a:pPr lvl="1"/>
            <a:r>
              <a:rPr lang="af-ZA" altLang="en-US" smtClean="0"/>
              <a:t>3 stukke </a:t>
            </a:r>
          </a:p>
          <a:p>
            <a:r>
              <a:rPr lang="af-ZA" altLang="en-US" smtClean="0"/>
              <a:t>Gemiddelde: 60%</a:t>
            </a:r>
          </a:p>
          <a:p>
            <a:pPr lvl="1"/>
            <a:r>
              <a:rPr lang="af-ZA" altLang="en-US" smtClean="0"/>
              <a:t>Vraag 1 </a:t>
            </a:r>
          </a:p>
          <a:p>
            <a:pPr lvl="2"/>
            <a:r>
              <a:rPr lang="af-ZA" altLang="en-US" smtClean="0"/>
              <a:t>30 / 50</a:t>
            </a:r>
          </a:p>
          <a:p>
            <a:pPr lvl="1"/>
            <a:r>
              <a:rPr lang="af-ZA" altLang="en-US" smtClean="0"/>
              <a:t>Vraag 2</a:t>
            </a:r>
          </a:p>
          <a:p>
            <a:pPr lvl="2"/>
            <a:r>
              <a:rPr lang="af-ZA" altLang="en-US" smtClean="0"/>
              <a:t>15 / 25  x 2 = 30</a:t>
            </a:r>
          </a:p>
          <a:p>
            <a:r>
              <a:rPr lang="af-ZA" altLang="en-US" smtClean="0"/>
              <a:t>Totaal </a:t>
            </a:r>
          </a:p>
          <a:p>
            <a:pPr lvl="1"/>
            <a:r>
              <a:rPr lang="af-ZA" altLang="en-US" smtClean="0"/>
              <a:t>60 / 100 </a:t>
            </a:r>
          </a:p>
          <a:p>
            <a:pPr lvl="2"/>
            <a:r>
              <a:rPr lang="af-ZA" altLang="en-US" smtClean="0"/>
              <a:t>Gediend ?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/>
              <a:t/>
            </a:r>
            <a:br>
              <a:rPr lang="en-ZA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4953000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algn="ctr" eaLnBrk="1" hangingPunct="1">
              <a:buFont typeface="Wingdings 2" pitchFamily="18" charset="2"/>
              <a:buNone/>
            </a:pPr>
            <a:endParaRPr lang="en-US" altLang="en-US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af-ZA" altLang="en-US" smtClean="0"/>
              <a:t>DANKIE</a:t>
            </a:r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144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1295400" y="1219200"/>
            <a:ext cx="5400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af-ZA" altLang="en-US" sz="3600"/>
              <a:t>BEïNDRUK </a:t>
            </a:r>
            <a:r>
              <a:rPr lang="af-ZA" altLang="en-US" sz="2400"/>
              <a:t>met jou</a:t>
            </a:r>
            <a:r>
              <a:rPr lang="af-ZA" altLang="en-US" sz="3600"/>
              <a:t> BEGIN!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f-ZA" dirty="0" smtClean="0"/>
              <a:t>K</a:t>
            </a:r>
            <a:r>
              <a:rPr lang="af-ZA" sz="2400" b="0" dirty="0" smtClean="0"/>
              <a:t>ies jou onderwerp</a:t>
            </a:r>
            <a:endParaRPr lang="af-ZA" b="0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altLang="en-US" sz="1400" smtClean="0"/>
              <a:t>Keuses</a:t>
            </a:r>
          </a:p>
          <a:p>
            <a:pPr lvl="1"/>
            <a:r>
              <a:rPr lang="af-ZA" altLang="en-US" sz="1400" smtClean="0"/>
              <a:t>Bekend</a:t>
            </a:r>
          </a:p>
          <a:p>
            <a:pPr lvl="2"/>
            <a:r>
              <a:rPr lang="af-ZA" altLang="en-US" sz="1400" smtClean="0"/>
              <a:t>My held! </a:t>
            </a:r>
          </a:p>
          <a:p>
            <a:pPr lvl="1"/>
            <a:r>
              <a:rPr lang="af-ZA" altLang="en-US" sz="1400" smtClean="0"/>
              <a:t>Aktueel </a:t>
            </a:r>
          </a:p>
          <a:p>
            <a:pPr lvl="2"/>
            <a:r>
              <a:rPr lang="af-ZA" altLang="en-US" sz="1400" smtClean="0"/>
              <a:t>Oscar Pistorius, hoofsaak van die dekade.</a:t>
            </a:r>
          </a:p>
          <a:p>
            <a:pPr lvl="1"/>
            <a:r>
              <a:rPr lang="af-ZA" altLang="en-US" sz="1400" smtClean="0"/>
              <a:t>Gemaklik</a:t>
            </a:r>
          </a:p>
          <a:p>
            <a:pPr lvl="2"/>
            <a:r>
              <a:rPr lang="af-ZA" altLang="en-US" sz="1400" smtClean="0"/>
              <a:t>My matriekjaar!</a:t>
            </a:r>
          </a:p>
          <a:p>
            <a:pPr lvl="1"/>
            <a:r>
              <a:rPr lang="af-ZA" altLang="en-US" sz="1400" smtClean="0"/>
              <a:t>Ervaring</a:t>
            </a:r>
          </a:p>
          <a:p>
            <a:pPr lvl="2"/>
            <a:r>
              <a:rPr lang="af-ZA" altLang="en-US" sz="1400" smtClean="0"/>
              <a:t>Die groot afskeid…</a:t>
            </a:r>
          </a:p>
          <a:p>
            <a:pPr lvl="1"/>
            <a:r>
              <a:rPr lang="af-ZA" altLang="en-US" sz="1400" smtClean="0"/>
              <a:t>Interessant</a:t>
            </a:r>
          </a:p>
          <a:p>
            <a:pPr lvl="2"/>
            <a:r>
              <a:rPr lang="af-ZA" altLang="en-US" sz="1400" smtClean="0"/>
              <a:t>Die beste ding ooit: ŉ brugjaar! </a:t>
            </a:r>
          </a:p>
          <a:p>
            <a:pPr lvl="1"/>
            <a:r>
              <a:rPr lang="af-ZA" altLang="en-US" sz="1400" smtClean="0"/>
              <a:t>Lighartig</a:t>
            </a:r>
          </a:p>
          <a:p>
            <a:pPr lvl="2"/>
            <a:r>
              <a:rPr lang="af-ZA" altLang="en-US" sz="1400" smtClean="0"/>
              <a:t>Die hoof is ŉ padda…</a:t>
            </a:r>
          </a:p>
          <a:p>
            <a:pPr lvl="1"/>
            <a:r>
              <a:rPr lang="af-ZA" altLang="en-US" sz="1400" smtClean="0"/>
              <a:t>Sensitief </a:t>
            </a:r>
          </a:p>
          <a:p>
            <a:pPr lvl="2"/>
            <a:r>
              <a:rPr lang="af-ZA" altLang="en-US" sz="1400" smtClean="0"/>
              <a:t>Kindermoorde neem toe.</a:t>
            </a:r>
          </a:p>
          <a:p>
            <a:pPr lvl="1"/>
            <a:r>
              <a:rPr lang="af-ZA" altLang="en-US" sz="1400" smtClean="0"/>
              <a:t>Sensasioneel </a:t>
            </a:r>
          </a:p>
          <a:p>
            <a:pPr lvl="2"/>
            <a:r>
              <a:rPr lang="af-ZA" altLang="en-US" sz="1400" smtClean="0"/>
              <a:t>Bieber al weer gevang!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f-ZA" dirty="0" smtClean="0"/>
              <a:t>B</a:t>
            </a:r>
            <a:r>
              <a:rPr lang="af-ZA" sz="2800" dirty="0" smtClean="0"/>
              <a:t>egin </a:t>
            </a:r>
            <a:r>
              <a:rPr lang="af-ZA" sz="1800" dirty="0" smtClean="0"/>
              <a:t>nou</a:t>
            </a:r>
            <a:r>
              <a:rPr lang="af-ZA" sz="2800" dirty="0" smtClean="0"/>
              <a:t> beïndruk</a:t>
            </a:r>
            <a:endParaRPr lang="af-ZA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altLang="en-US" smtClean="0"/>
              <a:t>Kies onderwerp</a:t>
            </a:r>
          </a:p>
          <a:p>
            <a:pPr lvl="1"/>
            <a:r>
              <a:rPr lang="af-ZA" altLang="en-US" smtClean="0"/>
              <a:t>Skryf die onderwerp neer</a:t>
            </a:r>
          </a:p>
          <a:p>
            <a:r>
              <a:rPr lang="af-ZA" altLang="en-US" smtClean="0"/>
              <a:t>Beplanning: twee (2) minute</a:t>
            </a:r>
          </a:p>
          <a:p>
            <a:pPr lvl="1"/>
            <a:r>
              <a:rPr lang="af-ZA" altLang="en-US" smtClean="0"/>
              <a:t>Spinnekop</a:t>
            </a:r>
          </a:p>
          <a:p>
            <a:pPr lvl="1"/>
            <a:r>
              <a:rPr lang="af-ZA" altLang="en-US" smtClean="0"/>
              <a:t>Web</a:t>
            </a:r>
          </a:p>
          <a:p>
            <a:pPr lvl="1"/>
            <a:r>
              <a:rPr lang="af-ZA" altLang="en-US" smtClean="0"/>
              <a:t>Breinkaart</a:t>
            </a:r>
          </a:p>
          <a:p>
            <a:pPr lvl="1"/>
            <a:r>
              <a:rPr lang="af-ZA" altLang="en-US" smtClean="0"/>
              <a:t>Sinne </a:t>
            </a:r>
          </a:p>
          <a:p>
            <a:pPr lvl="1"/>
            <a:r>
              <a:rPr lang="af-ZA" altLang="en-US" smtClean="0"/>
              <a:t>Krap </a:t>
            </a:r>
          </a:p>
          <a:p>
            <a:pPr lvl="1"/>
            <a:r>
              <a:rPr lang="af-ZA" altLang="en-US" smtClean="0"/>
              <a:t>Skryf hele opstel</a:t>
            </a:r>
          </a:p>
          <a:p>
            <a:pPr lvl="2"/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f-ZA" dirty="0" smtClean="0"/>
              <a:t>B</a:t>
            </a:r>
            <a:r>
              <a:rPr lang="af-ZA" sz="2800" dirty="0" smtClean="0"/>
              <a:t>egin </a:t>
            </a:r>
            <a:r>
              <a:rPr lang="af-ZA" sz="1800" dirty="0" smtClean="0"/>
              <a:t>nou</a:t>
            </a:r>
            <a:r>
              <a:rPr lang="af-ZA" sz="2800" dirty="0" smtClean="0"/>
              <a:t> beïndruk</a:t>
            </a:r>
            <a:r>
              <a:rPr lang="af-ZA" dirty="0" smtClean="0"/>
              <a:t> </a:t>
            </a:r>
            <a:r>
              <a:rPr lang="af-ZA" sz="1400" dirty="0" smtClean="0"/>
              <a:t>(vervolg)</a:t>
            </a:r>
            <a:endParaRPr lang="af-ZA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af-ZA" altLang="en-US" smtClean="0"/>
              <a:t>Woorde</a:t>
            </a:r>
          </a:p>
          <a:p>
            <a:pPr lvl="2"/>
            <a:r>
              <a:rPr lang="af-ZA" altLang="en-US" smtClean="0"/>
              <a:t>Skryf 10 woorde</a:t>
            </a:r>
          </a:p>
          <a:p>
            <a:r>
              <a:rPr lang="af-ZA" altLang="en-US" smtClean="0"/>
              <a:t>sorteer</a:t>
            </a:r>
          </a:p>
          <a:p>
            <a:r>
              <a:rPr lang="af-ZA" altLang="en-US" smtClean="0"/>
              <a:t>chronologies </a:t>
            </a:r>
          </a:p>
          <a:p>
            <a:r>
              <a:rPr lang="af-ZA" altLang="en-US" smtClean="0"/>
              <a:t>Middel </a:t>
            </a:r>
          </a:p>
          <a:p>
            <a:r>
              <a:rPr lang="af-ZA" altLang="en-US" smtClean="0"/>
              <a:t>Is dit jou storie / siening / argument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f-ZA" dirty="0" smtClean="0"/>
              <a:t>B</a:t>
            </a:r>
            <a:r>
              <a:rPr lang="af-ZA" sz="2800" dirty="0" smtClean="0"/>
              <a:t>egin </a:t>
            </a:r>
            <a:r>
              <a:rPr lang="af-ZA" sz="1800" dirty="0" smtClean="0"/>
              <a:t>nou</a:t>
            </a:r>
            <a:r>
              <a:rPr lang="af-ZA" sz="2800" dirty="0" smtClean="0"/>
              <a:t> beïndruk </a:t>
            </a:r>
            <a:r>
              <a:rPr lang="af-ZA" sz="1400" dirty="0" smtClean="0"/>
              <a:t>(vervolg)</a:t>
            </a:r>
            <a:endParaRPr lang="af-ZA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altLang="en-US" smtClean="0"/>
              <a:t>Dink aan:</a:t>
            </a:r>
          </a:p>
          <a:p>
            <a:pPr lvl="1"/>
            <a:r>
              <a:rPr lang="af-ZA" altLang="en-US" smtClean="0"/>
              <a:t>Wie</a:t>
            </a:r>
          </a:p>
          <a:p>
            <a:pPr lvl="1"/>
            <a:r>
              <a:rPr lang="af-ZA" altLang="en-US" smtClean="0"/>
              <a:t>Wat</a:t>
            </a:r>
          </a:p>
          <a:p>
            <a:pPr lvl="1"/>
            <a:r>
              <a:rPr lang="af-ZA" altLang="en-US" smtClean="0"/>
              <a:t>Wanneer</a:t>
            </a:r>
          </a:p>
          <a:p>
            <a:pPr lvl="1"/>
            <a:r>
              <a:rPr lang="af-ZA" altLang="en-US" smtClean="0"/>
              <a:t>WAAR</a:t>
            </a:r>
          </a:p>
          <a:p>
            <a:pPr lvl="1"/>
            <a:r>
              <a:rPr lang="af-ZA" altLang="en-US" smtClean="0"/>
              <a:t>Hoe </a:t>
            </a:r>
          </a:p>
          <a:p>
            <a:pPr lvl="1"/>
            <a:r>
              <a:rPr lang="af-ZA" altLang="en-US" smtClean="0"/>
              <a:t>Waarom</a:t>
            </a:r>
          </a:p>
          <a:p>
            <a:pPr lvl="1"/>
            <a:r>
              <a:rPr lang="af-ZA" altLang="en-US" smtClean="0"/>
              <a:t>Waarnatoe </a:t>
            </a:r>
          </a:p>
          <a:p>
            <a:endParaRPr lang="af-ZA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Sintuie…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altLang="en-US" smtClean="0"/>
              <a:t>Wat hoor jy? </a:t>
            </a:r>
          </a:p>
          <a:p>
            <a:pPr lvl="1"/>
            <a:r>
              <a:rPr lang="af-ZA" altLang="en-US" smtClean="0"/>
              <a:t>(voetstappe, angsgille, musiek ?)</a:t>
            </a:r>
          </a:p>
          <a:p>
            <a:r>
              <a:rPr lang="af-ZA" altLang="en-US" smtClean="0"/>
              <a:t>Wat sien jy?</a:t>
            </a:r>
          </a:p>
          <a:p>
            <a:pPr lvl="1"/>
            <a:r>
              <a:rPr lang="af-ZA" altLang="en-US" smtClean="0"/>
              <a:t> (spoke, die see, ŉ boom?)</a:t>
            </a:r>
          </a:p>
          <a:p>
            <a:r>
              <a:rPr lang="af-ZA" altLang="en-US" smtClean="0"/>
              <a:t>Wat voel jy? </a:t>
            </a:r>
          </a:p>
          <a:p>
            <a:pPr lvl="1"/>
            <a:r>
              <a:rPr lang="af-ZA" altLang="en-US" smtClean="0"/>
              <a:t>(beangs, opgewonde, oes?)</a:t>
            </a:r>
          </a:p>
          <a:p>
            <a:r>
              <a:rPr lang="af-ZA" altLang="en-US" smtClean="0"/>
              <a:t>Wat proe jy? </a:t>
            </a:r>
          </a:p>
          <a:p>
            <a:pPr lvl="1"/>
            <a:r>
              <a:rPr lang="af-ZA" altLang="en-US" smtClean="0"/>
              <a:t>(is daar ŉ bitter smaak in jou mond, iets soets?)</a:t>
            </a:r>
          </a:p>
          <a:p>
            <a:r>
              <a:rPr lang="af-ZA" altLang="en-US" smtClean="0"/>
              <a:t>Wat ruik jy? </a:t>
            </a:r>
          </a:p>
          <a:p>
            <a:pPr lvl="1"/>
            <a:r>
              <a:rPr lang="af-ZA" altLang="en-US" smtClean="0"/>
              <a:t>(rook, die geur van jasmyn?) 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f-ZA" dirty="0" smtClean="0"/>
              <a:t>I</a:t>
            </a:r>
            <a:r>
              <a:rPr lang="af-ZA" sz="2800" dirty="0" smtClean="0"/>
              <a:t>nleiding…</a:t>
            </a:r>
            <a:endParaRPr lang="af-ZA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altLang="en-US" smtClean="0"/>
              <a:t>Skryf die inleidende sin</a:t>
            </a:r>
          </a:p>
          <a:p>
            <a:r>
              <a:rPr lang="af-ZA" altLang="en-US" smtClean="0"/>
              <a:t>Hoe sluit dit by die TITEL aan?</a:t>
            </a:r>
          </a:p>
          <a:p>
            <a:r>
              <a:rPr lang="af-ZA" altLang="en-US" smtClean="0"/>
              <a:t>Is dit treffend?</a:t>
            </a:r>
          </a:p>
          <a:p>
            <a:r>
              <a:rPr lang="af-ZA" altLang="en-US" smtClean="0"/>
              <a:t>Dalk te lomp?</a:t>
            </a:r>
          </a:p>
          <a:p>
            <a:r>
              <a:rPr lang="af-ZA" altLang="en-US" smtClean="0"/>
              <a:t>Dalk te kort?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af-ZA" dirty="0" smtClean="0"/>
              <a:t>S</a:t>
            </a:r>
            <a:r>
              <a:rPr lang="af-ZA" sz="2800" dirty="0" smtClean="0"/>
              <a:t>lot…</a:t>
            </a:r>
            <a:endParaRPr lang="af-ZA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altLang="en-US" smtClean="0"/>
              <a:t>Skryf die slotsin neer.</a:t>
            </a:r>
          </a:p>
          <a:p>
            <a:r>
              <a:rPr lang="af-ZA" altLang="en-US" smtClean="0"/>
              <a:t>Hoe sluit dit aan by die titel?</a:t>
            </a:r>
          </a:p>
          <a:p>
            <a:r>
              <a:rPr lang="af-ZA" altLang="en-US" smtClean="0"/>
              <a:t>Is dit treffend?</a:t>
            </a:r>
          </a:p>
          <a:p>
            <a:r>
              <a:rPr lang="af-ZA" altLang="en-US" smtClean="0"/>
              <a:t>Dalk te lomp?</a:t>
            </a:r>
          </a:p>
          <a:p>
            <a:r>
              <a:rPr lang="af-ZA" altLang="en-US" smtClean="0"/>
              <a:t>Dalk te kort?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6887</TotalTime>
  <Words>441</Words>
  <Application>Microsoft Office PowerPoint</Application>
  <PresentationFormat>On-screen Show (4:3)</PresentationFormat>
  <Paragraphs>130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Trebuchet MS</vt:lpstr>
      <vt:lpstr>Wingdings 2</vt:lpstr>
      <vt:lpstr>Wingdings</vt:lpstr>
      <vt:lpstr>Calibri</vt:lpstr>
      <vt:lpstr>Wingdings 3</vt:lpstr>
      <vt:lpstr>Opulent</vt:lpstr>
      <vt:lpstr>Microsoft Office Word Document</vt:lpstr>
      <vt:lpstr>BEïNDRUK met jou BEGIN!</vt:lpstr>
      <vt:lpstr>statistiek</vt:lpstr>
      <vt:lpstr>Kies jou onderwerp</vt:lpstr>
      <vt:lpstr>Begin nou beïndruk</vt:lpstr>
      <vt:lpstr>Begin nou beïndruk (vervolg)</vt:lpstr>
      <vt:lpstr>Begin nou beïndruk (vervolg)</vt:lpstr>
      <vt:lpstr>Sintuie…</vt:lpstr>
      <vt:lpstr>Inleiding…</vt:lpstr>
      <vt:lpstr>Slot…</vt:lpstr>
      <vt:lpstr>Die mooi glip stil verby…</vt:lpstr>
      <vt:lpstr>Waarneming…</vt:lpstr>
      <vt:lpstr>Algemene foute…</vt:lpstr>
      <vt:lpstr>HOEKOM  SKRYF JY?</vt:lpstr>
      <vt:lpstr>Nog maniere om jou skryfwerk te verbeter en interessant te maak.</vt:lpstr>
      <vt:lpstr>Nog maniere om jou skryfwerk te verbeter en interessant te maak.</vt:lpstr>
      <vt:lpstr>Nog maniere om jou skryfwerk te verbeter en interessant te maak.</vt:lpstr>
      <vt:lpstr>Nog maniere om jou skryfwerk te verbeter en interessant te maak.</vt:lpstr>
      <vt:lpstr>Afrikaans is …</vt:lpstr>
      <vt:lpstr>Afrikaans is …</vt:lpstr>
      <vt:lpstr>  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Skryf is koel!</dc:title>
  <dc:creator>1</dc:creator>
  <cp:lastModifiedBy>Hubert</cp:lastModifiedBy>
  <cp:revision>122</cp:revision>
  <dcterms:created xsi:type="dcterms:W3CDTF">2012-02-29T00:18:21Z</dcterms:created>
  <dcterms:modified xsi:type="dcterms:W3CDTF">2014-06-09T13:02:32Z</dcterms:modified>
</cp:coreProperties>
</file>