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75" r:id="rId8"/>
    <p:sldId id="263" r:id="rId9"/>
    <p:sldId id="264" r:id="rId10"/>
    <p:sldId id="265" r:id="rId11"/>
    <p:sldId id="266" r:id="rId12"/>
    <p:sldId id="267" r:id="rId13"/>
    <p:sldId id="268" r:id="rId14"/>
    <p:sldId id="269" r:id="rId15"/>
    <p:sldId id="270" r:id="rId16"/>
    <p:sldId id="276" r:id="rId17"/>
    <p:sldId id="27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4660"/>
  </p:normalViewPr>
  <p:slideViewPr>
    <p:cSldViewPr>
      <p:cViewPr>
        <p:scale>
          <a:sx n="84" d="100"/>
          <a:sy n="84" d="100"/>
        </p:scale>
        <p:origin x="-726"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8DEF709-B3C9-4419-8B8E-D2F0FF575DF4}" type="datetimeFigureOut">
              <a:rPr lang="en-US" smtClean="0"/>
              <a:pPr/>
              <a:t>27-Aug-13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8DEF709-B3C9-4419-8B8E-D2F0FF575DF4}" type="datetimeFigureOut">
              <a:rPr lang="en-US" smtClean="0"/>
              <a:pPr/>
              <a:t>27-Aug-13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8DEF709-B3C9-4419-8B8E-D2F0FF575DF4}" type="datetimeFigureOut">
              <a:rPr lang="en-US" smtClean="0"/>
              <a:pPr/>
              <a:t>27-Aug-13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8DEF709-B3C9-4419-8B8E-D2F0FF575DF4}" type="datetimeFigureOut">
              <a:rPr lang="en-US" smtClean="0"/>
              <a:pPr/>
              <a:t>27-Aug-13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DEF709-B3C9-4419-8B8E-D2F0FF575DF4}" type="datetimeFigureOut">
              <a:rPr lang="en-US" smtClean="0"/>
              <a:pPr/>
              <a:t>27-Aug-13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8DEF709-B3C9-4419-8B8E-D2F0FF575DF4}" type="datetimeFigureOut">
              <a:rPr lang="en-US" smtClean="0"/>
              <a:pPr/>
              <a:t>27-Aug-13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8DEF709-B3C9-4419-8B8E-D2F0FF575DF4}" type="datetimeFigureOut">
              <a:rPr lang="en-US" smtClean="0"/>
              <a:pPr/>
              <a:t>27-Aug-13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8DEF709-B3C9-4419-8B8E-D2F0FF575DF4}" type="datetimeFigureOut">
              <a:rPr lang="en-US" smtClean="0"/>
              <a:pPr/>
              <a:t>27-Aug-13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EF709-B3C9-4419-8B8E-D2F0FF575DF4}" type="datetimeFigureOut">
              <a:rPr lang="en-US" smtClean="0"/>
              <a:pPr/>
              <a:t>27-Aug-13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EF709-B3C9-4419-8B8E-D2F0FF575DF4}" type="datetimeFigureOut">
              <a:rPr lang="en-US" smtClean="0"/>
              <a:pPr/>
              <a:t>27-Aug-13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EF709-B3C9-4419-8B8E-D2F0FF575DF4}" type="datetimeFigureOut">
              <a:rPr lang="en-US" smtClean="0"/>
              <a:pPr/>
              <a:t>27-Aug-13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8902495-415B-4961-B955-1B202A0BE7BB}"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EF709-B3C9-4419-8B8E-D2F0FF575DF4}" type="datetimeFigureOut">
              <a:rPr lang="en-US" smtClean="0"/>
              <a:pPr/>
              <a:t>27-Aug-13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2495-415B-4961-B955-1B202A0BE7B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co.za/imgres?imgurl=http://alteredgroundslandscaping.com/wp-content/uploads/2012/11/christmas-tree-pics-0111.jpg&amp;imgrefurl=http://alteredgroundslandscaping.com/2012/11/christmas-tree-care-tips/&amp;usg=__UigKXXQBGIDoToHaCZ96fAk9qM8=&amp;h=1721&amp;w=1244&amp;sz=343&amp;hl=en&amp;start=2&amp;zoom=1&amp;tbnid=cYqsrWj713FjrM:&amp;tbnh=150&amp;tbnw=108&amp;ei=muAXUeD4KMrKtAb-oICwCQ&amp;prev=/search?q=christmas+tree&amp;hl=en&amp;gbv=2&amp;tbm=isch&amp;itbs=1&amp;sa=X&amp;ved=0CC0QrQMwAQ" TargetMode="External"/><Relationship Id="rId1" Type="http://schemas.openxmlformats.org/officeDocument/2006/relationships/slideLayout" Target="../slideLayouts/slideLayout1.xml"/><Relationship Id="rId6" Type="http://schemas.openxmlformats.org/officeDocument/2006/relationships/hyperlink" Target="http://www.google.co.za/imgres?imgurl=http://madeyourelevant.com/wp-content/uploads/2012/12/jr-smith-tattoo-1jm_zps3d2adb22.jpg&amp;imgrefurl=http://madeyourelevant.com/?p=15483&amp;usg=__vVYWh8FRcmxyQKE5GkVak4qgvQU=&amp;h=862&amp;w=575&amp;sz=147&amp;hl=en&amp;start=64&amp;zoom=1&amp;tbnid=pAL_0H2_bmdJCM:&amp;tbnh=145&amp;tbnw=97&amp;ei=0eEXUcvbOsvNsgbf-oCgCQ&amp;prev=/search?q=tattoos+on+body&amp;start=60&amp;hl=en&amp;sa=N&amp;gbv=2&amp;tbm=isch&amp;itbs=1&amp;sa=X&amp;ved=0CC8QrQMwAzg8" TargetMode="External"/><Relationship Id="rId5" Type="http://schemas.openxmlformats.org/officeDocument/2006/relationships/image" Target="../media/image2.jpeg"/><Relationship Id="rId4" Type="http://schemas.openxmlformats.org/officeDocument/2006/relationships/hyperlink" Target="http://www.google.co.za/imgres?imgurl=http://1.bp.blogspot.com/-MMShpGSEpNQ/T8HsQyH3NRI/AAAAAAAACMw/cUjLi_yrJds/s1600/political-south-africa-map.gif&amp;imgrefurl=http://maps-africa.blogspot.com/2012/05/south-africa-map-pictures.html&amp;usg=__aDJ6QiKejTN7wUySPdqGEw05Pbc=&amp;h=383&amp;w=450&amp;sz=13&amp;hl=en&amp;start=5&amp;zoom=1&amp;tbnid=dxHHMTiNut8zcM:&amp;tbnh=108&amp;tbnw=127&amp;ei=GuEXUYKzNIjEsgadooHIDg&amp;prev=/search?q=south+african+map&amp;hl=en&amp;gbv=2&amp;tbm=isch&amp;itbs=1&amp;sa=X&amp;ved=0CDEQrQMwB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Documents%20and%20Settings\Personeel\Desktop\Chris-Marie\converted%20heart%20of%20a%20killer.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File:Capeflats.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af.wikipedia.org/wiki/Valsbaai" TargetMode="External"/><Relationship Id="rId2" Type="http://schemas.openxmlformats.org/officeDocument/2006/relationships/hyperlink" Target="http://af.wikipedia.org/wiki/Tafelbaai" TargetMode="External"/><Relationship Id="rId1" Type="http://schemas.openxmlformats.org/officeDocument/2006/relationships/slideLayout" Target="../slideLayouts/slideLayout7.xml"/><Relationship Id="rId5" Type="http://schemas.openxmlformats.org/officeDocument/2006/relationships/hyperlink" Target="http://af.wikipedia.org/wiki/N2" TargetMode="External"/><Relationship Id="rId4" Type="http://schemas.openxmlformats.org/officeDocument/2006/relationships/hyperlink" Target="http://af.wikipedia.org/wiki/Somerset_W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Documents%20and%20Settings\Personeel\Desktop\Chris-Marie\converted%20john%20mongrel.wm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52" y="1071546"/>
            <a:ext cx="5929354" cy="4071942"/>
          </a:xfrm>
        </p:spPr>
        <p:txBody>
          <a:bodyPr>
            <a:normAutofit/>
          </a:bodyPr>
          <a:lstStyle/>
          <a:p>
            <a:r>
              <a:rPr lang="en-ZA" sz="6000" dirty="0" smtClean="0">
                <a:latin typeface="Arial" pitchFamily="34" charset="0"/>
                <a:cs typeface="Arial" pitchFamily="34" charset="0"/>
              </a:rPr>
              <a:t>Die </a:t>
            </a:r>
            <a:r>
              <a:rPr lang="en-ZA" sz="6000" dirty="0" err="1" smtClean="0">
                <a:latin typeface="Arial" pitchFamily="34" charset="0"/>
                <a:cs typeface="Arial" pitchFamily="34" charset="0"/>
              </a:rPr>
              <a:t>Krismis</a:t>
            </a:r>
            <a:r>
              <a:rPr lang="en-ZA" sz="6000" dirty="0" smtClean="0">
                <a:latin typeface="Arial" pitchFamily="34" charset="0"/>
                <a:cs typeface="Arial" pitchFamily="34" charset="0"/>
              </a:rPr>
              <a:t> </a:t>
            </a:r>
            <a:br>
              <a:rPr lang="en-ZA" sz="6000" dirty="0" smtClean="0">
                <a:latin typeface="Arial" pitchFamily="34" charset="0"/>
                <a:cs typeface="Arial" pitchFamily="34" charset="0"/>
              </a:rPr>
            </a:br>
            <a:r>
              <a:rPr lang="en-ZA" sz="6000" dirty="0" smtClean="0">
                <a:latin typeface="Arial" pitchFamily="34" charset="0"/>
                <a:cs typeface="Arial" pitchFamily="34" charset="0"/>
              </a:rPr>
              <a:t>van Map Jacobs</a:t>
            </a:r>
            <a:endParaRPr lang="en-ZA" sz="6000" dirty="0">
              <a:latin typeface="Arial" pitchFamily="34" charset="0"/>
              <a:cs typeface="Arial" pitchFamily="34" charset="0"/>
            </a:endParaRPr>
          </a:p>
        </p:txBody>
      </p:sp>
      <p:pic>
        <p:nvPicPr>
          <p:cNvPr id="12290" name="Picture 2" descr="http://t0.gstatic.com/images?q=tbn:ANd9GcRzF_BYBqdD-zQQ-jBGzbjJlgc7xD_cJau95_WNAkUoK3eyGau96ju1rP4t">
            <a:hlinkClick r:id="rId2"/>
          </p:cNvPr>
          <p:cNvPicPr>
            <a:picLocks noChangeAspect="1" noChangeArrowheads="1"/>
          </p:cNvPicPr>
          <p:nvPr/>
        </p:nvPicPr>
        <p:blipFill>
          <a:blip r:embed="rId3"/>
          <a:srcRect/>
          <a:stretch>
            <a:fillRect/>
          </a:stretch>
        </p:blipFill>
        <p:spPr bwMode="auto">
          <a:xfrm>
            <a:off x="6500826" y="214290"/>
            <a:ext cx="2286016" cy="3175022"/>
          </a:xfrm>
          <a:prstGeom prst="rect">
            <a:avLst/>
          </a:prstGeom>
          <a:ln>
            <a:noFill/>
          </a:ln>
          <a:effectLst>
            <a:softEdge rad="112500"/>
          </a:effectLst>
        </p:spPr>
      </p:pic>
      <p:pic>
        <p:nvPicPr>
          <p:cNvPr id="12294" name="Picture 6" descr="http://t3.gstatic.com/images?q=tbn:ANd9GcRNoB0kovgSOe-QDQajiaCXdvu6kRPmKdGNeEHq2YutHYisA7nhC43UeA">
            <a:hlinkClick r:id="rId4"/>
          </p:cNvPr>
          <p:cNvPicPr>
            <a:picLocks noChangeAspect="1" noChangeArrowheads="1"/>
          </p:cNvPicPr>
          <p:nvPr/>
        </p:nvPicPr>
        <p:blipFill>
          <a:blip r:embed="rId5"/>
          <a:srcRect/>
          <a:stretch>
            <a:fillRect/>
          </a:stretch>
        </p:blipFill>
        <p:spPr bwMode="auto">
          <a:xfrm>
            <a:off x="1928794" y="4357694"/>
            <a:ext cx="2352160" cy="2000264"/>
          </a:xfrm>
          <a:prstGeom prst="rect">
            <a:avLst/>
          </a:prstGeom>
          <a:noFill/>
        </p:spPr>
      </p:pic>
      <p:pic>
        <p:nvPicPr>
          <p:cNvPr id="12296" name="Picture 8" descr="http://t3.gstatic.com/images?q=tbn:ANd9GcSYC-jX3sH08XNjwL2xizbyf4UFsG5axnTyPx8MafenDKrfZsc8tLYD_u0M">
            <a:hlinkClick r:id="rId6"/>
          </p:cNvPr>
          <p:cNvPicPr>
            <a:picLocks noChangeAspect="1" noChangeArrowheads="1"/>
          </p:cNvPicPr>
          <p:nvPr/>
        </p:nvPicPr>
        <p:blipFill>
          <a:blip r:embed="rId7"/>
          <a:srcRect/>
          <a:stretch>
            <a:fillRect/>
          </a:stretch>
        </p:blipFill>
        <p:spPr bwMode="auto">
          <a:xfrm>
            <a:off x="4929190" y="4071942"/>
            <a:ext cx="1672633" cy="25003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Po</a:t>
            </a:r>
            <a:br>
              <a:rPr lang="en-ZA" sz="3200" dirty="0" smtClean="0"/>
            </a:br>
            <a:r>
              <a:rPr lang="en-ZA" sz="3200" dirty="0" smtClean="0"/>
              <a:t>(</a:t>
            </a:r>
            <a:r>
              <a:rPr lang="en-ZA" sz="3200" dirty="0" err="1" smtClean="0"/>
              <a:t>wou</a:t>
            </a:r>
            <a:r>
              <a:rPr lang="en-ZA" sz="3200" dirty="0" smtClean="0"/>
              <a:t> </a:t>
            </a:r>
            <a:r>
              <a:rPr lang="en-ZA" sz="3200" dirty="0" err="1" smtClean="0"/>
              <a:t>jong</a:t>
            </a:r>
            <a:r>
              <a:rPr lang="en-ZA" sz="3200" dirty="0" smtClean="0"/>
              <a:t> swart mans </a:t>
            </a:r>
            <a:r>
              <a:rPr lang="en-ZA" sz="3200" dirty="0" err="1" smtClean="0"/>
              <a:t>onder</a:t>
            </a:r>
            <a:r>
              <a:rPr lang="en-ZA" sz="3200" dirty="0" smtClean="0"/>
              <a:t> </a:t>
            </a:r>
            <a:r>
              <a:rPr lang="en-ZA" sz="3200" dirty="0" err="1" smtClean="0"/>
              <a:t>blanke</a:t>
            </a:r>
            <a:r>
              <a:rPr lang="en-ZA" sz="3200" dirty="0" smtClean="0"/>
              <a:t> </a:t>
            </a:r>
            <a:r>
              <a:rPr lang="en-ZA" sz="3200" dirty="0" err="1" smtClean="0"/>
              <a:t>verdukking</a:t>
            </a:r>
            <a:r>
              <a:rPr lang="en-ZA" sz="3200" dirty="0" smtClean="0"/>
              <a:t> </a:t>
            </a:r>
            <a:r>
              <a:rPr lang="en-ZA" sz="3200" dirty="0" err="1" smtClean="0"/>
              <a:t>verlos</a:t>
            </a:r>
            <a:r>
              <a:rPr lang="en-ZA" sz="3200" dirty="0" smtClean="0"/>
              <a:t>)</a:t>
            </a:r>
            <a:endParaRPr lang="en-ZA" sz="3200" dirty="0"/>
          </a:p>
        </p:txBody>
      </p:sp>
      <p:sp>
        <p:nvSpPr>
          <p:cNvPr id="3" name="Text Placeholder 2"/>
          <p:cNvSpPr>
            <a:spLocks noGrp="1"/>
          </p:cNvSpPr>
          <p:nvPr>
            <p:ph type="body" idx="1"/>
          </p:nvPr>
        </p:nvSpPr>
        <p:spPr>
          <a:xfrm>
            <a:off x="457200" y="1535112"/>
            <a:ext cx="4114800" cy="1250945"/>
          </a:xfrm>
        </p:spPr>
        <p:txBody>
          <a:bodyPr>
            <a:normAutofit/>
          </a:bodyPr>
          <a:lstStyle/>
          <a:p>
            <a:r>
              <a:rPr lang="en-ZA" sz="3200" dirty="0" err="1" smtClean="0"/>
              <a:t>Nongoloza</a:t>
            </a:r>
            <a:r>
              <a:rPr lang="en-ZA" sz="3200" dirty="0" smtClean="0"/>
              <a:t> (</a:t>
            </a:r>
            <a:r>
              <a:rPr lang="en-ZA" sz="3200" dirty="0" err="1" smtClean="0"/>
              <a:t>zulu</a:t>
            </a:r>
            <a:r>
              <a:rPr lang="en-ZA" sz="3200" dirty="0" smtClean="0"/>
              <a:t> man)</a:t>
            </a:r>
          </a:p>
          <a:p>
            <a:pPr algn="ctr"/>
            <a:r>
              <a:rPr lang="en-ZA" sz="3200" dirty="0" smtClean="0"/>
              <a:t>28’s</a:t>
            </a:r>
            <a:endParaRPr lang="en-ZA" sz="3200" dirty="0"/>
          </a:p>
        </p:txBody>
      </p:sp>
      <p:sp>
        <p:nvSpPr>
          <p:cNvPr id="5" name="Text Placeholder 4"/>
          <p:cNvSpPr>
            <a:spLocks noGrp="1"/>
          </p:cNvSpPr>
          <p:nvPr>
            <p:ph type="body" sz="quarter" idx="3"/>
          </p:nvPr>
        </p:nvSpPr>
        <p:spPr>
          <a:xfrm>
            <a:off x="4643438" y="1535112"/>
            <a:ext cx="4043363" cy="1822450"/>
          </a:xfrm>
        </p:spPr>
        <p:txBody>
          <a:bodyPr>
            <a:noAutofit/>
          </a:bodyPr>
          <a:lstStyle/>
          <a:p>
            <a:r>
              <a:rPr lang="en-ZA" sz="3200" dirty="0" err="1" smtClean="0"/>
              <a:t>Nongilikatyane</a:t>
            </a:r>
            <a:r>
              <a:rPr lang="en-ZA" sz="3200" dirty="0" smtClean="0"/>
              <a:t> (</a:t>
            </a:r>
            <a:r>
              <a:rPr lang="en-ZA" sz="3200" dirty="0" err="1" smtClean="0"/>
              <a:t>Pondo</a:t>
            </a:r>
            <a:r>
              <a:rPr lang="en-ZA" sz="3200" dirty="0" smtClean="0"/>
              <a:t> </a:t>
            </a:r>
            <a:r>
              <a:rPr lang="en-ZA" sz="3200" dirty="0" err="1" smtClean="0"/>
              <a:t>stam</a:t>
            </a:r>
            <a:r>
              <a:rPr lang="en-ZA" sz="3200" dirty="0" smtClean="0"/>
              <a:t>)        27’s</a:t>
            </a:r>
          </a:p>
          <a:p>
            <a:pPr algn="ctr"/>
            <a:endParaRPr lang="en-ZA" sz="3200" dirty="0" smtClean="0"/>
          </a:p>
        </p:txBody>
      </p:sp>
      <p:cxnSp>
        <p:nvCxnSpPr>
          <p:cNvPr id="8" name="Straight Arrow Connector 7"/>
          <p:cNvCxnSpPr/>
          <p:nvPr/>
        </p:nvCxnSpPr>
        <p:spPr>
          <a:xfrm rot="10800000" flipV="1">
            <a:off x="3428992" y="1285860"/>
            <a:ext cx="500066" cy="42862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5400000" flipH="1" flipV="1">
            <a:off x="5214942" y="128586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14942" y="1214422"/>
            <a:ext cx="500066" cy="42862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42910" y="3714752"/>
            <a:ext cx="8143932" cy="1569660"/>
          </a:xfrm>
          <a:prstGeom prst="rect">
            <a:avLst/>
          </a:prstGeom>
          <a:noFill/>
        </p:spPr>
        <p:txBody>
          <a:bodyPr wrap="square" rtlCol="0">
            <a:spAutoFit/>
          </a:bodyPr>
          <a:lstStyle/>
          <a:p>
            <a:pPr algn="ctr"/>
            <a:r>
              <a:rPr lang="en-ZA" sz="3200" dirty="0" smtClean="0">
                <a:latin typeface="Arial" pitchFamily="34" charset="0"/>
                <a:cs typeface="Arial" pitchFamily="34" charset="0"/>
              </a:rPr>
              <a:t>6 </a:t>
            </a:r>
            <a:r>
              <a:rPr lang="en-ZA" sz="3200" dirty="0" err="1" smtClean="0">
                <a:latin typeface="Arial" pitchFamily="34" charset="0"/>
                <a:cs typeface="Arial" pitchFamily="34" charset="0"/>
              </a:rPr>
              <a:t>manne</a:t>
            </a:r>
            <a:r>
              <a:rPr lang="en-ZA" sz="3200" dirty="0" smtClean="0">
                <a:latin typeface="Arial" pitchFamily="34" charset="0"/>
                <a:cs typeface="Arial" pitchFamily="34" charset="0"/>
              </a:rPr>
              <a:t> (Punt </a:t>
            </a:r>
            <a:r>
              <a:rPr lang="en-ZA" sz="3200" dirty="0" err="1" smtClean="0">
                <a:latin typeface="Arial" pitchFamily="34" charset="0"/>
                <a:cs typeface="Arial" pitchFamily="34" charset="0"/>
              </a:rPr>
              <a:t>gevangenis</a:t>
            </a:r>
            <a:r>
              <a:rPr lang="en-ZA" sz="3200" dirty="0" smtClean="0">
                <a:latin typeface="Arial" pitchFamily="34" charset="0"/>
                <a:cs typeface="Arial" pitchFamily="34" charset="0"/>
              </a:rPr>
              <a:t>)</a:t>
            </a:r>
          </a:p>
          <a:p>
            <a:pPr algn="ctr"/>
            <a:r>
              <a:rPr lang="en-ZA" sz="3200" dirty="0" err="1" smtClean="0">
                <a:latin typeface="Arial" pitchFamily="34" charset="0"/>
                <a:cs typeface="Arial" pitchFamily="34" charset="0"/>
              </a:rPr>
              <a:t>Onder</a:t>
            </a:r>
            <a:r>
              <a:rPr lang="en-ZA" sz="3200" dirty="0" smtClean="0">
                <a:latin typeface="Arial" pitchFamily="34" charset="0"/>
                <a:cs typeface="Arial" pitchFamily="34" charset="0"/>
              </a:rPr>
              <a:t> die </a:t>
            </a:r>
            <a:r>
              <a:rPr lang="en-ZA" sz="3200" dirty="0" err="1" smtClean="0">
                <a:latin typeface="Arial" pitchFamily="34" charset="0"/>
                <a:cs typeface="Arial" pitchFamily="34" charset="0"/>
              </a:rPr>
              <a:t>leiding</a:t>
            </a:r>
            <a:r>
              <a:rPr lang="en-ZA" sz="3200" dirty="0" smtClean="0">
                <a:latin typeface="Arial" pitchFamily="34" charset="0"/>
                <a:cs typeface="Arial" pitchFamily="34" charset="0"/>
              </a:rPr>
              <a:t> van Grey</a:t>
            </a:r>
          </a:p>
          <a:p>
            <a:pPr algn="ctr"/>
            <a:r>
              <a:rPr lang="en-ZA" sz="3200" dirty="0" smtClean="0">
                <a:latin typeface="Arial" pitchFamily="34" charset="0"/>
                <a:cs typeface="Arial" pitchFamily="34" charset="0"/>
              </a:rPr>
              <a:t>26’s</a:t>
            </a:r>
            <a:endParaRPr lang="en-ZA" sz="3200" dirty="0">
              <a:latin typeface="Arial" pitchFamily="34" charset="0"/>
              <a:cs typeface="Arial" pitchFamily="34" charset="0"/>
            </a:endParaRPr>
          </a:p>
        </p:txBody>
      </p:sp>
      <p:cxnSp>
        <p:nvCxnSpPr>
          <p:cNvPr id="15" name="Straight Arrow Connector 14"/>
          <p:cNvCxnSpPr/>
          <p:nvPr/>
        </p:nvCxnSpPr>
        <p:spPr>
          <a:xfrm rot="16200000" flipH="1">
            <a:off x="2964645" y="2464587"/>
            <a:ext cx="1357322" cy="1000132"/>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5400000">
            <a:off x="5072066" y="2857496"/>
            <a:ext cx="928694" cy="642942"/>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7158" y="0"/>
            <a:ext cx="8572560" cy="6858000"/>
          </a:xfrm>
        </p:spPr>
        <p:txBody>
          <a:bodyPr>
            <a:normAutofit/>
          </a:bodyPr>
          <a:lstStyle/>
          <a:p>
            <a:pPr algn="l"/>
            <a:r>
              <a:rPr lang="en-ZA" sz="3200" dirty="0" smtClean="0"/>
              <a:t>- Po </a:t>
            </a:r>
            <a:r>
              <a:rPr lang="en-ZA" sz="3200" dirty="0" err="1" smtClean="0"/>
              <a:t>kies</a:t>
            </a:r>
            <a:r>
              <a:rPr lang="en-ZA" sz="3200" dirty="0" smtClean="0"/>
              <a:t> 15 </a:t>
            </a:r>
            <a:r>
              <a:rPr lang="en-ZA" sz="3200" dirty="0" err="1" smtClean="0"/>
              <a:t>manne</a:t>
            </a:r>
            <a:r>
              <a:rPr lang="en-ZA" sz="3200" dirty="0" smtClean="0"/>
              <a:t/>
            </a:r>
            <a:br>
              <a:rPr lang="en-ZA" sz="3200" dirty="0" smtClean="0"/>
            </a:br>
            <a:r>
              <a:rPr lang="en-ZA" sz="3200" dirty="0" smtClean="0"/>
              <a:t>- </a:t>
            </a:r>
            <a:r>
              <a:rPr lang="en-ZA" sz="3200" dirty="0" err="1" smtClean="0"/>
              <a:t>Moes</a:t>
            </a:r>
            <a:r>
              <a:rPr lang="en-ZA" sz="3200" dirty="0" smtClean="0"/>
              <a:t> </a:t>
            </a:r>
            <a:r>
              <a:rPr lang="en-ZA" sz="3200" dirty="0" err="1" smtClean="0"/>
              <a:t>kriminele</a:t>
            </a:r>
            <a:r>
              <a:rPr lang="en-ZA" sz="3200" dirty="0" smtClean="0"/>
              <a:t> </a:t>
            </a:r>
            <a:r>
              <a:rPr lang="en-ZA" sz="3200" dirty="0" err="1" smtClean="0"/>
              <a:t>aktiwiteite</a:t>
            </a:r>
            <a:r>
              <a:rPr lang="en-ZA" sz="3200" dirty="0" smtClean="0"/>
              <a:t> op rots </a:t>
            </a:r>
            <a:r>
              <a:rPr lang="en-ZA" sz="3200" dirty="0" err="1" smtClean="0"/>
              <a:t>uitkerf</a:t>
            </a:r>
            <a:r>
              <a:rPr lang="en-ZA" sz="3200" dirty="0" smtClean="0"/>
              <a:t> </a:t>
            </a:r>
            <a:br>
              <a:rPr lang="en-ZA" sz="3200" dirty="0" smtClean="0"/>
            </a:br>
            <a:r>
              <a:rPr lang="en-ZA" sz="3200" dirty="0" smtClean="0"/>
              <a:t>- </a:t>
            </a:r>
            <a:r>
              <a:rPr lang="en-ZA" sz="3200" dirty="0" err="1" smtClean="0"/>
              <a:t>Rooiland</a:t>
            </a:r>
            <a:r>
              <a:rPr lang="en-ZA" sz="3200" dirty="0" smtClean="0"/>
              <a:t> </a:t>
            </a:r>
            <a:r>
              <a:rPr lang="en-ZA" sz="3200" dirty="0" err="1" smtClean="0"/>
              <a:t>bul</a:t>
            </a:r>
            <a:r>
              <a:rPr lang="en-ZA" sz="3200" dirty="0" smtClean="0"/>
              <a:t> by </a:t>
            </a:r>
            <a:r>
              <a:rPr lang="en-ZA" sz="3200" dirty="0" err="1" smtClean="0"/>
              <a:t>Rabie</a:t>
            </a:r>
            <a:r>
              <a:rPr lang="en-ZA" sz="3200" dirty="0" smtClean="0"/>
              <a:t> </a:t>
            </a:r>
            <a:r>
              <a:rPr lang="en-ZA" sz="3200" dirty="0" err="1" smtClean="0"/>
              <a:t>koop</a:t>
            </a:r>
            <a:r>
              <a:rPr lang="en-ZA" sz="3200" dirty="0" smtClean="0"/>
              <a:t/>
            </a:r>
            <a:br>
              <a:rPr lang="en-ZA" sz="3200" dirty="0" smtClean="0"/>
            </a:br>
            <a:r>
              <a:rPr lang="en-ZA" sz="3200" dirty="0" smtClean="0"/>
              <a:t>- drink </a:t>
            </a:r>
            <a:r>
              <a:rPr lang="en-ZA" sz="3200" dirty="0" err="1" smtClean="0"/>
              <a:t>bloed</a:t>
            </a:r>
            <a:r>
              <a:rPr lang="en-ZA" sz="3200" dirty="0" smtClean="0"/>
              <a:t> en gal </a:t>
            </a:r>
            <a:r>
              <a:rPr lang="en-ZA" sz="3200" dirty="0" err="1" smtClean="0"/>
              <a:t>uit</a:t>
            </a:r>
            <a:r>
              <a:rPr lang="en-ZA" sz="3200" dirty="0" smtClean="0"/>
              <a:t> die </a:t>
            </a:r>
            <a:r>
              <a:rPr lang="en-ZA" sz="3200" dirty="0" err="1" smtClean="0"/>
              <a:t>horing</a:t>
            </a:r>
            <a:r>
              <a:rPr lang="en-ZA" sz="3200" dirty="0" smtClean="0"/>
              <a:t/>
            </a:r>
            <a:br>
              <a:rPr lang="en-ZA" sz="3200" dirty="0" smtClean="0"/>
            </a:br>
            <a:r>
              <a:rPr lang="en-ZA" sz="3200" dirty="0" smtClean="0"/>
              <a:t>- </a:t>
            </a:r>
            <a:r>
              <a:rPr lang="en-ZA" sz="3200" dirty="0" err="1" smtClean="0"/>
              <a:t>skryf</a:t>
            </a:r>
            <a:r>
              <a:rPr lang="en-ZA" sz="3200" dirty="0" smtClean="0"/>
              <a:t> </a:t>
            </a:r>
            <a:r>
              <a:rPr lang="en-ZA" sz="3200" dirty="0" err="1" smtClean="0"/>
              <a:t>wette</a:t>
            </a:r>
            <a:r>
              <a:rPr lang="en-ZA" sz="3200" dirty="0" smtClean="0"/>
              <a:t> op </a:t>
            </a:r>
            <a:r>
              <a:rPr lang="en-ZA" sz="3200" dirty="0" err="1" smtClean="0"/>
              <a:t>vel</a:t>
            </a:r>
            <a:r>
              <a:rPr lang="en-ZA" sz="3200" dirty="0" smtClean="0"/>
              <a:t> en rots</a:t>
            </a:r>
            <a:br>
              <a:rPr lang="en-ZA" sz="3200" dirty="0" smtClean="0"/>
            </a:br>
            <a:r>
              <a:rPr lang="en-ZA" sz="3200" dirty="0" smtClean="0"/>
              <a:t>- 1ste </a:t>
            </a:r>
            <a:r>
              <a:rPr lang="en-ZA" sz="3200" dirty="0" err="1" smtClean="0"/>
              <a:t>konflik</a:t>
            </a:r>
            <a:r>
              <a:rPr lang="en-ZA" sz="3200" dirty="0" smtClean="0"/>
              <a:t>:  </a:t>
            </a:r>
            <a:r>
              <a:rPr lang="en-ZA" sz="3200" dirty="0" err="1" smtClean="0"/>
              <a:t>ekspedisie</a:t>
            </a:r>
            <a:r>
              <a:rPr lang="en-ZA" sz="3200" dirty="0" smtClean="0"/>
              <a:t>.  </a:t>
            </a:r>
            <a:r>
              <a:rPr lang="en-ZA" sz="3200" dirty="0" err="1" smtClean="0"/>
              <a:t>Nongoloza</a:t>
            </a:r>
            <a:r>
              <a:rPr lang="en-ZA" sz="3200" dirty="0" smtClean="0"/>
              <a:t> en  </a:t>
            </a:r>
            <a:br>
              <a:rPr lang="en-ZA" sz="3200" dirty="0" smtClean="0"/>
            </a:br>
            <a:r>
              <a:rPr lang="en-ZA" sz="3200" dirty="0" smtClean="0"/>
              <a:t>  </a:t>
            </a:r>
            <a:r>
              <a:rPr lang="en-ZA" sz="3200" dirty="0" err="1" smtClean="0"/>
              <a:t>Magubane</a:t>
            </a:r>
            <a:r>
              <a:rPr lang="en-ZA" sz="3200" dirty="0" smtClean="0"/>
              <a:t> </a:t>
            </a:r>
            <a:r>
              <a:rPr lang="en-ZA" sz="3200" dirty="0" err="1" smtClean="0"/>
              <a:t>bly</a:t>
            </a:r>
            <a:r>
              <a:rPr lang="en-ZA" sz="3200" dirty="0" smtClean="0"/>
              <a:t> </a:t>
            </a:r>
            <a:r>
              <a:rPr lang="en-ZA" sz="3200" dirty="0" err="1" smtClean="0"/>
              <a:t>agter</a:t>
            </a:r>
            <a:r>
              <a:rPr lang="en-ZA" sz="3200" dirty="0" smtClean="0"/>
              <a:t/>
            </a:r>
            <a:br>
              <a:rPr lang="en-ZA" sz="3200" dirty="0" smtClean="0"/>
            </a:br>
            <a:r>
              <a:rPr lang="en-ZA" sz="3200" dirty="0" smtClean="0"/>
              <a:t>- Po </a:t>
            </a:r>
            <a:r>
              <a:rPr lang="en-ZA" sz="3200" dirty="0" err="1" smtClean="0"/>
              <a:t>stuur</a:t>
            </a:r>
            <a:r>
              <a:rPr lang="en-ZA" sz="3200" dirty="0" smtClean="0"/>
              <a:t> </a:t>
            </a:r>
            <a:r>
              <a:rPr lang="en-ZA" sz="3200" dirty="0" err="1" smtClean="0"/>
              <a:t>Kilikijan</a:t>
            </a:r>
            <a:r>
              <a:rPr lang="en-ZA" sz="3200" dirty="0" smtClean="0"/>
              <a:t> </a:t>
            </a:r>
            <a:r>
              <a:rPr lang="en-ZA" sz="3200" dirty="0" err="1" smtClean="0"/>
              <a:t>na</a:t>
            </a:r>
            <a:r>
              <a:rPr lang="en-ZA" sz="3200" dirty="0" smtClean="0"/>
              <a:t> die </a:t>
            </a:r>
            <a:r>
              <a:rPr lang="en-ZA" sz="3200" dirty="0" err="1" smtClean="0"/>
              <a:t>myne</a:t>
            </a:r>
            <a:r>
              <a:rPr lang="en-ZA" sz="3200" dirty="0" smtClean="0"/>
              <a:t/>
            </a:r>
            <a:br>
              <a:rPr lang="en-ZA" sz="3200" dirty="0" smtClean="0"/>
            </a:br>
            <a:r>
              <a:rPr lang="en-ZA" sz="3200" dirty="0" smtClean="0"/>
              <a:t>- </a:t>
            </a:r>
            <a:r>
              <a:rPr lang="en-ZA" sz="3200" dirty="0" err="1" smtClean="0"/>
              <a:t>Nongoloza</a:t>
            </a:r>
            <a:r>
              <a:rPr lang="en-ZA" sz="3200" dirty="0" smtClean="0"/>
              <a:t>  </a:t>
            </a:r>
            <a:r>
              <a:rPr lang="en-ZA" sz="3200" dirty="0" err="1" smtClean="0"/>
              <a:t>groep</a:t>
            </a:r>
            <a:r>
              <a:rPr lang="en-ZA" sz="3200" dirty="0" smtClean="0"/>
              <a:t> van 8</a:t>
            </a:r>
            <a:br>
              <a:rPr lang="en-ZA" sz="3200" dirty="0" smtClean="0"/>
            </a:br>
            <a:r>
              <a:rPr lang="en-ZA" sz="3200" dirty="0" smtClean="0"/>
              <a:t>- </a:t>
            </a:r>
            <a:r>
              <a:rPr lang="en-ZA" sz="3200" dirty="0" err="1" smtClean="0"/>
              <a:t>Kilikijan</a:t>
            </a:r>
            <a:r>
              <a:rPr lang="en-ZA" sz="3200" dirty="0" smtClean="0"/>
              <a:t> </a:t>
            </a:r>
            <a:r>
              <a:rPr lang="en-ZA" sz="3200" dirty="0" err="1" smtClean="0"/>
              <a:t>groep</a:t>
            </a:r>
            <a:r>
              <a:rPr lang="en-ZA" sz="3200" dirty="0" smtClean="0"/>
              <a:t> van 7</a:t>
            </a:r>
            <a:br>
              <a:rPr lang="en-ZA" sz="3200" dirty="0" smtClean="0"/>
            </a:br>
            <a:r>
              <a:rPr lang="en-ZA" sz="3200" dirty="0" smtClean="0"/>
              <a:t>- Punt </a:t>
            </a:r>
            <a:r>
              <a:rPr lang="en-ZA" sz="3200" dirty="0" err="1" smtClean="0"/>
              <a:t>gevangenis</a:t>
            </a:r>
            <a:r>
              <a:rPr lang="en-ZA" sz="3200" dirty="0" smtClean="0"/>
              <a:t>, Durban</a:t>
            </a:r>
            <a:br>
              <a:rPr lang="en-ZA" sz="3200" dirty="0" smtClean="0"/>
            </a:br>
            <a:r>
              <a:rPr lang="en-ZA" sz="3200" dirty="0" smtClean="0"/>
              <a:t>- 6 </a:t>
            </a:r>
            <a:r>
              <a:rPr lang="en-ZA" sz="3200" dirty="0" err="1" smtClean="0"/>
              <a:t>smokkelaars</a:t>
            </a:r>
            <a:r>
              <a:rPr lang="en-ZA" sz="3200" dirty="0" smtClean="0"/>
              <a:t> en </a:t>
            </a:r>
            <a:r>
              <a:rPr lang="en-ZA" sz="3200" dirty="0" err="1" smtClean="0"/>
              <a:t>dobbelaars</a:t>
            </a:r>
            <a:r>
              <a:rPr lang="en-ZA" sz="3200" dirty="0" smtClean="0"/>
              <a:t> </a:t>
            </a:r>
            <a:r>
              <a:rPr lang="en-ZA" sz="3200" dirty="0" err="1" smtClean="0"/>
              <a:t>onder</a:t>
            </a:r>
            <a:r>
              <a:rPr lang="en-ZA" sz="3200" dirty="0" smtClean="0"/>
              <a:t> Grey</a:t>
            </a:r>
            <a:br>
              <a:rPr lang="en-ZA" sz="3200" dirty="0" smtClean="0"/>
            </a:br>
            <a:endParaRPr lang="en-ZA"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t>
            </a:r>
            <a:r>
              <a:rPr lang="en-ZA" dirty="0" err="1" smtClean="0"/>
              <a:t>Chappies</a:t>
            </a:r>
            <a:r>
              <a:rPr lang="en-ZA" dirty="0" smtClean="0"/>
              <a:t>”</a:t>
            </a:r>
            <a:endParaRPr lang="en-ZA" dirty="0"/>
          </a:p>
        </p:txBody>
      </p:sp>
      <p:pic>
        <p:nvPicPr>
          <p:cNvPr id="21506" name="Picture 2" descr="C:\Users\Chris-Marie\Desktop\kiki\rc_sa4[1].jpg"/>
          <p:cNvPicPr>
            <a:picLocks noChangeAspect="1" noChangeArrowheads="1"/>
          </p:cNvPicPr>
          <p:nvPr/>
        </p:nvPicPr>
        <p:blipFill>
          <a:blip r:embed="rId2"/>
          <a:srcRect/>
          <a:stretch>
            <a:fillRect/>
          </a:stretch>
        </p:blipFill>
        <p:spPr bwMode="auto">
          <a:xfrm>
            <a:off x="0" y="1142984"/>
            <a:ext cx="4071934" cy="3257547"/>
          </a:xfrm>
          <a:prstGeom prst="rect">
            <a:avLst/>
          </a:prstGeom>
          <a:noFill/>
        </p:spPr>
      </p:pic>
      <p:pic>
        <p:nvPicPr>
          <p:cNvPr id="21507" name="Picture 3" descr="C:\Users\Chris-Marie\Desktop\kiki\10-Danny[1].png"/>
          <p:cNvPicPr>
            <a:picLocks noChangeAspect="1" noChangeArrowheads="1"/>
          </p:cNvPicPr>
          <p:nvPr/>
        </p:nvPicPr>
        <p:blipFill>
          <a:blip r:embed="rId3"/>
          <a:srcRect/>
          <a:stretch>
            <a:fillRect/>
          </a:stretch>
        </p:blipFill>
        <p:spPr bwMode="auto">
          <a:xfrm>
            <a:off x="4214778" y="1142984"/>
            <a:ext cx="4929222" cy="3278616"/>
          </a:xfrm>
          <a:prstGeom prst="rect">
            <a:avLst/>
          </a:prstGeom>
          <a:noFill/>
        </p:spPr>
      </p:pic>
      <p:pic>
        <p:nvPicPr>
          <p:cNvPr id="21508" name="Picture 4" descr="C:\Users\Chris-Marie\Desktop\kiki\hand_sa[1].jpg"/>
          <p:cNvPicPr>
            <a:picLocks noChangeAspect="1" noChangeArrowheads="1"/>
          </p:cNvPicPr>
          <p:nvPr/>
        </p:nvPicPr>
        <p:blipFill>
          <a:blip r:embed="rId4"/>
          <a:srcRect/>
          <a:stretch>
            <a:fillRect/>
          </a:stretch>
        </p:blipFill>
        <p:spPr bwMode="auto">
          <a:xfrm>
            <a:off x="3000364" y="4214818"/>
            <a:ext cx="3815973" cy="305277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22530" name="Picture 2" descr="C:\Users\Chris-Marie\Desktop\kiki\GD8670159@AliPreview-Araminta-d-4535[1].jpg"/>
          <p:cNvPicPr>
            <a:picLocks noChangeAspect="1" noChangeArrowheads="1"/>
          </p:cNvPicPr>
          <p:nvPr/>
        </p:nvPicPr>
        <p:blipFill>
          <a:blip r:embed="rId2"/>
          <a:srcRect/>
          <a:stretch>
            <a:fillRect/>
          </a:stretch>
        </p:blipFill>
        <p:spPr bwMode="auto">
          <a:xfrm>
            <a:off x="-2143172" y="-214338"/>
            <a:ext cx="5553075" cy="3714750"/>
          </a:xfrm>
          <a:prstGeom prst="rect">
            <a:avLst/>
          </a:prstGeom>
          <a:noFill/>
        </p:spPr>
      </p:pic>
      <p:pic>
        <p:nvPicPr>
          <p:cNvPr id="22532" name="Picture 4" descr="C:\Users\Chris-Marie\Desktop\kiki\AramintadeClermont1[1].jpg"/>
          <p:cNvPicPr>
            <a:picLocks noChangeAspect="1" noChangeArrowheads="1"/>
          </p:cNvPicPr>
          <p:nvPr/>
        </p:nvPicPr>
        <p:blipFill>
          <a:blip r:embed="rId3"/>
          <a:srcRect/>
          <a:stretch>
            <a:fillRect/>
          </a:stretch>
        </p:blipFill>
        <p:spPr bwMode="auto">
          <a:xfrm>
            <a:off x="3357554" y="-428652"/>
            <a:ext cx="7579543" cy="5047765"/>
          </a:xfrm>
          <a:prstGeom prst="rect">
            <a:avLst/>
          </a:prstGeom>
          <a:noFill/>
        </p:spPr>
      </p:pic>
      <p:pic>
        <p:nvPicPr>
          <p:cNvPr id="22533" name="Picture 5" descr="C:\Users\Chris-Marie\Desktop\kiki\GD8682963@THE-TWINS-7913[1].jpg"/>
          <p:cNvPicPr>
            <a:picLocks noChangeAspect="1" noChangeArrowheads="1"/>
          </p:cNvPicPr>
          <p:nvPr/>
        </p:nvPicPr>
        <p:blipFill>
          <a:blip r:embed="rId4"/>
          <a:srcRect/>
          <a:stretch>
            <a:fillRect/>
          </a:stretch>
        </p:blipFill>
        <p:spPr bwMode="auto">
          <a:xfrm>
            <a:off x="1" y="3435290"/>
            <a:ext cx="5143503" cy="3422709"/>
          </a:xfrm>
          <a:prstGeom prst="rect">
            <a:avLst/>
          </a:prstGeom>
          <a:noFill/>
        </p:spPr>
      </p:pic>
      <p:pic>
        <p:nvPicPr>
          <p:cNvPr id="22534" name="Picture 6" descr="C:\Users\Chris-Marie\Desktop\kiki\tumblr_lxasr2ioHH1qcpnp6o1_500[1].jpg"/>
          <p:cNvPicPr>
            <a:picLocks noChangeAspect="1" noChangeArrowheads="1"/>
          </p:cNvPicPr>
          <p:nvPr/>
        </p:nvPicPr>
        <p:blipFill>
          <a:blip r:embed="rId5"/>
          <a:srcRect/>
          <a:stretch>
            <a:fillRect/>
          </a:stretch>
        </p:blipFill>
        <p:spPr bwMode="auto">
          <a:xfrm>
            <a:off x="5573641" y="4643446"/>
            <a:ext cx="3332243" cy="221455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6583362"/>
          </a:xfrm>
        </p:spPr>
        <p:txBody>
          <a:bodyPr>
            <a:normAutofit fontScale="90000"/>
          </a:bodyPr>
          <a:lstStyle/>
          <a:p>
            <a:pPr algn="l"/>
            <a:r>
              <a:rPr lang="en-ZA" sz="3200" dirty="0" smtClean="0"/>
              <a:t>Die 28’s</a:t>
            </a:r>
            <a:br>
              <a:rPr lang="en-ZA" sz="3200" dirty="0" smtClean="0"/>
            </a:br>
            <a:r>
              <a:rPr lang="en-ZA" sz="3200" dirty="0" smtClean="0"/>
              <a:t>- </a:t>
            </a:r>
            <a:r>
              <a:rPr lang="en-ZA" sz="3200" dirty="0" err="1" smtClean="0"/>
              <a:t>hulle</a:t>
            </a:r>
            <a:r>
              <a:rPr lang="en-ZA" sz="3200" dirty="0" smtClean="0"/>
              <a:t> </a:t>
            </a:r>
            <a:r>
              <a:rPr lang="en-ZA" sz="3200" dirty="0" err="1" smtClean="0"/>
              <a:t>doen</a:t>
            </a:r>
            <a:r>
              <a:rPr lang="en-ZA" sz="3200" dirty="0" smtClean="0"/>
              <a:t> al die </a:t>
            </a:r>
            <a:r>
              <a:rPr lang="en-ZA" sz="3200" dirty="0" err="1" smtClean="0"/>
              <a:t>bakleiwerk</a:t>
            </a:r>
            <a:r>
              <a:rPr lang="en-ZA" sz="3200" dirty="0" smtClean="0"/>
              <a:t> </a:t>
            </a:r>
            <a:r>
              <a:rPr lang="en-ZA" sz="3200" dirty="0" err="1" smtClean="0"/>
              <a:t>vir</a:t>
            </a:r>
            <a:r>
              <a:rPr lang="en-ZA" sz="3200" dirty="0" smtClean="0"/>
              <a:t> die </a:t>
            </a:r>
            <a:r>
              <a:rPr lang="en-ZA" sz="3200" dirty="0" err="1" smtClean="0"/>
              <a:t>bendes</a:t>
            </a:r>
            <a:r>
              <a:rPr lang="en-ZA" sz="3200" dirty="0" smtClean="0"/>
              <a:t>, </a:t>
            </a:r>
            <a:r>
              <a:rPr lang="en-ZA" sz="3200" dirty="0" err="1" smtClean="0"/>
              <a:t>hul</a:t>
            </a:r>
            <a:r>
              <a:rPr lang="en-ZA" sz="3200" dirty="0" smtClean="0"/>
              <a:t> </a:t>
            </a:r>
            <a:br>
              <a:rPr lang="en-ZA" sz="3200" dirty="0" smtClean="0"/>
            </a:br>
            <a:r>
              <a:rPr lang="en-ZA" sz="3200" dirty="0" smtClean="0"/>
              <a:t>  </a:t>
            </a:r>
            <a:r>
              <a:rPr lang="en-ZA" sz="3200" dirty="0" err="1" smtClean="0"/>
              <a:t>beskerm</a:t>
            </a:r>
            <a:r>
              <a:rPr lang="en-ZA" sz="3200" dirty="0" smtClean="0"/>
              <a:t> die </a:t>
            </a:r>
            <a:r>
              <a:rPr lang="en-ZA" sz="3200" dirty="0" err="1" smtClean="0"/>
              <a:t>bende</a:t>
            </a:r>
            <a:r>
              <a:rPr lang="en-ZA" sz="3200" dirty="0" smtClean="0"/>
              <a:t> en </a:t>
            </a:r>
            <a:r>
              <a:rPr lang="en-ZA" sz="3200" dirty="0" err="1" smtClean="0"/>
              <a:t>staan</a:t>
            </a:r>
            <a:r>
              <a:rPr lang="en-ZA" sz="3200" dirty="0" smtClean="0"/>
              <a:t> </a:t>
            </a:r>
            <a:r>
              <a:rPr lang="en-ZA" sz="3200" dirty="0" err="1" smtClean="0"/>
              <a:t>bekend</a:t>
            </a:r>
            <a:r>
              <a:rPr lang="en-ZA" sz="3200" dirty="0" smtClean="0"/>
              <a:t> as die “warriors”</a:t>
            </a:r>
            <a:br>
              <a:rPr lang="en-ZA" sz="3200" dirty="0" smtClean="0"/>
            </a:br>
            <a:r>
              <a:rPr lang="en-ZA" sz="3200" dirty="0" smtClean="0"/>
              <a:t>- </a:t>
            </a:r>
            <a:r>
              <a:rPr lang="en-ZA" sz="3200" dirty="0" err="1" smtClean="0"/>
              <a:t>hulle</a:t>
            </a:r>
            <a:r>
              <a:rPr lang="en-ZA" sz="3200" dirty="0" smtClean="0"/>
              <a:t> </a:t>
            </a:r>
            <a:r>
              <a:rPr lang="en-ZA" sz="3200" dirty="0" err="1" smtClean="0"/>
              <a:t>staan</a:t>
            </a:r>
            <a:r>
              <a:rPr lang="en-ZA" sz="3200" dirty="0" smtClean="0"/>
              <a:t> </a:t>
            </a:r>
            <a:r>
              <a:rPr lang="en-ZA" sz="3200" dirty="0" err="1" smtClean="0"/>
              <a:t>ook</a:t>
            </a:r>
            <a:r>
              <a:rPr lang="en-ZA" sz="3200" dirty="0" smtClean="0"/>
              <a:t> </a:t>
            </a:r>
            <a:r>
              <a:rPr lang="en-ZA" sz="3200" dirty="0" err="1" smtClean="0"/>
              <a:t>bekend</a:t>
            </a:r>
            <a:r>
              <a:rPr lang="en-ZA" sz="3200" dirty="0" smtClean="0"/>
              <a:t> as die </a:t>
            </a:r>
            <a:r>
              <a:rPr lang="en-ZA" sz="3200" dirty="0" err="1" smtClean="0"/>
              <a:t>bloedlyn</a:t>
            </a:r>
            <a:r>
              <a:rPr lang="en-ZA" sz="3200" dirty="0" smtClean="0"/>
              <a:t> van al die </a:t>
            </a:r>
            <a:br>
              <a:rPr lang="en-ZA" sz="3200" dirty="0" smtClean="0"/>
            </a:br>
            <a:r>
              <a:rPr lang="en-ZA" sz="3200" dirty="0" smtClean="0"/>
              <a:t>  </a:t>
            </a:r>
            <a:r>
              <a:rPr lang="en-ZA" sz="3200" dirty="0" err="1" smtClean="0"/>
              <a:t>nommers</a:t>
            </a:r>
            <a:r>
              <a:rPr lang="en-ZA" sz="3200" dirty="0" smtClean="0"/>
              <a:t> en </a:t>
            </a:r>
            <a:r>
              <a:rPr lang="en-ZA" sz="3200" dirty="0" err="1" smtClean="0"/>
              <a:t>bestaan</a:t>
            </a:r>
            <a:r>
              <a:rPr lang="en-ZA" sz="3200" dirty="0" smtClean="0"/>
              <a:t> </a:t>
            </a:r>
            <a:r>
              <a:rPr lang="en-ZA" sz="3200" dirty="0" err="1" smtClean="0"/>
              <a:t>uit</a:t>
            </a:r>
            <a:r>
              <a:rPr lang="en-ZA" sz="3200" dirty="0" smtClean="0"/>
              <a:t> ‘n </a:t>
            </a:r>
            <a:r>
              <a:rPr lang="en-ZA" sz="3200" dirty="0" err="1" smtClean="0"/>
              <a:t>goue</a:t>
            </a:r>
            <a:r>
              <a:rPr lang="en-ZA" sz="3200" dirty="0" smtClean="0"/>
              <a:t> </a:t>
            </a:r>
            <a:r>
              <a:rPr lang="en-ZA" sz="3200" dirty="0" err="1" smtClean="0"/>
              <a:t>lyn</a:t>
            </a:r>
            <a:r>
              <a:rPr lang="en-ZA" sz="3200" dirty="0" smtClean="0"/>
              <a:t> en ‘n </a:t>
            </a:r>
            <a:r>
              <a:rPr lang="en-ZA" sz="3200" dirty="0" err="1" smtClean="0"/>
              <a:t>silwer</a:t>
            </a:r>
            <a:r>
              <a:rPr lang="en-ZA" sz="3200" dirty="0" smtClean="0"/>
              <a:t> </a:t>
            </a:r>
            <a:r>
              <a:rPr lang="en-ZA" sz="3200" dirty="0" err="1" smtClean="0"/>
              <a:t>lyn</a:t>
            </a:r>
            <a:r>
              <a:rPr lang="en-ZA" sz="3200" dirty="0" smtClean="0"/>
              <a:t>.</a:t>
            </a:r>
            <a:br>
              <a:rPr lang="en-ZA" sz="3200" dirty="0" smtClean="0"/>
            </a:br>
            <a:r>
              <a:rPr lang="en-ZA" sz="3200" dirty="0" smtClean="0"/>
              <a:t>- Die </a:t>
            </a:r>
            <a:r>
              <a:rPr lang="en-ZA" sz="3200" dirty="0" err="1" smtClean="0"/>
              <a:t>goue</a:t>
            </a:r>
            <a:r>
              <a:rPr lang="en-ZA" sz="3200" dirty="0" smtClean="0"/>
              <a:t> </a:t>
            </a:r>
            <a:r>
              <a:rPr lang="en-ZA" sz="3200" dirty="0" err="1" smtClean="0"/>
              <a:t>lyn</a:t>
            </a:r>
            <a:r>
              <a:rPr lang="en-ZA" sz="3200" dirty="0" smtClean="0"/>
              <a:t> is die </a:t>
            </a:r>
            <a:r>
              <a:rPr lang="en-ZA" sz="3200" dirty="0" err="1" smtClean="0"/>
              <a:t>krygers</a:t>
            </a:r>
            <a:r>
              <a:rPr lang="en-ZA" sz="3200" dirty="0" smtClean="0"/>
              <a:t>, </a:t>
            </a:r>
            <a:r>
              <a:rPr lang="en-ZA" sz="3200" dirty="0" err="1" smtClean="0"/>
              <a:t>afkomstig</a:t>
            </a:r>
            <a:r>
              <a:rPr lang="en-ZA" sz="3200" dirty="0" smtClean="0"/>
              <a:t> van </a:t>
            </a:r>
            <a:br>
              <a:rPr lang="en-ZA" sz="3200" dirty="0" smtClean="0"/>
            </a:br>
            <a:r>
              <a:rPr lang="en-ZA" sz="3200" dirty="0" smtClean="0"/>
              <a:t>  </a:t>
            </a:r>
            <a:r>
              <a:rPr lang="en-ZA" sz="3200" dirty="0" err="1" smtClean="0"/>
              <a:t>Nongoloza,en</a:t>
            </a:r>
            <a:r>
              <a:rPr lang="en-ZA" sz="3200" dirty="0" smtClean="0"/>
              <a:t> </a:t>
            </a:r>
            <a:r>
              <a:rPr lang="en-ZA" sz="3200" dirty="0" err="1" smtClean="0"/>
              <a:t>doen</a:t>
            </a:r>
            <a:r>
              <a:rPr lang="en-ZA" sz="3200" dirty="0" smtClean="0"/>
              <a:t> al die </a:t>
            </a:r>
            <a:r>
              <a:rPr lang="en-ZA" sz="3200" dirty="0" err="1" smtClean="0"/>
              <a:t>baklei</a:t>
            </a:r>
            <a:r>
              <a:rPr lang="en-ZA" sz="3200" dirty="0" smtClean="0"/>
              <a:t> en </a:t>
            </a:r>
            <a:r>
              <a:rPr lang="en-ZA" sz="3200" dirty="0" err="1" smtClean="0"/>
              <a:t>beskermwerk</a:t>
            </a:r>
            <a:r>
              <a:rPr lang="en-ZA" sz="3200" dirty="0" smtClean="0"/>
              <a:t> van </a:t>
            </a:r>
            <a:br>
              <a:rPr lang="en-ZA" sz="3200" dirty="0" smtClean="0"/>
            </a:br>
            <a:r>
              <a:rPr lang="en-ZA" sz="3200" dirty="0" smtClean="0"/>
              <a:t>  die </a:t>
            </a:r>
            <a:r>
              <a:rPr lang="en-ZA" sz="3200" dirty="0" err="1" smtClean="0"/>
              <a:t>nommers</a:t>
            </a:r>
            <a:r>
              <a:rPr lang="en-ZA" sz="3200" dirty="0" smtClean="0"/>
              <a:t>.</a:t>
            </a:r>
            <a:br>
              <a:rPr lang="en-ZA" sz="3200" dirty="0" smtClean="0"/>
            </a:br>
            <a:r>
              <a:rPr lang="en-ZA" sz="3200" dirty="0" smtClean="0"/>
              <a:t>- die </a:t>
            </a:r>
            <a:r>
              <a:rPr lang="en-ZA" sz="3200" dirty="0" err="1" smtClean="0"/>
              <a:t>silwer</a:t>
            </a:r>
            <a:r>
              <a:rPr lang="en-ZA" sz="3200" dirty="0" smtClean="0"/>
              <a:t> </a:t>
            </a:r>
            <a:r>
              <a:rPr lang="en-ZA" sz="3200" dirty="0" err="1" smtClean="0"/>
              <a:t>lyn</a:t>
            </a:r>
            <a:r>
              <a:rPr lang="en-ZA" sz="3200" dirty="0" smtClean="0"/>
              <a:t> word </a:t>
            </a:r>
            <a:r>
              <a:rPr lang="en-ZA" sz="3200" dirty="0" err="1" smtClean="0"/>
              <a:t>gesien</a:t>
            </a:r>
            <a:r>
              <a:rPr lang="en-ZA" sz="3200" dirty="0" smtClean="0"/>
              <a:t> as </a:t>
            </a:r>
            <a:r>
              <a:rPr lang="en-ZA" sz="3200" dirty="0" err="1" smtClean="0"/>
              <a:t>vroumense</a:t>
            </a:r>
            <a:r>
              <a:rPr lang="en-ZA" sz="3200" dirty="0" smtClean="0"/>
              <a:t> en is die </a:t>
            </a:r>
            <a:br>
              <a:rPr lang="en-ZA" sz="3200" dirty="0" smtClean="0"/>
            </a:br>
            <a:r>
              <a:rPr lang="en-ZA" sz="3200" dirty="0" smtClean="0"/>
              <a:t>  </a:t>
            </a:r>
            <a:r>
              <a:rPr lang="en-ZA" sz="3200" dirty="0" err="1" smtClean="0"/>
              <a:t>wyfies</a:t>
            </a:r>
            <a:r>
              <a:rPr lang="en-ZA" sz="3200" dirty="0" smtClean="0"/>
              <a:t> van die </a:t>
            </a:r>
            <a:r>
              <a:rPr lang="en-ZA" sz="3200" dirty="0" err="1" smtClean="0"/>
              <a:t>goue</a:t>
            </a:r>
            <a:r>
              <a:rPr lang="en-ZA" sz="3200" dirty="0" smtClean="0"/>
              <a:t> </a:t>
            </a:r>
            <a:r>
              <a:rPr lang="en-ZA" sz="3200" dirty="0" err="1" smtClean="0"/>
              <a:t>lyn</a:t>
            </a:r>
            <a:r>
              <a:rPr lang="en-ZA" sz="3200" dirty="0" smtClean="0"/>
              <a:t>. Die </a:t>
            </a:r>
            <a:r>
              <a:rPr lang="en-ZA" sz="3200" dirty="0" err="1" smtClean="0"/>
              <a:t>silwerlyn</a:t>
            </a:r>
            <a:r>
              <a:rPr lang="en-ZA" sz="3200" dirty="0" smtClean="0"/>
              <a:t> is </a:t>
            </a:r>
            <a:r>
              <a:rPr lang="en-ZA" sz="3200" dirty="0" err="1" smtClean="0"/>
              <a:t>afkomstig</a:t>
            </a:r>
            <a:r>
              <a:rPr lang="en-ZA" sz="3200" dirty="0" smtClean="0"/>
              <a:t> van </a:t>
            </a:r>
            <a:br>
              <a:rPr lang="en-ZA" sz="3200" dirty="0" smtClean="0"/>
            </a:br>
            <a:r>
              <a:rPr lang="en-ZA" sz="3200" dirty="0" smtClean="0"/>
              <a:t>  </a:t>
            </a:r>
            <a:r>
              <a:rPr lang="en-ZA" sz="3200" dirty="0" err="1" smtClean="0"/>
              <a:t>Magubane</a:t>
            </a:r>
            <a:r>
              <a:rPr lang="en-ZA" sz="3200" dirty="0" smtClean="0"/>
              <a:t>.  </a:t>
            </a:r>
            <a:r>
              <a:rPr lang="en-ZA" sz="3200" dirty="0" err="1" smtClean="0"/>
              <a:t>Hulle</a:t>
            </a:r>
            <a:r>
              <a:rPr lang="en-ZA" sz="3200" dirty="0" smtClean="0"/>
              <a:t> </a:t>
            </a:r>
            <a:r>
              <a:rPr lang="en-ZA" sz="3200" dirty="0" err="1" smtClean="0"/>
              <a:t>sien</a:t>
            </a:r>
            <a:r>
              <a:rPr lang="en-ZA" sz="3200" dirty="0" smtClean="0"/>
              <a:t> </a:t>
            </a:r>
            <a:r>
              <a:rPr lang="en-ZA" sz="3200" dirty="0" err="1" smtClean="0"/>
              <a:t>hulself</a:t>
            </a:r>
            <a:r>
              <a:rPr lang="en-ZA" sz="3200" dirty="0" smtClean="0"/>
              <a:t> as die </a:t>
            </a:r>
            <a:r>
              <a:rPr lang="en-ZA" sz="3200" dirty="0" err="1" smtClean="0"/>
              <a:t>denkers</a:t>
            </a:r>
            <a:r>
              <a:rPr lang="en-ZA" sz="3200" dirty="0" smtClean="0"/>
              <a:t> van die </a:t>
            </a:r>
            <a:br>
              <a:rPr lang="en-ZA" sz="3200" dirty="0" smtClean="0"/>
            </a:br>
            <a:r>
              <a:rPr lang="en-ZA" sz="3200" dirty="0" smtClean="0"/>
              <a:t>  </a:t>
            </a:r>
            <a:r>
              <a:rPr lang="en-ZA" sz="3200" dirty="0" err="1" smtClean="0"/>
              <a:t>bende</a:t>
            </a:r>
            <a:r>
              <a:rPr lang="en-ZA" sz="3200" dirty="0" smtClean="0"/>
              <a:t>.</a:t>
            </a:r>
            <a:br>
              <a:rPr lang="en-ZA" sz="3200" dirty="0" smtClean="0"/>
            </a:br>
            <a:r>
              <a:rPr lang="en-ZA" sz="3200" dirty="0" smtClean="0"/>
              <a:t/>
            </a:r>
            <a:br>
              <a:rPr lang="en-ZA" sz="3200" dirty="0" smtClean="0"/>
            </a:br>
            <a:endParaRPr lang="en-ZA"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5297502"/>
          </a:xfrm>
        </p:spPr>
        <p:txBody>
          <a:bodyPr>
            <a:normAutofit fontScale="90000"/>
          </a:bodyPr>
          <a:lstStyle/>
          <a:p>
            <a:pPr algn="l"/>
            <a:r>
              <a:rPr lang="en-ZA" sz="3200" dirty="0" smtClean="0"/>
              <a:t>- </a:t>
            </a:r>
            <a:r>
              <a:rPr lang="en-ZA" sz="3200" dirty="0" err="1" smtClean="0"/>
              <a:t>daar</a:t>
            </a:r>
            <a:r>
              <a:rPr lang="en-ZA" sz="3200" dirty="0" smtClean="0"/>
              <a:t> is </a:t>
            </a:r>
            <a:r>
              <a:rPr lang="en-ZA" sz="3200" dirty="0" err="1" smtClean="0"/>
              <a:t>verskillende</a:t>
            </a:r>
            <a:r>
              <a:rPr lang="en-ZA" sz="3200" dirty="0" smtClean="0"/>
              <a:t> range in die </a:t>
            </a:r>
            <a:r>
              <a:rPr lang="en-ZA" sz="3200" dirty="0" err="1" smtClean="0"/>
              <a:t>bende</a:t>
            </a:r>
            <a:r>
              <a:rPr lang="en-ZA" sz="3200" dirty="0" smtClean="0"/>
              <a:t> </a:t>
            </a:r>
            <a:r>
              <a:rPr lang="en-ZA" sz="3200" dirty="0" err="1" smtClean="0"/>
              <a:t>bv</a:t>
            </a:r>
            <a:r>
              <a:rPr lang="en-ZA" sz="3200" dirty="0" smtClean="0"/>
              <a:t>. “die </a:t>
            </a:r>
            <a:r>
              <a:rPr lang="en-ZA" sz="3200" dirty="0" err="1" smtClean="0"/>
              <a:t>draad</a:t>
            </a:r>
            <a:r>
              <a:rPr lang="en-ZA" sz="3200" dirty="0" smtClean="0"/>
              <a:t>” </a:t>
            </a:r>
            <a:br>
              <a:rPr lang="en-ZA" sz="3200" dirty="0" smtClean="0"/>
            </a:br>
            <a:r>
              <a:rPr lang="en-ZA" sz="3200" dirty="0" smtClean="0"/>
              <a:t>   </a:t>
            </a:r>
            <a:r>
              <a:rPr lang="en-ZA" sz="3200" dirty="0" err="1" smtClean="0"/>
              <a:t>wat</a:t>
            </a:r>
            <a:r>
              <a:rPr lang="en-ZA" sz="3200" dirty="0" smtClean="0"/>
              <a:t> die “officer of intelligence is” </a:t>
            </a:r>
            <a:r>
              <a:rPr lang="en-ZA" sz="3200" dirty="0" err="1" smtClean="0"/>
              <a:t>hy</a:t>
            </a:r>
            <a:r>
              <a:rPr lang="en-ZA" sz="3200" dirty="0" smtClean="0"/>
              <a:t> word die </a:t>
            </a:r>
            <a:br>
              <a:rPr lang="en-ZA" sz="3200" dirty="0" smtClean="0"/>
            </a:br>
            <a:r>
              <a:rPr lang="en-ZA" sz="3200" dirty="0" smtClean="0"/>
              <a:t>   </a:t>
            </a:r>
            <a:r>
              <a:rPr lang="en-ZA" sz="3200" dirty="0" err="1" smtClean="0"/>
              <a:t>tatoe</a:t>
            </a:r>
            <a:r>
              <a:rPr lang="az-Cyrl-AZ" sz="3200" dirty="0" smtClean="0"/>
              <a:t>ё</a:t>
            </a:r>
            <a:r>
              <a:rPr lang="en-ZA" sz="3200" dirty="0" err="1" smtClean="0"/>
              <a:t>rmerk</a:t>
            </a:r>
            <a:r>
              <a:rPr lang="en-ZA" sz="3200" dirty="0" smtClean="0"/>
              <a:t> van o</a:t>
            </a:r>
            <a:r>
              <a:rPr lang="az-Cyrl-AZ" sz="3200" dirty="0" smtClean="0"/>
              <a:t>ё</a:t>
            </a:r>
            <a:r>
              <a:rPr lang="en-ZA" sz="3200" dirty="0" smtClean="0"/>
              <a:t> </a:t>
            </a:r>
            <a:r>
              <a:rPr lang="en-ZA" sz="3200" dirty="0" err="1" smtClean="0"/>
              <a:t>geggee</a:t>
            </a:r>
            <a:r>
              <a:rPr lang="en-ZA" sz="3200" dirty="0" smtClean="0"/>
              <a:t>, </a:t>
            </a:r>
            <a:r>
              <a:rPr lang="en-ZA" sz="3200" dirty="0" err="1" smtClean="0"/>
              <a:t>wat</a:t>
            </a:r>
            <a:r>
              <a:rPr lang="en-ZA" sz="3200" dirty="0" smtClean="0"/>
              <a:t> </a:t>
            </a:r>
            <a:r>
              <a:rPr lang="en-ZA" sz="3200" dirty="0" err="1" smtClean="0"/>
              <a:t>beteken</a:t>
            </a:r>
            <a:r>
              <a:rPr lang="en-ZA" sz="3200" dirty="0" smtClean="0"/>
              <a:t> </a:t>
            </a:r>
            <a:r>
              <a:rPr lang="en-ZA" sz="3200" dirty="0" err="1" smtClean="0"/>
              <a:t>dat</a:t>
            </a:r>
            <a:r>
              <a:rPr lang="en-ZA" sz="3200" dirty="0" smtClean="0"/>
              <a:t> </a:t>
            </a:r>
            <a:r>
              <a:rPr lang="en-ZA" sz="3200" dirty="0" err="1" smtClean="0"/>
              <a:t>hy</a:t>
            </a:r>
            <a:r>
              <a:rPr lang="en-ZA" sz="3200" dirty="0" smtClean="0"/>
              <a:t> </a:t>
            </a:r>
            <a:r>
              <a:rPr lang="en-ZA" sz="3200" dirty="0" err="1" smtClean="0"/>
              <a:t>als</a:t>
            </a:r>
            <a:r>
              <a:rPr lang="en-ZA" sz="3200" dirty="0" smtClean="0"/>
              <a:t> </a:t>
            </a:r>
            <a:br>
              <a:rPr lang="en-ZA" sz="3200" dirty="0" smtClean="0"/>
            </a:br>
            <a:r>
              <a:rPr lang="en-ZA" sz="3200" dirty="0" smtClean="0"/>
              <a:t>   </a:t>
            </a:r>
            <a:r>
              <a:rPr lang="en-ZA" sz="3200" dirty="0" err="1" smtClean="0"/>
              <a:t>sien</a:t>
            </a:r>
            <a:r>
              <a:rPr lang="en-ZA" sz="3200" dirty="0" smtClean="0"/>
              <a:t> </a:t>
            </a:r>
            <a:r>
              <a:rPr lang="en-ZA" sz="3200" dirty="0" err="1" smtClean="0"/>
              <a:t>wat</a:t>
            </a:r>
            <a:r>
              <a:rPr lang="en-ZA" sz="3200" dirty="0" smtClean="0"/>
              <a:t> </a:t>
            </a:r>
            <a:r>
              <a:rPr lang="en-ZA" sz="3200" dirty="0" err="1" smtClean="0"/>
              <a:t>aangaan</a:t>
            </a:r>
            <a:r>
              <a:rPr lang="en-ZA" sz="3200" dirty="0" smtClean="0"/>
              <a:t>.</a:t>
            </a:r>
            <a:br>
              <a:rPr lang="en-ZA" sz="3200" dirty="0" smtClean="0"/>
            </a:br>
            <a:r>
              <a:rPr lang="en-ZA" sz="3200" dirty="0" smtClean="0"/>
              <a:t>- as ‘n 28 is </a:t>
            </a:r>
            <a:r>
              <a:rPr lang="en-ZA" sz="3200" dirty="0" err="1" smtClean="0"/>
              <a:t>dit</a:t>
            </a:r>
            <a:r>
              <a:rPr lang="en-ZA" sz="3200" dirty="0" smtClean="0"/>
              <a:t> </a:t>
            </a:r>
            <a:r>
              <a:rPr lang="en-ZA" sz="3200" dirty="0" err="1" smtClean="0"/>
              <a:t>belangrik</a:t>
            </a:r>
            <a:r>
              <a:rPr lang="en-ZA" sz="3200" dirty="0" smtClean="0"/>
              <a:t> </a:t>
            </a:r>
            <a:r>
              <a:rPr lang="en-ZA" sz="3200" dirty="0" err="1" smtClean="0"/>
              <a:t>om</a:t>
            </a:r>
            <a:r>
              <a:rPr lang="en-ZA" sz="3200" dirty="0" smtClean="0"/>
              <a:t> in die range op </a:t>
            </a:r>
            <a:r>
              <a:rPr lang="en-ZA" sz="3200" dirty="0" err="1" smtClean="0"/>
              <a:t>te</a:t>
            </a:r>
            <a:r>
              <a:rPr lang="en-ZA" sz="3200" dirty="0" smtClean="0"/>
              <a:t> </a:t>
            </a:r>
            <a:r>
              <a:rPr lang="en-ZA" sz="3200" dirty="0" err="1" smtClean="0"/>
              <a:t>gaan</a:t>
            </a:r>
            <a:r>
              <a:rPr lang="en-ZA" sz="3200" dirty="0" smtClean="0"/>
              <a:t> </a:t>
            </a:r>
            <a:r>
              <a:rPr lang="en-ZA" sz="3200" dirty="0" err="1" smtClean="0"/>
              <a:t>om</a:t>
            </a:r>
            <a:r>
              <a:rPr lang="en-ZA" sz="3200" dirty="0" smtClean="0"/>
              <a:t> </a:t>
            </a:r>
            <a:br>
              <a:rPr lang="en-ZA" sz="3200" dirty="0" smtClean="0"/>
            </a:br>
            <a:r>
              <a:rPr lang="en-ZA" sz="3200" dirty="0" smtClean="0"/>
              <a:t>  ‘n </a:t>
            </a:r>
            <a:r>
              <a:rPr lang="en-ZA" sz="3200" dirty="0" err="1" smtClean="0"/>
              <a:t>beter</a:t>
            </a:r>
            <a:r>
              <a:rPr lang="en-ZA" sz="3200" dirty="0" smtClean="0"/>
              <a:t> </a:t>
            </a:r>
            <a:r>
              <a:rPr lang="en-ZA" sz="3200" dirty="0" err="1" smtClean="0"/>
              <a:t>posisie</a:t>
            </a:r>
            <a:r>
              <a:rPr lang="en-ZA" sz="3200" dirty="0" smtClean="0"/>
              <a:t> </a:t>
            </a:r>
            <a:r>
              <a:rPr lang="en-ZA" sz="3200" dirty="0" err="1" smtClean="0"/>
              <a:t>te</a:t>
            </a:r>
            <a:r>
              <a:rPr lang="en-ZA" sz="3200" dirty="0" smtClean="0"/>
              <a:t> he. Om </a:t>
            </a:r>
            <a:r>
              <a:rPr lang="en-ZA" sz="3200" dirty="0" err="1" smtClean="0"/>
              <a:t>dit</a:t>
            </a:r>
            <a:r>
              <a:rPr lang="en-ZA" sz="3200" dirty="0" smtClean="0"/>
              <a:t> </a:t>
            </a:r>
            <a:r>
              <a:rPr lang="en-ZA" sz="3200" dirty="0" err="1" smtClean="0"/>
              <a:t>te</a:t>
            </a:r>
            <a:r>
              <a:rPr lang="en-ZA" sz="3200" dirty="0" smtClean="0"/>
              <a:t> </a:t>
            </a:r>
            <a:r>
              <a:rPr lang="en-ZA" sz="3200" dirty="0" err="1" smtClean="0"/>
              <a:t>kan</a:t>
            </a:r>
            <a:r>
              <a:rPr lang="en-ZA" sz="3200" dirty="0" smtClean="0"/>
              <a:t> </a:t>
            </a:r>
            <a:r>
              <a:rPr lang="en-ZA" sz="3200" dirty="0" err="1" smtClean="0"/>
              <a:t>doen</a:t>
            </a:r>
            <a:r>
              <a:rPr lang="en-ZA" sz="3200" dirty="0" smtClean="0"/>
              <a:t> </a:t>
            </a:r>
            <a:r>
              <a:rPr lang="en-ZA" sz="3200" dirty="0" err="1" smtClean="0"/>
              <a:t>moet</a:t>
            </a:r>
            <a:r>
              <a:rPr lang="en-ZA" sz="3200" dirty="0" smtClean="0"/>
              <a:t> </a:t>
            </a:r>
            <a:r>
              <a:rPr lang="en-ZA" sz="3200" dirty="0" err="1" smtClean="0"/>
              <a:t>jy</a:t>
            </a:r>
            <a:r>
              <a:rPr lang="en-ZA" sz="3200" dirty="0" smtClean="0"/>
              <a:t> </a:t>
            </a:r>
            <a:r>
              <a:rPr lang="en-ZA" sz="3200" dirty="0" err="1" smtClean="0"/>
              <a:t>eers</a:t>
            </a:r>
            <a:r>
              <a:rPr lang="en-ZA" sz="3200" dirty="0" smtClean="0"/>
              <a:t> </a:t>
            </a:r>
            <a:br>
              <a:rPr lang="en-ZA" sz="3200" dirty="0" smtClean="0"/>
            </a:br>
            <a:r>
              <a:rPr lang="en-ZA" sz="3200" dirty="0" smtClean="0"/>
              <a:t>   </a:t>
            </a:r>
            <a:r>
              <a:rPr lang="en-ZA" sz="3200" dirty="0" err="1" smtClean="0"/>
              <a:t>jou</a:t>
            </a:r>
            <a:r>
              <a:rPr lang="en-ZA" sz="3200" dirty="0" smtClean="0"/>
              <a:t> </a:t>
            </a:r>
            <a:r>
              <a:rPr lang="en-ZA" sz="3200" dirty="0" err="1" smtClean="0"/>
              <a:t>manlikheid</a:t>
            </a:r>
            <a:r>
              <a:rPr lang="en-ZA" sz="3200" dirty="0" smtClean="0"/>
              <a:t> </a:t>
            </a:r>
            <a:r>
              <a:rPr lang="en-ZA" sz="3200" dirty="0" err="1" smtClean="0"/>
              <a:t>bewys</a:t>
            </a:r>
            <a:r>
              <a:rPr lang="en-ZA" sz="3200" dirty="0" smtClean="0"/>
              <a:t> </a:t>
            </a:r>
            <a:r>
              <a:rPr lang="en-ZA" sz="3200" dirty="0" err="1" smtClean="0"/>
              <a:t>deur</a:t>
            </a:r>
            <a:r>
              <a:rPr lang="en-ZA" sz="3200" dirty="0" smtClean="0"/>
              <a:t> ‘n lid van ‘n </a:t>
            </a:r>
            <a:r>
              <a:rPr lang="en-ZA" sz="3200" dirty="0" err="1" smtClean="0"/>
              <a:t>ander</a:t>
            </a:r>
            <a:r>
              <a:rPr lang="en-ZA" sz="3200" dirty="0" smtClean="0"/>
              <a:t> </a:t>
            </a:r>
            <a:r>
              <a:rPr lang="en-ZA" sz="3200" dirty="0" err="1" smtClean="0"/>
              <a:t>bende</a:t>
            </a:r>
            <a:r>
              <a:rPr lang="en-ZA" sz="3200" dirty="0" smtClean="0"/>
              <a:t>, </a:t>
            </a:r>
            <a:br>
              <a:rPr lang="en-ZA" sz="3200" dirty="0" smtClean="0"/>
            </a:br>
            <a:r>
              <a:rPr lang="en-ZA" sz="3200" dirty="0" smtClean="0"/>
              <a:t>  ‘n </a:t>
            </a:r>
            <a:r>
              <a:rPr lang="en-ZA" sz="3200" dirty="0" err="1" smtClean="0"/>
              <a:t>gevangene</a:t>
            </a:r>
            <a:r>
              <a:rPr lang="en-ZA" sz="3200" dirty="0" smtClean="0"/>
              <a:t>, wag of </a:t>
            </a:r>
            <a:r>
              <a:rPr lang="en-ZA" sz="3200" dirty="0" err="1" smtClean="0"/>
              <a:t>ongehoorsame</a:t>
            </a:r>
            <a:r>
              <a:rPr lang="en-ZA" sz="3200" dirty="0" smtClean="0"/>
              <a:t> lid </a:t>
            </a:r>
            <a:r>
              <a:rPr lang="en-ZA" sz="3200" dirty="0" err="1" smtClean="0"/>
              <a:t>dood</a:t>
            </a:r>
            <a:r>
              <a:rPr lang="en-ZA" sz="3200" dirty="0" smtClean="0"/>
              <a:t> </a:t>
            </a:r>
            <a:r>
              <a:rPr lang="en-ZA" sz="3200" dirty="0" err="1" smtClean="0"/>
              <a:t>te</a:t>
            </a:r>
            <a:r>
              <a:rPr lang="en-ZA" sz="3200" dirty="0" smtClean="0"/>
              <a:t> </a:t>
            </a:r>
            <a:r>
              <a:rPr lang="en-ZA" sz="3200" dirty="0" err="1" smtClean="0"/>
              <a:t>steek</a:t>
            </a:r>
            <a:r>
              <a:rPr lang="en-ZA" sz="3200" dirty="0" smtClean="0"/>
              <a:t>.</a:t>
            </a:r>
            <a:br>
              <a:rPr lang="en-ZA" sz="3200" dirty="0" smtClean="0"/>
            </a:br>
            <a:r>
              <a:rPr lang="en-ZA" sz="3200" dirty="0" smtClean="0"/>
              <a:t>- </a:t>
            </a:r>
            <a:r>
              <a:rPr lang="en-ZA" sz="3200" dirty="0" err="1" smtClean="0"/>
              <a:t>indien</a:t>
            </a:r>
            <a:r>
              <a:rPr lang="en-ZA" sz="3200" dirty="0" smtClean="0"/>
              <a:t> </a:t>
            </a:r>
            <a:r>
              <a:rPr lang="en-ZA" sz="3200" dirty="0" err="1" smtClean="0"/>
              <a:t>jy</a:t>
            </a:r>
            <a:r>
              <a:rPr lang="en-ZA" sz="3200" dirty="0" smtClean="0"/>
              <a:t> </a:t>
            </a:r>
            <a:r>
              <a:rPr lang="en-ZA" sz="3200" dirty="0" err="1" smtClean="0"/>
              <a:t>nie</a:t>
            </a:r>
            <a:r>
              <a:rPr lang="en-ZA" sz="3200" dirty="0" smtClean="0"/>
              <a:t> die range </a:t>
            </a:r>
            <a:r>
              <a:rPr lang="en-ZA" sz="3200" dirty="0" err="1" smtClean="0"/>
              <a:t>klim</a:t>
            </a:r>
            <a:r>
              <a:rPr lang="en-ZA" sz="3200" dirty="0" smtClean="0"/>
              <a:t> </a:t>
            </a:r>
            <a:r>
              <a:rPr lang="en-ZA" sz="3200" dirty="0" err="1" smtClean="0"/>
              <a:t>nie</a:t>
            </a:r>
            <a:r>
              <a:rPr lang="en-ZA" sz="3200" dirty="0" smtClean="0"/>
              <a:t>, word </a:t>
            </a:r>
            <a:r>
              <a:rPr lang="en-ZA" sz="3200" dirty="0" err="1" smtClean="0"/>
              <a:t>jy</a:t>
            </a:r>
            <a:r>
              <a:rPr lang="en-ZA" sz="3200" dirty="0" smtClean="0"/>
              <a:t> </a:t>
            </a:r>
            <a:r>
              <a:rPr lang="en-ZA" sz="3200" dirty="0" err="1" smtClean="0"/>
              <a:t>nog</a:t>
            </a:r>
            <a:r>
              <a:rPr lang="en-ZA" sz="3200" dirty="0" smtClean="0"/>
              <a:t> as ‘n </a:t>
            </a:r>
            <a:r>
              <a:rPr lang="en-ZA" sz="3200" dirty="0" err="1" smtClean="0"/>
              <a:t>vrou</a:t>
            </a:r>
            <a:r>
              <a:rPr lang="en-ZA" sz="3200" dirty="0" smtClean="0"/>
              <a:t> </a:t>
            </a:r>
            <a:br>
              <a:rPr lang="en-ZA" sz="3200" dirty="0" smtClean="0"/>
            </a:br>
            <a:r>
              <a:rPr lang="en-ZA" sz="3200" dirty="0" smtClean="0"/>
              <a:t>  </a:t>
            </a:r>
            <a:r>
              <a:rPr lang="en-ZA" sz="3200" dirty="0" err="1" smtClean="0"/>
              <a:t>beskou</a:t>
            </a:r>
            <a:r>
              <a:rPr lang="en-ZA" sz="3200" dirty="0" smtClean="0"/>
              <a:t> en </a:t>
            </a:r>
            <a:r>
              <a:rPr lang="en-ZA" sz="3200" dirty="0" err="1" smtClean="0"/>
              <a:t>mag</a:t>
            </a:r>
            <a:r>
              <a:rPr lang="en-ZA" sz="3200" dirty="0" smtClean="0"/>
              <a:t> </a:t>
            </a:r>
            <a:r>
              <a:rPr lang="en-ZA" sz="3200" dirty="0" err="1" smtClean="0"/>
              <a:t>jou</a:t>
            </a:r>
            <a:r>
              <a:rPr lang="en-ZA" sz="3200" dirty="0" smtClean="0"/>
              <a:t> </a:t>
            </a:r>
            <a:r>
              <a:rPr lang="en-ZA" sz="3200" dirty="0" err="1" smtClean="0"/>
              <a:t>mede-bendelede</a:t>
            </a:r>
            <a:r>
              <a:rPr lang="en-ZA" sz="3200" dirty="0" smtClean="0"/>
              <a:t> </a:t>
            </a:r>
            <a:r>
              <a:rPr lang="en-ZA" sz="3200" dirty="0" err="1" smtClean="0"/>
              <a:t>jou</a:t>
            </a:r>
            <a:r>
              <a:rPr lang="en-ZA" sz="3200" dirty="0" smtClean="0"/>
              <a:t> </a:t>
            </a:r>
            <a:r>
              <a:rPr lang="en-ZA" sz="3200" dirty="0" err="1" smtClean="0"/>
              <a:t>seksueel</a:t>
            </a:r>
            <a:r>
              <a:rPr lang="en-ZA" sz="3200" dirty="0" smtClean="0"/>
              <a:t> </a:t>
            </a:r>
            <a:br>
              <a:rPr lang="en-ZA" sz="3200" dirty="0" smtClean="0"/>
            </a:br>
            <a:r>
              <a:rPr lang="en-ZA" sz="3200" dirty="0" smtClean="0"/>
              <a:t>  </a:t>
            </a:r>
            <a:r>
              <a:rPr lang="en-ZA" sz="3200" dirty="0" err="1" smtClean="0"/>
              <a:t>teister</a:t>
            </a:r>
            <a:r>
              <a:rPr lang="en-ZA" sz="3200" dirty="0" smtClean="0"/>
              <a:t>.</a:t>
            </a:r>
            <a:endParaRPr lang="en-ZA"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0"/>
            <a:ext cx="8229600" cy="785794"/>
          </a:xfrm>
        </p:spPr>
        <p:txBody>
          <a:bodyPr>
            <a:normAutofit/>
          </a:bodyPr>
          <a:lstStyle/>
          <a:p>
            <a:r>
              <a:rPr lang="en-ZA" sz="3600" dirty="0" err="1" smtClean="0"/>
              <a:t>Kies</a:t>
            </a:r>
            <a:r>
              <a:rPr lang="en-ZA" sz="3600" dirty="0" smtClean="0"/>
              <a:t> van </a:t>
            </a:r>
            <a:r>
              <a:rPr lang="en-ZA" sz="3600" dirty="0" err="1" smtClean="0"/>
              <a:t>nuwe</a:t>
            </a:r>
            <a:r>
              <a:rPr lang="en-ZA" sz="3600" dirty="0" smtClean="0"/>
              <a:t> </a:t>
            </a:r>
            <a:r>
              <a:rPr lang="en-ZA" sz="3600" dirty="0" err="1" smtClean="0"/>
              <a:t>lede</a:t>
            </a:r>
            <a:endParaRPr lang="en-ZA" sz="3600" dirty="0"/>
          </a:p>
        </p:txBody>
      </p:sp>
      <p:sp>
        <p:nvSpPr>
          <p:cNvPr id="4" name="Content Placeholder 3"/>
          <p:cNvSpPr>
            <a:spLocks noGrp="1"/>
          </p:cNvSpPr>
          <p:nvPr>
            <p:ph idx="1"/>
          </p:nvPr>
        </p:nvSpPr>
        <p:spPr>
          <a:xfrm>
            <a:off x="0" y="714356"/>
            <a:ext cx="9144000" cy="6143644"/>
          </a:xfrm>
        </p:spPr>
        <p:txBody>
          <a:bodyPr>
            <a:normAutofit fontScale="40000" lnSpcReduction="20000"/>
          </a:bodyPr>
          <a:lstStyle/>
          <a:p>
            <a:r>
              <a:rPr lang="en-ZA" sz="5900" dirty="0" err="1" smtClean="0"/>
              <a:t>Wanneer</a:t>
            </a:r>
            <a:r>
              <a:rPr lang="en-ZA" sz="5900" dirty="0" smtClean="0"/>
              <a:t> ‘n </a:t>
            </a:r>
            <a:r>
              <a:rPr lang="en-ZA" sz="5900" dirty="0" err="1" smtClean="0"/>
              <a:t>nuwe</a:t>
            </a:r>
            <a:r>
              <a:rPr lang="en-ZA" sz="5900" dirty="0" smtClean="0"/>
              <a:t> </a:t>
            </a:r>
            <a:r>
              <a:rPr lang="en-ZA" sz="5900" dirty="0" err="1" smtClean="0"/>
              <a:t>gevangene</a:t>
            </a:r>
            <a:r>
              <a:rPr lang="en-ZA" sz="5900" dirty="0" smtClean="0"/>
              <a:t> die </a:t>
            </a:r>
            <a:r>
              <a:rPr lang="en-ZA" sz="5900" dirty="0" err="1" smtClean="0"/>
              <a:t>tronk</a:t>
            </a:r>
            <a:r>
              <a:rPr lang="en-ZA" sz="5900" dirty="0" smtClean="0"/>
              <a:t> </a:t>
            </a:r>
            <a:r>
              <a:rPr lang="en-ZA" sz="5900" dirty="0" err="1" smtClean="0"/>
              <a:t>inkom</a:t>
            </a:r>
            <a:r>
              <a:rPr lang="en-ZA" sz="5900" dirty="0" smtClean="0"/>
              <a:t>, </a:t>
            </a:r>
            <a:r>
              <a:rPr lang="en-ZA" sz="5900" dirty="0" err="1" smtClean="0"/>
              <a:t>sal</a:t>
            </a:r>
            <a:r>
              <a:rPr lang="en-ZA" sz="5900" dirty="0" smtClean="0"/>
              <a:t> die hoof van die </a:t>
            </a:r>
            <a:r>
              <a:rPr lang="en-ZA" sz="5900" dirty="0" err="1" smtClean="0"/>
              <a:t>sel</a:t>
            </a:r>
            <a:r>
              <a:rPr lang="en-ZA" sz="5900" dirty="0" smtClean="0"/>
              <a:t> (</a:t>
            </a:r>
            <a:r>
              <a:rPr lang="en-ZA" sz="5900" dirty="0" err="1" smtClean="0"/>
              <a:t>cel</a:t>
            </a:r>
            <a:r>
              <a:rPr lang="en-ZA" sz="5900" dirty="0" smtClean="0"/>
              <a:t> cleaner) </a:t>
            </a:r>
            <a:r>
              <a:rPr lang="en-ZA" sz="5900" dirty="0" err="1" smtClean="0"/>
              <a:t>daardie</a:t>
            </a:r>
            <a:r>
              <a:rPr lang="en-ZA" sz="5900" dirty="0" smtClean="0"/>
              <a:t> </a:t>
            </a:r>
            <a:r>
              <a:rPr lang="en-ZA" sz="5900" dirty="0" err="1" smtClean="0"/>
              <a:t>aand</a:t>
            </a:r>
            <a:r>
              <a:rPr lang="en-ZA" sz="5900" dirty="0" smtClean="0"/>
              <a:t> of met </a:t>
            </a:r>
            <a:r>
              <a:rPr lang="en-ZA" sz="5900" dirty="0" err="1" smtClean="0"/>
              <a:t>hom</a:t>
            </a:r>
            <a:r>
              <a:rPr lang="en-ZA" sz="5900" dirty="0" smtClean="0"/>
              <a:t> </a:t>
            </a:r>
            <a:r>
              <a:rPr lang="en-ZA" sz="5900" dirty="0" err="1" smtClean="0"/>
              <a:t>seks</a:t>
            </a:r>
            <a:r>
              <a:rPr lang="en-ZA" sz="5900" dirty="0" smtClean="0"/>
              <a:t> he of </a:t>
            </a:r>
            <a:r>
              <a:rPr lang="en-ZA" sz="5900" dirty="0" err="1" smtClean="0"/>
              <a:t>hom</a:t>
            </a:r>
            <a:r>
              <a:rPr lang="en-ZA" sz="5900" dirty="0" smtClean="0"/>
              <a:t> </a:t>
            </a:r>
            <a:r>
              <a:rPr lang="en-ZA" sz="5900" dirty="0" err="1" smtClean="0"/>
              <a:t>bewus</a:t>
            </a:r>
            <a:r>
              <a:rPr lang="en-ZA" sz="5900" dirty="0" smtClean="0"/>
              <a:t> </a:t>
            </a:r>
            <a:r>
              <a:rPr lang="en-ZA" sz="5900" dirty="0" err="1" smtClean="0"/>
              <a:t>maak</a:t>
            </a:r>
            <a:r>
              <a:rPr lang="en-ZA" sz="5900" dirty="0" smtClean="0"/>
              <a:t> van </a:t>
            </a:r>
            <a:r>
              <a:rPr lang="en-ZA" sz="5900" dirty="0" err="1" smtClean="0"/>
              <a:t>wie</a:t>
            </a:r>
            <a:r>
              <a:rPr lang="en-ZA" sz="5900" dirty="0" smtClean="0"/>
              <a:t> die baas is.</a:t>
            </a:r>
          </a:p>
          <a:p>
            <a:r>
              <a:rPr lang="en-ZA" sz="5900" dirty="0" smtClean="0"/>
              <a:t>“die </a:t>
            </a:r>
            <a:r>
              <a:rPr lang="en-ZA" sz="5900" dirty="0" err="1" smtClean="0"/>
              <a:t>draad</a:t>
            </a:r>
            <a:r>
              <a:rPr lang="en-ZA" sz="5900" dirty="0" smtClean="0"/>
              <a:t>” </a:t>
            </a:r>
            <a:r>
              <a:rPr lang="en-ZA" sz="5900" dirty="0" err="1" smtClean="0"/>
              <a:t>sal</a:t>
            </a:r>
            <a:r>
              <a:rPr lang="en-ZA" sz="5900" dirty="0" smtClean="0"/>
              <a:t> </a:t>
            </a:r>
            <a:r>
              <a:rPr lang="en-ZA" sz="5900" dirty="0" err="1" smtClean="0"/>
              <a:t>hom</a:t>
            </a:r>
            <a:r>
              <a:rPr lang="en-ZA" sz="5900" dirty="0" smtClean="0"/>
              <a:t> die </a:t>
            </a:r>
            <a:r>
              <a:rPr lang="en-ZA" sz="5900" dirty="0" err="1" smtClean="0"/>
              <a:t>volgende</a:t>
            </a:r>
            <a:r>
              <a:rPr lang="en-ZA" sz="5900" dirty="0" smtClean="0"/>
              <a:t> </a:t>
            </a:r>
            <a:r>
              <a:rPr lang="en-ZA" sz="5900" dirty="0" err="1" smtClean="0"/>
              <a:t>paar</a:t>
            </a:r>
            <a:r>
              <a:rPr lang="en-ZA" sz="5900" dirty="0" smtClean="0"/>
              <a:t> </a:t>
            </a:r>
            <a:r>
              <a:rPr lang="en-ZA" sz="5900" dirty="0" err="1" smtClean="0"/>
              <a:t>dae</a:t>
            </a:r>
            <a:r>
              <a:rPr lang="en-ZA" sz="5900" dirty="0" smtClean="0"/>
              <a:t> </a:t>
            </a:r>
            <a:r>
              <a:rPr lang="en-ZA" sz="5900" dirty="0" err="1" smtClean="0"/>
              <a:t>dophou</a:t>
            </a:r>
            <a:r>
              <a:rPr lang="en-ZA" sz="5900" dirty="0" smtClean="0"/>
              <a:t> </a:t>
            </a:r>
            <a:r>
              <a:rPr lang="en-ZA" sz="5900" dirty="0" err="1" smtClean="0"/>
              <a:t>om</a:t>
            </a:r>
            <a:r>
              <a:rPr lang="en-ZA" sz="5900" dirty="0" smtClean="0"/>
              <a:t> </a:t>
            </a:r>
            <a:r>
              <a:rPr lang="en-ZA" sz="5900" dirty="0" err="1" smtClean="0"/>
              <a:t>te</a:t>
            </a:r>
            <a:r>
              <a:rPr lang="en-ZA" sz="5900" dirty="0" smtClean="0"/>
              <a:t> </a:t>
            </a:r>
            <a:r>
              <a:rPr lang="en-ZA" sz="5900" dirty="0" err="1" smtClean="0"/>
              <a:t>kyk</a:t>
            </a:r>
            <a:r>
              <a:rPr lang="en-ZA" sz="5900" dirty="0" smtClean="0"/>
              <a:t> hoe </a:t>
            </a:r>
            <a:r>
              <a:rPr lang="en-ZA" sz="5900" dirty="0" err="1" smtClean="0"/>
              <a:t>hy</a:t>
            </a:r>
            <a:r>
              <a:rPr lang="en-ZA" sz="5900" dirty="0" smtClean="0"/>
              <a:t> met die </a:t>
            </a:r>
            <a:r>
              <a:rPr lang="en-ZA" sz="5900" dirty="0" err="1" smtClean="0"/>
              <a:t>ander</a:t>
            </a:r>
            <a:r>
              <a:rPr lang="en-ZA" sz="5900" dirty="0" smtClean="0"/>
              <a:t> </a:t>
            </a:r>
            <a:r>
              <a:rPr lang="en-ZA" sz="5900" dirty="0" err="1" smtClean="0"/>
              <a:t>gevangenes</a:t>
            </a:r>
            <a:r>
              <a:rPr lang="en-ZA" sz="5900" dirty="0" smtClean="0"/>
              <a:t> </a:t>
            </a:r>
            <a:r>
              <a:rPr lang="en-ZA" sz="5900" dirty="0" err="1" smtClean="0"/>
              <a:t>meng</a:t>
            </a:r>
            <a:r>
              <a:rPr lang="en-ZA" sz="5900" dirty="0" smtClean="0"/>
              <a:t> en </a:t>
            </a:r>
            <a:r>
              <a:rPr lang="en-ZA" sz="5900" dirty="0" err="1" smtClean="0"/>
              <a:t>oor</a:t>
            </a:r>
            <a:r>
              <a:rPr lang="en-ZA" sz="5900" dirty="0" smtClean="0"/>
              <a:t> die </a:t>
            </a:r>
            <a:r>
              <a:rPr lang="en-ZA" sz="5900" dirty="0" err="1" smtClean="0"/>
              <a:t>weg</a:t>
            </a:r>
            <a:r>
              <a:rPr lang="en-ZA" sz="5900" dirty="0" smtClean="0"/>
              <a:t> </a:t>
            </a:r>
            <a:r>
              <a:rPr lang="en-ZA" sz="5900" dirty="0" err="1" smtClean="0"/>
              <a:t>kom</a:t>
            </a:r>
            <a:r>
              <a:rPr lang="en-ZA" sz="5900" dirty="0" smtClean="0"/>
              <a:t>.</a:t>
            </a:r>
          </a:p>
          <a:p>
            <a:r>
              <a:rPr lang="en-ZA" sz="5900" dirty="0" smtClean="0"/>
              <a:t>die </a:t>
            </a:r>
            <a:r>
              <a:rPr lang="en-ZA" sz="5900" dirty="0" err="1" smtClean="0"/>
              <a:t>draad</a:t>
            </a:r>
            <a:r>
              <a:rPr lang="en-ZA" sz="5900" dirty="0" smtClean="0"/>
              <a:t> </a:t>
            </a:r>
            <a:r>
              <a:rPr lang="en-ZA" sz="5900" dirty="0" err="1" smtClean="0"/>
              <a:t>sal</a:t>
            </a:r>
            <a:r>
              <a:rPr lang="en-ZA" sz="5900" dirty="0" smtClean="0"/>
              <a:t> </a:t>
            </a:r>
            <a:r>
              <a:rPr lang="en-ZA" sz="5900" dirty="0" err="1" smtClean="0"/>
              <a:t>hierdie</a:t>
            </a:r>
            <a:r>
              <a:rPr lang="en-ZA" sz="5900" dirty="0" smtClean="0"/>
              <a:t> </a:t>
            </a:r>
            <a:r>
              <a:rPr lang="en-ZA" sz="5900" dirty="0" err="1" smtClean="0"/>
              <a:t>nuwe</a:t>
            </a:r>
            <a:r>
              <a:rPr lang="en-ZA" sz="5900" dirty="0" smtClean="0"/>
              <a:t> </a:t>
            </a:r>
            <a:r>
              <a:rPr lang="en-ZA" sz="5900" dirty="0" err="1" smtClean="0"/>
              <a:t>gevangene</a:t>
            </a:r>
            <a:r>
              <a:rPr lang="en-ZA" sz="5900" dirty="0" smtClean="0"/>
              <a:t> </a:t>
            </a:r>
            <a:r>
              <a:rPr lang="en-ZA" sz="5900" dirty="0" err="1" smtClean="0"/>
              <a:t>dan</a:t>
            </a:r>
            <a:r>
              <a:rPr lang="en-ZA" sz="5900" dirty="0" smtClean="0"/>
              <a:t> </a:t>
            </a:r>
            <a:r>
              <a:rPr lang="en-ZA" sz="5900" dirty="0" err="1" smtClean="0"/>
              <a:t>eenkant</a:t>
            </a:r>
            <a:r>
              <a:rPr lang="en-ZA" sz="5900" dirty="0" smtClean="0"/>
              <a:t> </a:t>
            </a:r>
            <a:r>
              <a:rPr lang="en-ZA" sz="5900" dirty="0" err="1" smtClean="0"/>
              <a:t>neem</a:t>
            </a:r>
            <a:r>
              <a:rPr lang="en-ZA" sz="5900" dirty="0" smtClean="0"/>
              <a:t> en ‘n </a:t>
            </a:r>
            <a:r>
              <a:rPr lang="en-ZA" sz="5900" dirty="0" err="1" smtClean="0"/>
              <a:t>raaisel</a:t>
            </a:r>
            <a:r>
              <a:rPr lang="en-ZA" sz="5900" dirty="0" smtClean="0"/>
              <a:t> gee </a:t>
            </a:r>
            <a:r>
              <a:rPr lang="en-ZA" sz="5900" dirty="0" err="1" smtClean="0"/>
              <a:t>wat</a:t>
            </a:r>
            <a:r>
              <a:rPr lang="en-ZA" sz="5900" dirty="0" smtClean="0"/>
              <a:t> lei as </a:t>
            </a:r>
            <a:r>
              <a:rPr lang="en-ZA" sz="5900" dirty="0" err="1" smtClean="0"/>
              <a:t>volg</a:t>
            </a:r>
            <a:r>
              <a:rPr lang="en-ZA" sz="5900" dirty="0" smtClean="0"/>
              <a:t>:  “</a:t>
            </a:r>
            <a:r>
              <a:rPr lang="en-ZA" sz="5900" dirty="0" err="1" smtClean="0"/>
              <a:t>Dit</a:t>
            </a:r>
            <a:r>
              <a:rPr lang="en-ZA" sz="5900" dirty="0" smtClean="0"/>
              <a:t> re</a:t>
            </a:r>
            <a:r>
              <a:rPr lang="az-Cyrl-AZ" sz="6000" dirty="0" smtClean="0"/>
              <a:t>ё</a:t>
            </a:r>
            <a:r>
              <a:rPr lang="en-ZA" sz="5900" dirty="0" smtClean="0"/>
              <a:t>n. </a:t>
            </a:r>
            <a:r>
              <a:rPr lang="en-ZA" sz="5900" dirty="0" err="1" smtClean="0"/>
              <a:t>Jy</a:t>
            </a:r>
            <a:r>
              <a:rPr lang="en-ZA" sz="5900" dirty="0" smtClean="0"/>
              <a:t> </a:t>
            </a:r>
            <a:r>
              <a:rPr lang="en-ZA" sz="5900" dirty="0" err="1" smtClean="0"/>
              <a:t>staan</a:t>
            </a:r>
            <a:r>
              <a:rPr lang="en-ZA" sz="5900" dirty="0" smtClean="0"/>
              <a:t> </a:t>
            </a:r>
            <a:r>
              <a:rPr lang="en-ZA" sz="5900" dirty="0" err="1" smtClean="0"/>
              <a:t>onder</a:t>
            </a:r>
            <a:r>
              <a:rPr lang="en-ZA" sz="5900" dirty="0" smtClean="0"/>
              <a:t> ‘n </a:t>
            </a:r>
            <a:r>
              <a:rPr lang="en-ZA" sz="5900" dirty="0" err="1" smtClean="0"/>
              <a:t>sambreel</a:t>
            </a:r>
            <a:r>
              <a:rPr lang="en-ZA" sz="5900" dirty="0" smtClean="0"/>
              <a:t>. </a:t>
            </a:r>
            <a:r>
              <a:rPr lang="en-ZA" sz="5900" dirty="0" err="1" smtClean="0"/>
              <a:t>Ek</a:t>
            </a:r>
            <a:r>
              <a:rPr lang="en-ZA" sz="5900" dirty="0" smtClean="0"/>
              <a:t> re</a:t>
            </a:r>
            <a:r>
              <a:rPr lang="az-Cyrl-AZ" sz="5900" dirty="0" smtClean="0"/>
              <a:t>ё</a:t>
            </a:r>
            <a:r>
              <a:rPr lang="en-ZA" sz="5900" dirty="0" smtClean="0"/>
              <a:t>n </a:t>
            </a:r>
            <a:r>
              <a:rPr lang="en-ZA" sz="5900" dirty="0" err="1" smtClean="0"/>
              <a:t>nat</a:t>
            </a:r>
            <a:r>
              <a:rPr lang="en-ZA" sz="5900" dirty="0" smtClean="0"/>
              <a:t> en is bang </a:t>
            </a:r>
            <a:r>
              <a:rPr lang="en-ZA" sz="5900" dirty="0" err="1" smtClean="0"/>
              <a:t>dat</a:t>
            </a:r>
            <a:r>
              <a:rPr lang="en-ZA" sz="5900" dirty="0" smtClean="0"/>
              <a:t> </a:t>
            </a:r>
            <a:r>
              <a:rPr lang="en-ZA" sz="5900" dirty="0" err="1" smtClean="0"/>
              <a:t>ek</a:t>
            </a:r>
            <a:r>
              <a:rPr lang="en-ZA" sz="5900" dirty="0" smtClean="0"/>
              <a:t> </a:t>
            </a:r>
            <a:r>
              <a:rPr lang="en-ZA" sz="5900" dirty="0" err="1" smtClean="0"/>
              <a:t>gaan</a:t>
            </a:r>
            <a:r>
              <a:rPr lang="en-ZA" sz="5900" dirty="0" smtClean="0"/>
              <a:t> </a:t>
            </a:r>
            <a:r>
              <a:rPr lang="en-ZA" sz="5900" dirty="0" err="1" smtClean="0"/>
              <a:t>siek</a:t>
            </a:r>
            <a:r>
              <a:rPr lang="en-ZA" sz="5900" dirty="0" smtClean="0"/>
              <a:t> word.  </a:t>
            </a:r>
            <a:r>
              <a:rPr lang="en-ZA" sz="5900" dirty="0" err="1" smtClean="0"/>
              <a:t>Wat</a:t>
            </a:r>
            <a:r>
              <a:rPr lang="en-ZA" sz="5900" dirty="0" smtClean="0"/>
              <a:t> </a:t>
            </a:r>
            <a:r>
              <a:rPr lang="en-ZA" sz="5900" dirty="0" err="1" smtClean="0"/>
              <a:t>doen</a:t>
            </a:r>
            <a:r>
              <a:rPr lang="en-ZA" sz="5900" dirty="0" smtClean="0"/>
              <a:t> </a:t>
            </a:r>
            <a:r>
              <a:rPr lang="en-ZA" sz="5900" dirty="0" err="1" smtClean="0"/>
              <a:t>jy</a:t>
            </a:r>
            <a:r>
              <a:rPr lang="en-ZA" sz="5900" dirty="0" smtClean="0"/>
              <a:t>?” </a:t>
            </a:r>
          </a:p>
          <a:p>
            <a:r>
              <a:rPr lang="en-ZA" sz="5900" dirty="0" smtClean="0"/>
              <a:t>Die </a:t>
            </a:r>
            <a:r>
              <a:rPr lang="en-ZA" sz="5900" dirty="0" err="1" smtClean="0"/>
              <a:t>antwoord</a:t>
            </a:r>
            <a:r>
              <a:rPr lang="en-ZA" sz="5900" dirty="0" smtClean="0"/>
              <a:t> op </a:t>
            </a:r>
            <a:r>
              <a:rPr lang="en-ZA" sz="5900" dirty="0" err="1" smtClean="0"/>
              <a:t>hierdie</a:t>
            </a:r>
            <a:r>
              <a:rPr lang="en-ZA" sz="5900" dirty="0" smtClean="0"/>
              <a:t> </a:t>
            </a:r>
            <a:r>
              <a:rPr lang="en-ZA" sz="5900" dirty="0" err="1" smtClean="0"/>
              <a:t>vraag</a:t>
            </a:r>
            <a:r>
              <a:rPr lang="en-ZA" sz="5900" dirty="0" smtClean="0"/>
              <a:t> </a:t>
            </a:r>
            <a:r>
              <a:rPr lang="en-ZA" sz="5900" dirty="0" err="1" smtClean="0"/>
              <a:t>sal</a:t>
            </a:r>
            <a:r>
              <a:rPr lang="en-ZA" sz="5900" dirty="0" smtClean="0"/>
              <a:t> </a:t>
            </a:r>
            <a:r>
              <a:rPr lang="en-ZA" sz="5900" dirty="0" err="1" smtClean="0"/>
              <a:t>bepaal</a:t>
            </a:r>
            <a:r>
              <a:rPr lang="en-ZA" sz="5900" dirty="0" smtClean="0"/>
              <a:t> </a:t>
            </a:r>
            <a:r>
              <a:rPr lang="en-ZA" sz="5900" dirty="0" err="1" smtClean="0"/>
              <a:t>wat</a:t>
            </a:r>
            <a:r>
              <a:rPr lang="en-ZA" sz="5900" dirty="0" smtClean="0"/>
              <a:t> met </a:t>
            </a:r>
            <a:r>
              <a:rPr lang="en-ZA" sz="5900" dirty="0" err="1" smtClean="0"/>
              <a:t>jou</a:t>
            </a:r>
            <a:r>
              <a:rPr lang="en-ZA" sz="5900" dirty="0" smtClean="0"/>
              <a:t> </a:t>
            </a:r>
            <a:r>
              <a:rPr lang="en-ZA" sz="5900" dirty="0" err="1" smtClean="0"/>
              <a:t>gebeur</a:t>
            </a:r>
            <a:r>
              <a:rPr lang="en-ZA" sz="5900" dirty="0" smtClean="0"/>
              <a:t>.  As </a:t>
            </a:r>
            <a:r>
              <a:rPr lang="en-ZA" sz="5900" dirty="0" err="1" smtClean="0"/>
              <a:t>jy</a:t>
            </a:r>
            <a:r>
              <a:rPr lang="en-ZA" sz="5900" dirty="0" smtClean="0"/>
              <a:t> </a:t>
            </a:r>
            <a:r>
              <a:rPr lang="en-ZA" sz="5900" dirty="0" err="1" smtClean="0"/>
              <a:t>antwoord</a:t>
            </a:r>
            <a:r>
              <a:rPr lang="en-ZA" sz="5900" dirty="0" smtClean="0"/>
              <a:t> </a:t>
            </a:r>
            <a:r>
              <a:rPr lang="en-ZA" sz="5900" dirty="0" err="1" smtClean="0"/>
              <a:t>dat</a:t>
            </a:r>
            <a:r>
              <a:rPr lang="en-ZA" sz="5900" dirty="0" smtClean="0"/>
              <a:t> </a:t>
            </a:r>
            <a:r>
              <a:rPr lang="en-ZA" sz="5900" dirty="0" err="1" smtClean="0"/>
              <a:t>jy</a:t>
            </a:r>
            <a:r>
              <a:rPr lang="en-ZA" sz="5900" dirty="0" smtClean="0"/>
              <a:t> </a:t>
            </a:r>
            <a:r>
              <a:rPr lang="en-ZA" sz="5900" dirty="0" err="1" smtClean="0"/>
              <a:t>jou</a:t>
            </a:r>
            <a:r>
              <a:rPr lang="en-ZA" sz="5900" dirty="0" smtClean="0"/>
              <a:t> </a:t>
            </a:r>
            <a:r>
              <a:rPr lang="en-ZA" sz="5900" dirty="0" err="1" smtClean="0"/>
              <a:t>sambreel</a:t>
            </a:r>
            <a:r>
              <a:rPr lang="en-ZA" sz="5900" dirty="0" smtClean="0"/>
              <a:t> </a:t>
            </a:r>
            <a:r>
              <a:rPr lang="en-ZA" sz="5900" dirty="0" err="1" smtClean="0"/>
              <a:t>sal</a:t>
            </a:r>
            <a:r>
              <a:rPr lang="en-ZA" sz="5900" dirty="0" smtClean="0"/>
              <a:t> </a:t>
            </a:r>
            <a:r>
              <a:rPr lang="en-ZA" sz="5900" dirty="0" err="1" smtClean="0"/>
              <a:t>deel</a:t>
            </a:r>
            <a:r>
              <a:rPr lang="en-ZA" sz="5900" dirty="0" smtClean="0"/>
              <a:t>, word </a:t>
            </a:r>
            <a:r>
              <a:rPr lang="en-ZA" sz="5900" dirty="0" err="1" smtClean="0"/>
              <a:t>daar</a:t>
            </a:r>
            <a:r>
              <a:rPr lang="en-ZA" sz="5900" dirty="0" smtClean="0"/>
              <a:t> van </a:t>
            </a:r>
            <a:r>
              <a:rPr lang="en-ZA" sz="5900" dirty="0" err="1" smtClean="0"/>
              <a:t>jou</a:t>
            </a:r>
            <a:r>
              <a:rPr lang="en-ZA" sz="5900" dirty="0" smtClean="0"/>
              <a:t> ‘n “</a:t>
            </a:r>
            <a:r>
              <a:rPr lang="en-ZA" sz="5900" dirty="0" err="1" smtClean="0"/>
              <a:t>wyfie</a:t>
            </a:r>
            <a:r>
              <a:rPr lang="en-ZA" sz="5900" dirty="0" smtClean="0"/>
              <a:t>” </a:t>
            </a:r>
            <a:r>
              <a:rPr lang="en-ZA" sz="5900" dirty="0" err="1" smtClean="0"/>
              <a:t>gemaak</a:t>
            </a:r>
            <a:r>
              <a:rPr lang="en-ZA" sz="5900" dirty="0" smtClean="0"/>
              <a:t> en </a:t>
            </a:r>
            <a:r>
              <a:rPr lang="en-ZA" sz="5900" dirty="0" err="1" smtClean="0"/>
              <a:t>kan</a:t>
            </a:r>
            <a:r>
              <a:rPr lang="en-ZA" sz="5900" dirty="0" smtClean="0"/>
              <a:t> die </a:t>
            </a:r>
            <a:r>
              <a:rPr lang="en-ZA" sz="5900" dirty="0" err="1" smtClean="0"/>
              <a:t>bende</a:t>
            </a:r>
            <a:r>
              <a:rPr lang="en-ZA" sz="5900" dirty="0" smtClean="0"/>
              <a:t> </a:t>
            </a:r>
            <a:r>
              <a:rPr lang="en-ZA" sz="5900" dirty="0" err="1" smtClean="0"/>
              <a:t>jou</a:t>
            </a:r>
            <a:r>
              <a:rPr lang="en-ZA" sz="5900" dirty="0" smtClean="0"/>
              <a:t> </a:t>
            </a:r>
            <a:r>
              <a:rPr lang="en-ZA" sz="5900" dirty="0" err="1" smtClean="0"/>
              <a:t>seksueel</a:t>
            </a:r>
            <a:r>
              <a:rPr lang="en-ZA" sz="5900" dirty="0" smtClean="0"/>
              <a:t> </a:t>
            </a:r>
            <a:r>
              <a:rPr lang="en-ZA" sz="5900" dirty="0" err="1" smtClean="0"/>
              <a:t>teister</a:t>
            </a:r>
            <a:r>
              <a:rPr lang="en-ZA" sz="5900" dirty="0" smtClean="0"/>
              <a:t>.  </a:t>
            </a:r>
            <a:r>
              <a:rPr lang="en-ZA" sz="5900" dirty="0" err="1" smtClean="0"/>
              <a:t>Indien</a:t>
            </a:r>
            <a:r>
              <a:rPr lang="en-ZA" sz="5900" dirty="0" smtClean="0"/>
              <a:t> </a:t>
            </a:r>
            <a:r>
              <a:rPr lang="en-ZA" sz="5900" dirty="0" err="1" smtClean="0"/>
              <a:t>jy</a:t>
            </a:r>
            <a:r>
              <a:rPr lang="en-ZA" sz="5900" dirty="0" smtClean="0"/>
              <a:t> </a:t>
            </a:r>
            <a:r>
              <a:rPr lang="en-ZA" sz="5900" dirty="0" err="1" smtClean="0"/>
              <a:t>antwoord</a:t>
            </a:r>
            <a:r>
              <a:rPr lang="en-ZA" sz="5900" dirty="0" smtClean="0"/>
              <a:t> </a:t>
            </a:r>
            <a:r>
              <a:rPr lang="en-ZA" sz="5900" dirty="0" err="1" smtClean="0"/>
              <a:t>dat</a:t>
            </a:r>
            <a:r>
              <a:rPr lang="en-ZA" sz="5900" dirty="0" smtClean="0"/>
              <a:t> </a:t>
            </a:r>
            <a:r>
              <a:rPr lang="en-ZA" sz="5900" dirty="0" err="1" smtClean="0"/>
              <a:t>jy</a:t>
            </a:r>
            <a:r>
              <a:rPr lang="en-ZA" sz="5900" dirty="0" smtClean="0"/>
              <a:t> </a:t>
            </a:r>
            <a:r>
              <a:rPr lang="en-ZA" sz="5900" dirty="0" err="1" smtClean="0"/>
              <a:t>saam</a:t>
            </a:r>
            <a:r>
              <a:rPr lang="en-ZA" sz="5900" dirty="0" smtClean="0"/>
              <a:t> met die </a:t>
            </a:r>
            <a:r>
              <a:rPr lang="en-ZA" sz="5900" dirty="0" err="1" smtClean="0"/>
              <a:t>ander</a:t>
            </a:r>
            <a:r>
              <a:rPr lang="en-ZA" sz="5900" dirty="0" smtClean="0"/>
              <a:t> </a:t>
            </a:r>
            <a:r>
              <a:rPr lang="en-ZA" sz="5900" dirty="0" err="1" smtClean="0"/>
              <a:t>persoon</a:t>
            </a:r>
            <a:r>
              <a:rPr lang="en-ZA" sz="5900" dirty="0" smtClean="0"/>
              <a:t> in die re</a:t>
            </a:r>
            <a:r>
              <a:rPr lang="az-Cyrl-AZ" sz="5900" dirty="0" smtClean="0"/>
              <a:t>ё</a:t>
            </a:r>
            <a:r>
              <a:rPr lang="en-ZA" sz="5900" dirty="0" smtClean="0"/>
              <a:t>n </a:t>
            </a:r>
            <a:r>
              <a:rPr lang="en-ZA" sz="5900" dirty="0" err="1" smtClean="0"/>
              <a:t>sal</a:t>
            </a:r>
            <a:r>
              <a:rPr lang="en-ZA" sz="5900" dirty="0" smtClean="0"/>
              <a:t> </a:t>
            </a:r>
            <a:r>
              <a:rPr lang="en-ZA" sz="5900" dirty="0" err="1" smtClean="0"/>
              <a:t>staan</a:t>
            </a:r>
            <a:r>
              <a:rPr lang="en-ZA" sz="5900" dirty="0" smtClean="0"/>
              <a:t> en </a:t>
            </a:r>
            <a:r>
              <a:rPr lang="en-ZA" sz="5900" dirty="0" err="1" smtClean="0"/>
              <a:t>nat</a:t>
            </a:r>
            <a:r>
              <a:rPr lang="en-ZA" sz="5900" dirty="0" smtClean="0"/>
              <a:t> re</a:t>
            </a:r>
            <a:r>
              <a:rPr lang="az-Cyrl-AZ" sz="5900" dirty="0" smtClean="0"/>
              <a:t>ё</a:t>
            </a:r>
            <a:r>
              <a:rPr lang="en-ZA" sz="5900" dirty="0" smtClean="0"/>
              <a:t>n </a:t>
            </a:r>
            <a:r>
              <a:rPr lang="en-ZA" sz="5900" dirty="0" err="1" smtClean="0"/>
              <a:t>beteken</a:t>
            </a:r>
            <a:r>
              <a:rPr lang="en-ZA" sz="5900" dirty="0" smtClean="0"/>
              <a:t> </a:t>
            </a:r>
            <a:r>
              <a:rPr lang="en-ZA" sz="5900" dirty="0" err="1" smtClean="0"/>
              <a:t>dit</a:t>
            </a:r>
            <a:r>
              <a:rPr lang="en-ZA" sz="5900" dirty="0" smtClean="0"/>
              <a:t> </a:t>
            </a:r>
            <a:r>
              <a:rPr lang="en-ZA" sz="5900" dirty="0" err="1" smtClean="0"/>
              <a:t>dat</a:t>
            </a:r>
            <a:r>
              <a:rPr lang="en-ZA" sz="5900" dirty="0" smtClean="0"/>
              <a:t> </a:t>
            </a:r>
            <a:r>
              <a:rPr lang="en-ZA" sz="5900" dirty="0" err="1" smtClean="0"/>
              <a:t>jy</a:t>
            </a:r>
            <a:r>
              <a:rPr lang="en-ZA" sz="5900" dirty="0" smtClean="0"/>
              <a:t> </a:t>
            </a:r>
            <a:r>
              <a:rPr lang="en-ZA" sz="5900" dirty="0" err="1" smtClean="0"/>
              <a:t>daardie</a:t>
            </a:r>
            <a:r>
              <a:rPr lang="en-ZA" sz="5900" dirty="0" smtClean="0"/>
              <a:t> </a:t>
            </a:r>
            <a:r>
              <a:rPr lang="en-ZA" sz="5900" dirty="0" err="1" smtClean="0"/>
              <a:t>persoon</a:t>
            </a:r>
            <a:r>
              <a:rPr lang="en-ZA" sz="5900" dirty="0" smtClean="0"/>
              <a:t> as </a:t>
            </a:r>
            <a:r>
              <a:rPr lang="en-ZA" sz="5900" dirty="0" err="1" smtClean="0"/>
              <a:t>jou</a:t>
            </a:r>
            <a:r>
              <a:rPr lang="en-ZA" sz="5900" dirty="0" smtClean="0"/>
              <a:t> </a:t>
            </a:r>
            <a:r>
              <a:rPr lang="en-ZA" sz="5900" dirty="0" err="1" smtClean="0"/>
              <a:t>broer</a:t>
            </a:r>
            <a:r>
              <a:rPr lang="en-ZA" sz="5900" dirty="0" smtClean="0"/>
              <a:t> </a:t>
            </a:r>
            <a:r>
              <a:rPr lang="en-ZA" sz="5900" dirty="0" err="1" smtClean="0"/>
              <a:t>beskou</a:t>
            </a:r>
            <a:r>
              <a:rPr lang="en-ZA" sz="5900" dirty="0" smtClean="0"/>
              <a:t> en </a:t>
            </a:r>
            <a:r>
              <a:rPr lang="en-ZA" sz="5900" dirty="0" err="1" smtClean="0"/>
              <a:t>enige</a:t>
            </a:r>
            <a:r>
              <a:rPr lang="en-ZA" sz="5900" dirty="0" smtClean="0"/>
              <a:t> </a:t>
            </a:r>
            <a:r>
              <a:rPr lang="en-ZA" sz="5900" dirty="0" err="1" smtClean="0"/>
              <a:t>iets</a:t>
            </a:r>
            <a:r>
              <a:rPr lang="en-ZA" sz="5900" dirty="0" smtClean="0"/>
              <a:t> </a:t>
            </a:r>
            <a:r>
              <a:rPr lang="en-ZA" sz="5900" dirty="0" err="1" smtClean="0"/>
              <a:t>vir</a:t>
            </a:r>
            <a:r>
              <a:rPr lang="en-ZA" sz="5900" dirty="0" smtClean="0"/>
              <a:t> </a:t>
            </a:r>
            <a:r>
              <a:rPr lang="en-ZA" sz="5900" dirty="0" err="1" smtClean="0"/>
              <a:t>hom</a:t>
            </a:r>
            <a:r>
              <a:rPr lang="en-ZA" sz="5900" dirty="0" smtClean="0"/>
              <a:t> </a:t>
            </a:r>
            <a:r>
              <a:rPr lang="en-ZA" sz="5900" dirty="0" err="1" smtClean="0"/>
              <a:t>sal</a:t>
            </a:r>
            <a:r>
              <a:rPr lang="en-ZA" sz="5900" dirty="0" smtClean="0"/>
              <a:t> </a:t>
            </a:r>
            <a:r>
              <a:rPr lang="en-ZA" sz="5900" dirty="0" err="1" smtClean="0"/>
              <a:t>doen</a:t>
            </a:r>
            <a:r>
              <a:rPr lang="en-ZA" sz="5900" dirty="0" smtClean="0"/>
              <a:t>, </a:t>
            </a:r>
            <a:r>
              <a:rPr lang="en-ZA" sz="5900" dirty="0" err="1" smtClean="0"/>
              <a:t>selfs</a:t>
            </a:r>
            <a:r>
              <a:rPr lang="en-ZA" sz="5900" dirty="0" smtClean="0"/>
              <a:t> </a:t>
            </a:r>
            <a:r>
              <a:rPr lang="en-ZA" sz="5900" dirty="0" err="1" smtClean="0"/>
              <a:t>doodgaan</a:t>
            </a:r>
            <a:r>
              <a:rPr lang="en-ZA" sz="5900" dirty="0" smtClean="0"/>
              <a:t>.</a:t>
            </a:r>
          </a:p>
          <a:p>
            <a:r>
              <a:rPr lang="en-ZA" sz="5900" dirty="0" smtClean="0"/>
              <a:t>Die </a:t>
            </a:r>
            <a:r>
              <a:rPr lang="en-ZA" sz="5900" dirty="0" err="1" smtClean="0"/>
              <a:t>nuwe</a:t>
            </a:r>
            <a:r>
              <a:rPr lang="en-ZA" sz="5900" dirty="0" smtClean="0"/>
              <a:t> </a:t>
            </a:r>
            <a:r>
              <a:rPr lang="en-ZA" sz="5900" dirty="0" err="1" smtClean="0"/>
              <a:t>gevangene</a:t>
            </a:r>
            <a:r>
              <a:rPr lang="en-ZA" sz="5900" dirty="0" smtClean="0"/>
              <a:t> word </a:t>
            </a:r>
            <a:r>
              <a:rPr lang="en-ZA" sz="5900" dirty="0" err="1" smtClean="0"/>
              <a:t>dan</a:t>
            </a:r>
            <a:r>
              <a:rPr lang="en-ZA" sz="5900" dirty="0" smtClean="0"/>
              <a:t> ‘n </a:t>
            </a:r>
            <a:r>
              <a:rPr lang="en-ZA" sz="5900" dirty="0" err="1" smtClean="0"/>
              <a:t>mes</a:t>
            </a:r>
            <a:r>
              <a:rPr lang="en-ZA" sz="5900" dirty="0" smtClean="0"/>
              <a:t> </a:t>
            </a:r>
            <a:r>
              <a:rPr lang="en-ZA" sz="5900" dirty="0" err="1" smtClean="0"/>
              <a:t>gegee</a:t>
            </a:r>
            <a:r>
              <a:rPr lang="en-ZA" sz="5900" dirty="0" smtClean="0"/>
              <a:t> en </a:t>
            </a:r>
            <a:r>
              <a:rPr lang="en-ZA" sz="5900" dirty="0" err="1" smtClean="0"/>
              <a:t>gestuur</a:t>
            </a:r>
            <a:r>
              <a:rPr lang="en-ZA" sz="5900" dirty="0" smtClean="0"/>
              <a:t> </a:t>
            </a:r>
            <a:r>
              <a:rPr lang="en-ZA" sz="5900" dirty="0" err="1" smtClean="0"/>
              <a:t>om</a:t>
            </a:r>
            <a:r>
              <a:rPr lang="en-ZA" sz="5900" dirty="0" smtClean="0"/>
              <a:t> ‘n </a:t>
            </a:r>
            <a:r>
              <a:rPr lang="en-ZA" sz="5900" dirty="0" err="1" smtClean="0"/>
              <a:t>ongehoorsame</a:t>
            </a:r>
            <a:r>
              <a:rPr lang="en-ZA" sz="5900" dirty="0" smtClean="0"/>
              <a:t> </a:t>
            </a:r>
            <a:r>
              <a:rPr lang="en-ZA" sz="5900" dirty="0" err="1" smtClean="0"/>
              <a:t>bendelede</a:t>
            </a:r>
            <a:r>
              <a:rPr lang="en-ZA" sz="5900" dirty="0" smtClean="0"/>
              <a:t>,  ‘n </a:t>
            </a:r>
            <a:r>
              <a:rPr lang="en-ZA" sz="5900" dirty="0" err="1" smtClean="0"/>
              <a:t>frans</a:t>
            </a:r>
            <a:r>
              <a:rPr lang="en-ZA" sz="5900" dirty="0" smtClean="0"/>
              <a:t> (</a:t>
            </a:r>
            <a:r>
              <a:rPr lang="en-ZA" sz="5900" dirty="0" err="1" smtClean="0"/>
              <a:t>normale</a:t>
            </a:r>
            <a:r>
              <a:rPr lang="en-ZA" sz="5900" dirty="0" smtClean="0"/>
              <a:t> </a:t>
            </a:r>
            <a:r>
              <a:rPr lang="en-ZA" sz="5900" dirty="0" err="1" smtClean="0"/>
              <a:t>gevangene</a:t>
            </a:r>
            <a:r>
              <a:rPr lang="en-ZA" sz="5900" dirty="0" smtClean="0"/>
              <a:t>), of </a:t>
            </a:r>
            <a:r>
              <a:rPr lang="en-ZA" sz="5900" dirty="0" err="1" smtClean="0"/>
              <a:t>tronkbewaarder</a:t>
            </a:r>
            <a:r>
              <a:rPr lang="en-ZA" sz="5900" dirty="0" smtClean="0"/>
              <a:t> </a:t>
            </a:r>
            <a:r>
              <a:rPr lang="en-ZA" sz="5900" dirty="0" err="1" smtClean="0"/>
              <a:t>dood</a:t>
            </a:r>
            <a:r>
              <a:rPr lang="en-ZA" sz="5900" dirty="0" smtClean="0"/>
              <a:t> </a:t>
            </a:r>
            <a:r>
              <a:rPr lang="en-ZA" sz="5900" dirty="0" err="1" smtClean="0"/>
              <a:t>te</a:t>
            </a:r>
            <a:r>
              <a:rPr lang="en-ZA" sz="5900" dirty="0" smtClean="0"/>
              <a:t> </a:t>
            </a:r>
            <a:r>
              <a:rPr lang="en-ZA" sz="5900" dirty="0" err="1" smtClean="0"/>
              <a:t>steek</a:t>
            </a:r>
            <a:r>
              <a:rPr lang="en-ZA" sz="5900" dirty="0" smtClean="0"/>
              <a:t> ten </a:t>
            </a:r>
            <a:r>
              <a:rPr lang="en-ZA" sz="5900" dirty="0" err="1" smtClean="0"/>
              <a:t>aanskoue</a:t>
            </a:r>
            <a:r>
              <a:rPr lang="en-ZA" sz="5900" dirty="0" smtClean="0"/>
              <a:t> van al die </a:t>
            </a:r>
            <a:r>
              <a:rPr lang="en-ZA" sz="5900" dirty="0" err="1" smtClean="0"/>
              <a:t>ander</a:t>
            </a:r>
            <a:r>
              <a:rPr lang="en-ZA" sz="5900" dirty="0" smtClean="0"/>
              <a:t> </a:t>
            </a:r>
            <a:r>
              <a:rPr lang="en-ZA" sz="5900" dirty="0" err="1" smtClean="0"/>
              <a:t>bendelede</a:t>
            </a:r>
            <a:r>
              <a:rPr lang="en-ZA" sz="5900" dirty="0" smtClean="0"/>
              <a:t>.  </a:t>
            </a:r>
            <a:r>
              <a:rPr lang="en-ZA" sz="5900" dirty="0" err="1" smtClean="0"/>
              <a:t>Wanneer</a:t>
            </a:r>
            <a:r>
              <a:rPr lang="en-ZA" sz="5900" dirty="0" smtClean="0"/>
              <a:t> </a:t>
            </a:r>
            <a:r>
              <a:rPr lang="en-ZA" sz="5900" dirty="0" err="1" smtClean="0"/>
              <a:t>hy</a:t>
            </a:r>
            <a:r>
              <a:rPr lang="en-ZA" sz="5900" dirty="0" smtClean="0"/>
              <a:t> </a:t>
            </a:r>
            <a:r>
              <a:rPr lang="en-ZA" sz="5900" dirty="0" err="1" smtClean="0"/>
              <a:t>hierdie</a:t>
            </a:r>
            <a:r>
              <a:rPr lang="en-ZA" sz="5900" dirty="0" smtClean="0"/>
              <a:t> </a:t>
            </a:r>
            <a:r>
              <a:rPr lang="en-ZA" sz="5900" dirty="0" err="1" smtClean="0"/>
              <a:t>taak</a:t>
            </a:r>
            <a:r>
              <a:rPr lang="en-ZA" sz="5900" dirty="0" smtClean="0"/>
              <a:t> </a:t>
            </a:r>
            <a:r>
              <a:rPr lang="en-ZA" sz="5900" dirty="0" err="1" smtClean="0"/>
              <a:t>vervul</a:t>
            </a:r>
            <a:r>
              <a:rPr lang="en-ZA" sz="5900" dirty="0" smtClean="0"/>
              <a:t>, </a:t>
            </a:r>
            <a:r>
              <a:rPr lang="en-ZA" sz="5900" dirty="0" err="1" smtClean="0"/>
              <a:t>roep</a:t>
            </a:r>
            <a:r>
              <a:rPr lang="en-ZA" sz="5900" dirty="0" smtClean="0"/>
              <a:t> die res van die </a:t>
            </a:r>
            <a:r>
              <a:rPr lang="en-ZA" sz="5900" dirty="0" err="1" smtClean="0"/>
              <a:t>bendelede</a:t>
            </a:r>
            <a:r>
              <a:rPr lang="en-ZA" sz="5900" dirty="0" smtClean="0"/>
              <a:t> “</a:t>
            </a:r>
            <a:r>
              <a:rPr lang="en-ZA" sz="5900" dirty="0" err="1" smtClean="0"/>
              <a:t>nangampela</a:t>
            </a:r>
            <a:r>
              <a:rPr lang="en-ZA" sz="5900" dirty="0" smtClean="0"/>
              <a:t>” </a:t>
            </a:r>
            <a:r>
              <a:rPr lang="en-ZA" sz="5900" dirty="0" err="1" smtClean="0"/>
              <a:t>wat</a:t>
            </a:r>
            <a:r>
              <a:rPr lang="en-ZA" sz="5900" dirty="0" smtClean="0"/>
              <a:t> </a:t>
            </a:r>
            <a:r>
              <a:rPr lang="en-ZA" sz="5900" dirty="0" err="1" smtClean="0"/>
              <a:t>beteken</a:t>
            </a:r>
            <a:r>
              <a:rPr lang="en-ZA" sz="5900" dirty="0" smtClean="0"/>
              <a:t>, die </a:t>
            </a:r>
            <a:r>
              <a:rPr lang="en-ZA" sz="5900" dirty="0" err="1" smtClean="0"/>
              <a:t>nommer</a:t>
            </a:r>
            <a:r>
              <a:rPr lang="en-ZA" sz="5900" dirty="0" smtClean="0"/>
              <a:t> is vol. </a:t>
            </a:r>
          </a:p>
          <a:p>
            <a:endParaRPr lang="en-ZA" dirty="0" smtClean="0"/>
          </a:p>
          <a:p>
            <a:endParaRPr lang="en-Z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ZA" dirty="0" err="1" smtClean="0"/>
              <a:t>Voor</a:t>
            </a:r>
            <a:r>
              <a:rPr lang="en-ZA" dirty="0" smtClean="0"/>
              <a:t> die </a:t>
            </a:r>
            <a:r>
              <a:rPr lang="en-ZA" dirty="0" err="1" smtClean="0"/>
              <a:t>hele</a:t>
            </a:r>
            <a:r>
              <a:rPr lang="en-ZA" dirty="0" smtClean="0"/>
              <a:t> </a:t>
            </a:r>
            <a:r>
              <a:rPr lang="en-ZA" dirty="0" err="1" smtClean="0"/>
              <a:t>bende</a:t>
            </a:r>
            <a:r>
              <a:rPr lang="en-ZA" dirty="0" smtClean="0"/>
              <a:t> </a:t>
            </a:r>
            <a:r>
              <a:rPr lang="en-ZA" dirty="0" err="1" smtClean="0"/>
              <a:t>moet</a:t>
            </a:r>
            <a:r>
              <a:rPr lang="en-ZA" dirty="0" smtClean="0"/>
              <a:t> </a:t>
            </a:r>
            <a:r>
              <a:rPr lang="en-ZA" dirty="0" err="1" smtClean="0"/>
              <a:t>jy</a:t>
            </a:r>
            <a:r>
              <a:rPr lang="en-ZA" dirty="0" smtClean="0"/>
              <a:t> </a:t>
            </a:r>
            <a:r>
              <a:rPr lang="en-ZA" dirty="0" err="1" smtClean="0"/>
              <a:t>dan</a:t>
            </a:r>
            <a:r>
              <a:rPr lang="en-ZA" dirty="0" smtClean="0"/>
              <a:t> </a:t>
            </a:r>
            <a:r>
              <a:rPr lang="en-ZA" dirty="0" err="1" smtClean="0"/>
              <a:t>jou</a:t>
            </a:r>
            <a:r>
              <a:rPr lang="en-ZA" dirty="0" smtClean="0"/>
              <a:t> </a:t>
            </a:r>
            <a:r>
              <a:rPr lang="en-ZA" dirty="0" err="1" smtClean="0"/>
              <a:t>klere</a:t>
            </a:r>
            <a:r>
              <a:rPr lang="en-ZA" dirty="0" smtClean="0"/>
              <a:t> </a:t>
            </a:r>
            <a:r>
              <a:rPr lang="en-ZA" dirty="0" err="1" smtClean="0"/>
              <a:t>uittrek</a:t>
            </a:r>
            <a:r>
              <a:rPr lang="en-ZA" dirty="0" smtClean="0"/>
              <a:t> </a:t>
            </a:r>
            <a:r>
              <a:rPr lang="en-ZA" dirty="0" err="1" smtClean="0"/>
              <a:t>sodat</a:t>
            </a:r>
            <a:r>
              <a:rPr lang="en-ZA" dirty="0" smtClean="0"/>
              <a:t> </a:t>
            </a:r>
            <a:r>
              <a:rPr lang="en-ZA" dirty="0" err="1" smtClean="0"/>
              <a:t>hul</a:t>
            </a:r>
            <a:r>
              <a:rPr lang="en-ZA" dirty="0" smtClean="0"/>
              <a:t> </a:t>
            </a:r>
            <a:r>
              <a:rPr lang="en-ZA" dirty="0" err="1" smtClean="0"/>
              <a:t>kan</a:t>
            </a:r>
            <a:r>
              <a:rPr lang="en-ZA" dirty="0" smtClean="0"/>
              <a:t> </a:t>
            </a:r>
            <a:r>
              <a:rPr lang="en-ZA" dirty="0" err="1" smtClean="0"/>
              <a:t>soek</a:t>
            </a:r>
            <a:r>
              <a:rPr lang="en-ZA" dirty="0" smtClean="0"/>
              <a:t> </a:t>
            </a:r>
            <a:r>
              <a:rPr lang="en-ZA" dirty="0" err="1" smtClean="0"/>
              <a:t>vir</a:t>
            </a:r>
            <a:r>
              <a:rPr lang="en-ZA" dirty="0" smtClean="0"/>
              <a:t> “</a:t>
            </a:r>
            <a:r>
              <a:rPr lang="en-ZA" dirty="0" err="1" smtClean="0"/>
              <a:t>vuil</a:t>
            </a:r>
            <a:r>
              <a:rPr lang="en-ZA" dirty="0" smtClean="0"/>
              <a:t> </a:t>
            </a:r>
            <a:r>
              <a:rPr lang="en-ZA" dirty="0" err="1" smtClean="0"/>
              <a:t>papiere</a:t>
            </a:r>
            <a:r>
              <a:rPr lang="en-ZA" dirty="0" smtClean="0"/>
              <a:t>”,  </a:t>
            </a:r>
            <a:r>
              <a:rPr lang="en-ZA" dirty="0" err="1" smtClean="0"/>
              <a:t>wat</a:t>
            </a:r>
            <a:r>
              <a:rPr lang="en-ZA" dirty="0" smtClean="0"/>
              <a:t> </a:t>
            </a:r>
            <a:r>
              <a:rPr lang="en-ZA" dirty="0" err="1" smtClean="0"/>
              <a:t>tattoe</a:t>
            </a:r>
            <a:r>
              <a:rPr lang="az-Cyrl-AZ" dirty="0" smtClean="0"/>
              <a:t>ё</a:t>
            </a:r>
            <a:r>
              <a:rPr lang="en-US" dirty="0" smtClean="0"/>
              <a:t>e</a:t>
            </a:r>
            <a:r>
              <a:rPr lang="en-ZA" dirty="0" smtClean="0"/>
              <a:t>r- </a:t>
            </a:r>
            <a:r>
              <a:rPr lang="en-ZA" dirty="0" err="1" smtClean="0"/>
              <a:t>merke</a:t>
            </a:r>
            <a:r>
              <a:rPr lang="en-ZA" dirty="0" smtClean="0"/>
              <a:t> van </a:t>
            </a:r>
            <a:r>
              <a:rPr lang="en-ZA" dirty="0" err="1" smtClean="0"/>
              <a:t>ander</a:t>
            </a:r>
            <a:r>
              <a:rPr lang="en-ZA" dirty="0" smtClean="0"/>
              <a:t> </a:t>
            </a:r>
            <a:r>
              <a:rPr lang="en-ZA" dirty="0" err="1" smtClean="0"/>
              <a:t>bendes</a:t>
            </a:r>
            <a:r>
              <a:rPr lang="en-ZA" dirty="0" smtClean="0"/>
              <a:t> is.  </a:t>
            </a:r>
            <a:r>
              <a:rPr lang="en-ZA" dirty="0" err="1" smtClean="0"/>
              <a:t>Dit</a:t>
            </a:r>
            <a:r>
              <a:rPr lang="en-ZA" dirty="0" smtClean="0"/>
              <a:t> </a:t>
            </a:r>
            <a:r>
              <a:rPr lang="en-ZA" dirty="0" err="1" smtClean="0"/>
              <a:t>gebeur</a:t>
            </a:r>
            <a:r>
              <a:rPr lang="en-ZA" dirty="0" smtClean="0"/>
              <a:t> op ‘n </a:t>
            </a:r>
            <a:r>
              <a:rPr lang="en-ZA" dirty="0" err="1" smtClean="0"/>
              <a:t>Saterdag</a:t>
            </a:r>
            <a:r>
              <a:rPr lang="en-ZA" dirty="0" smtClean="0"/>
              <a:t> – “the day of wrongs”</a:t>
            </a:r>
          </a:p>
          <a:p>
            <a:r>
              <a:rPr lang="en-ZA" dirty="0" smtClean="0"/>
              <a:t>Die </a:t>
            </a:r>
            <a:r>
              <a:rPr lang="en-ZA" dirty="0" err="1" smtClean="0"/>
              <a:t>inhuldigingseremonie</a:t>
            </a:r>
            <a:r>
              <a:rPr lang="en-ZA" dirty="0" smtClean="0"/>
              <a:t> </a:t>
            </a:r>
            <a:r>
              <a:rPr lang="en-ZA" dirty="0" err="1" smtClean="0"/>
              <a:t>vind</a:t>
            </a:r>
            <a:r>
              <a:rPr lang="en-ZA" dirty="0" smtClean="0"/>
              <a:t> op ‘n </a:t>
            </a:r>
            <a:r>
              <a:rPr lang="en-ZA" dirty="0" err="1" smtClean="0"/>
              <a:t>Sondag</a:t>
            </a:r>
            <a:r>
              <a:rPr lang="en-ZA" dirty="0" smtClean="0"/>
              <a:t> </a:t>
            </a:r>
            <a:r>
              <a:rPr lang="en-ZA" dirty="0" err="1" smtClean="0"/>
              <a:t>plaas</a:t>
            </a:r>
            <a:r>
              <a:rPr lang="en-ZA" dirty="0" smtClean="0"/>
              <a:t> – “the day of rights”.  Die </a:t>
            </a:r>
            <a:r>
              <a:rPr lang="en-ZA" dirty="0" err="1" smtClean="0"/>
              <a:t>nuwe</a:t>
            </a:r>
            <a:r>
              <a:rPr lang="en-ZA" dirty="0" smtClean="0"/>
              <a:t> lid </a:t>
            </a:r>
            <a:r>
              <a:rPr lang="en-ZA" dirty="0" err="1" smtClean="0"/>
              <a:t>moet</a:t>
            </a:r>
            <a:r>
              <a:rPr lang="en-ZA" dirty="0" smtClean="0"/>
              <a:t> </a:t>
            </a:r>
            <a:r>
              <a:rPr lang="en-ZA" dirty="0" err="1" smtClean="0"/>
              <a:t>dan</a:t>
            </a:r>
            <a:r>
              <a:rPr lang="en-ZA" dirty="0" smtClean="0"/>
              <a:t> in die </a:t>
            </a:r>
            <a:r>
              <a:rPr lang="en-ZA" dirty="0" err="1" smtClean="0"/>
              <a:t>middel</a:t>
            </a:r>
            <a:r>
              <a:rPr lang="en-ZA" dirty="0" smtClean="0"/>
              <a:t> van die </a:t>
            </a:r>
            <a:r>
              <a:rPr lang="en-ZA" dirty="0" err="1" smtClean="0"/>
              <a:t>kamer</a:t>
            </a:r>
            <a:r>
              <a:rPr lang="en-ZA" dirty="0" smtClean="0"/>
              <a:t> </a:t>
            </a:r>
            <a:r>
              <a:rPr lang="en-ZA" dirty="0" err="1" smtClean="0"/>
              <a:t>staan</a:t>
            </a:r>
            <a:r>
              <a:rPr lang="en-ZA" dirty="0" smtClean="0"/>
              <a:t> met al die </a:t>
            </a:r>
            <a:r>
              <a:rPr lang="en-ZA" dirty="0" err="1" smtClean="0"/>
              <a:t>ander</a:t>
            </a:r>
            <a:r>
              <a:rPr lang="en-ZA" dirty="0" smtClean="0"/>
              <a:t> </a:t>
            </a:r>
            <a:r>
              <a:rPr lang="en-ZA" dirty="0" err="1" smtClean="0"/>
              <a:t>lede</a:t>
            </a:r>
            <a:r>
              <a:rPr lang="en-ZA" dirty="0" smtClean="0"/>
              <a:t> </a:t>
            </a:r>
            <a:r>
              <a:rPr lang="en-ZA" dirty="0" err="1" smtClean="0"/>
              <a:t>om</a:t>
            </a:r>
            <a:r>
              <a:rPr lang="en-ZA" dirty="0" smtClean="0"/>
              <a:t> </a:t>
            </a:r>
            <a:r>
              <a:rPr lang="en-ZA" dirty="0" err="1" smtClean="0"/>
              <a:t>hom</a:t>
            </a:r>
            <a:r>
              <a:rPr lang="en-ZA" dirty="0" smtClean="0"/>
              <a:t>.  Die </a:t>
            </a:r>
            <a:r>
              <a:rPr lang="en-ZA" dirty="0" err="1" smtClean="0"/>
              <a:t>nyangi</a:t>
            </a:r>
            <a:r>
              <a:rPr lang="en-ZA" dirty="0" smtClean="0"/>
              <a:t> </a:t>
            </a:r>
            <a:r>
              <a:rPr lang="en-ZA" dirty="0" err="1" smtClean="0"/>
              <a:t>sal</a:t>
            </a:r>
            <a:r>
              <a:rPr lang="en-ZA" dirty="0" smtClean="0"/>
              <a:t> </a:t>
            </a:r>
            <a:r>
              <a:rPr lang="en-ZA" dirty="0" err="1" smtClean="0"/>
              <a:t>dan</a:t>
            </a:r>
            <a:r>
              <a:rPr lang="en-ZA" dirty="0" smtClean="0"/>
              <a:t> met ‘n </a:t>
            </a:r>
            <a:r>
              <a:rPr lang="en-ZA" dirty="0" err="1" smtClean="0"/>
              <a:t>goue</a:t>
            </a:r>
            <a:r>
              <a:rPr lang="en-ZA" dirty="0" smtClean="0"/>
              <a:t> </a:t>
            </a:r>
            <a:r>
              <a:rPr lang="en-ZA" dirty="0" err="1" smtClean="0"/>
              <a:t>pyp</a:t>
            </a:r>
            <a:r>
              <a:rPr lang="en-ZA" dirty="0" smtClean="0"/>
              <a:t> op </a:t>
            </a:r>
            <a:r>
              <a:rPr lang="en-ZA" dirty="0" err="1" smtClean="0"/>
              <a:t>sy</a:t>
            </a:r>
            <a:r>
              <a:rPr lang="en-ZA" dirty="0" smtClean="0"/>
              <a:t> </a:t>
            </a:r>
            <a:r>
              <a:rPr lang="en-ZA" dirty="0" err="1" smtClean="0"/>
              <a:t>regter</a:t>
            </a:r>
            <a:r>
              <a:rPr lang="en-ZA" dirty="0" smtClean="0"/>
              <a:t> </a:t>
            </a:r>
            <a:r>
              <a:rPr lang="en-ZA" dirty="0" err="1" smtClean="0"/>
              <a:t>pols</a:t>
            </a:r>
            <a:r>
              <a:rPr lang="en-ZA" dirty="0" smtClean="0"/>
              <a:t> </a:t>
            </a:r>
            <a:r>
              <a:rPr lang="en-ZA" dirty="0" err="1" smtClean="0"/>
              <a:t>slaan</a:t>
            </a:r>
            <a:r>
              <a:rPr lang="en-ZA" dirty="0" smtClean="0"/>
              <a:t> en met ‘n </a:t>
            </a:r>
            <a:r>
              <a:rPr lang="en-ZA" dirty="0" err="1" smtClean="0"/>
              <a:t>silwer</a:t>
            </a:r>
            <a:r>
              <a:rPr lang="en-ZA" dirty="0" smtClean="0"/>
              <a:t> </a:t>
            </a:r>
            <a:r>
              <a:rPr lang="en-ZA" dirty="0" err="1" smtClean="0"/>
              <a:t>pyp</a:t>
            </a:r>
            <a:r>
              <a:rPr lang="en-ZA" dirty="0" smtClean="0"/>
              <a:t> op </a:t>
            </a:r>
            <a:r>
              <a:rPr lang="en-ZA" dirty="0" err="1" smtClean="0"/>
              <a:t>sy</a:t>
            </a:r>
            <a:r>
              <a:rPr lang="en-ZA" dirty="0" smtClean="0"/>
              <a:t> linker </a:t>
            </a:r>
            <a:r>
              <a:rPr lang="en-ZA" dirty="0" err="1" smtClean="0"/>
              <a:t>pols</a:t>
            </a:r>
            <a:r>
              <a:rPr lang="en-ZA" dirty="0" smtClean="0"/>
              <a:t> en </a:t>
            </a:r>
            <a:r>
              <a:rPr lang="en-ZA" dirty="0" err="1" smtClean="0"/>
              <a:t>na</a:t>
            </a:r>
            <a:r>
              <a:rPr lang="en-ZA" dirty="0" smtClean="0"/>
              <a:t> </a:t>
            </a:r>
            <a:r>
              <a:rPr lang="en-ZA" dirty="0" err="1" smtClean="0"/>
              <a:t>hy</a:t>
            </a:r>
            <a:r>
              <a:rPr lang="en-ZA" dirty="0" smtClean="0"/>
              <a:t> </a:t>
            </a:r>
            <a:r>
              <a:rPr lang="en-ZA" dirty="0" err="1" smtClean="0"/>
              <a:t>sy</a:t>
            </a:r>
            <a:r>
              <a:rPr lang="en-ZA" dirty="0" smtClean="0"/>
              <a:t> </a:t>
            </a:r>
            <a:r>
              <a:rPr lang="en-ZA" dirty="0" err="1" smtClean="0"/>
              <a:t>pols</a:t>
            </a:r>
            <a:r>
              <a:rPr lang="en-ZA" dirty="0" smtClean="0"/>
              <a:t> </a:t>
            </a:r>
            <a:r>
              <a:rPr lang="en-ZA" dirty="0" err="1" smtClean="0"/>
              <a:t>gemeet</a:t>
            </a:r>
            <a:r>
              <a:rPr lang="en-ZA" dirty="0" smtClean="0"/>
              <a:t> het </a:t>
            </a:r>
            <a:r>
              <a:rPr lang="en-ZA" dirty="0" err="1" smtClean="0"/>
              <a:t>aankondig</a:t>
            </a:r>
            <a:r>
              <a:rPr lang="en-ZA" dirty="0" smtClean="0"/>
              <a:t>:  “Die man se </a:t>
            </a:r>
            <a:r>
              <a:rPr lang="en-ZA" dirty="0" err="1" smtClean="0"/>
              <a:t>pols</a:t>
            </a:r>
            <a:r>
              <a:rPr lang="en-ZA" dirty="0" smtClean="0"/>
              <a:t> </a:t>
            </a:r>
            <a:r>
              <a:rPr lang="en-ZA" dirty="0" err="1" smtClean="0"/>
              <a:t>klop</a:t>
            </a:r>
            <a:r>
              <a:rPr lang="en-ZA" dirty="0" smtClean="0"/>
              <a:t> 2 </a:t>
            </a:r>
            <a:r>
              <a:rPr lang="en-ZA" dirty="0" err="1" smtClean="0"/>
              <a:t>keer</a:t>
            </a:r>
            <a:r>
              <a:rPr lang="en-ZA" dirty="0" smtClean="0"/>
              <a:t> ‘n </a:t>
            </a:r>
            <a:r>
              <a:rPr lang="en-ZA" dirty="0" err="1" smtClean="0"/>
              <a:t>jaar</a:t>
            </a:r>
            <a:r>
              <a:rPr lang="en-ZA" dirty="0" smtClean="0"/>
              <a:t>” of “Die man se </a:t>
            </a:r>
            <a:r>
              <a:rPr lang="en-ZA" dirty="0" err="1" smtClean="0"/>
              <a:t>pols</a:t>
            </a:r>
            <a:r>
              <a:rPr lang="en-ZA" dirty="0" smtClean="0"/>
              <a:t> </a:t>
            </a:r>
            <a:r>
              <a:rPr lang="en-ZA" dirty="0" err="1" smtClean="0"/>
              <a:t>klop</a:t>
            </a:r>
            <a:r>
              <a:rPr lang="en-ZA" dirty="0" smtClean="0"/>
              <a:t> </a:t>
            </a:r>
            <a:r>
              <a:rPr lang="en-ZA" dirty="0" err="1" smtClean="0"/>
              <a:t>drie</a:t>
            </a:r>
            <a:r>
              <a:rPr lang="en-ZA" dirty="0" smtClean="0"/>
              <a:t> </a:t>
            </a:r>
            <a:r>
              <a:rPr lang="en-ZA" dirty="0" err="1" smtClean="0"/>
              <a:t>keer</a:t>
            </a:r>
            <a:r>
              <a:rPr lang="en-ZA" dirty="0" smtClean="0"/>
              <a:t> per </a:t>
            </a:r>
            <a:r>
              <a:rPr lang="en-ZA" dirty="0" err="1" smtClean="0"/>
              <a:t>jaar</a:t>
            </a:r>
            <a:r>
              <a:rPr lang="en-ZA" dirty="0" smtClean="0"/>
              <a:t>”.  As die </a:t>
            </a:r>
            <a:r>
              <a:rPr lang="en-ZA" dirty="0" err="1" smtClean="0"/>
              <a:t>nyangi</a:t>
            </a:r>
            <a:r>
              <a:rPr lang="en-ZA" dirty="0" smtClean="0"/>
              <a:t> </a:t>
            </a:r>
            <a:r>
              <a:rPr lang="en-ZA" dirty="0" err="1" smtClean="0"/>
              <a:t>gese</a:t>
            </a:r>
            <a:r>
              <a:rPr lang="en-ZA" dirty="0" smtClean="0"/>
              <a:t> het </a:t>
            </a:r>
            <a:r>
              <a:rPr lang="en-ZA" dirty="0" err="1" smtClean="0"/>
              <a:t>dat</a:t>
            </a:r>
            <a:r>
              <a:rPr lang="en-ZA" dirty="0" smtClean="0"/>
              <a:t> </a:t>
            </a:r>
            <a:r>
              <a:rPr lang="en-ZA" dirty="0" err="1" smtClean="0"/>
              <a:t>sy</a:t>
            </a:r>
            <a:r>
              <a:rPr lang="en-ZA" dirty="0" smtClean="0"/>
              <a:t> </a:t>
            </a:r>
            <a:r>
              <a:rPr lang="en-ZA" dirty="0" err="1" smtClean="0"/>
              <a:t>pols</a:t>
            </a:r>
            <a:r>
              <a:rPr lang="en-ZA" dirty="0" smtClean="0"/>
              <a:t> twee </a:t>
            </a:r>
            <a:r>
              <a:rPr lang="en-ZA" dirty="0" err="1" smtClean="0"/>
              <a:t>keer</a:t>
            </a:r>
            <a:r>
              <a:rPr lang="en-ZA" dirty="0" smtClean="0"/>
              <a:t> </a:t>
            </a:r>
            <a:r>
              <a:rPr lang="en-ZA" dirty="0" err="1" smtClean="0"/>
              <a:t>klop</a:t>
            </a:r>
            <a:r>
              <a:rPr lang="en-ZA" dirty="0" smtClean="0"/>
              <a:t>, word </a:t>
            </a:r>
            <a:r>
              <a:rPr lang="en-ZA" dirty="0" err="1" smtClean="0"/>
              <a:t>hy</a:t>
            </a:r>
            <a:r>
              <a:rPr lang="en-ZA" dirty="0" smtClean="0"/>
              <a:t> tot die </a:t>
            </a:r>
            <a:r>
              <a:rPr lang="en-ZA" dirty="0" err="1" smtClean="0"/>
              <a:t>silwer</a:t>
            </a:r>
            <a:r>
              <a:rPr lang="en-ZA" dirty="0" smtClean="0"/>
              <a:t> </a:t>
            </a:r>
            <a:r>
              <a:rPr lang="en-ZA" dirty="0" err="1" smtClean="0"/>
              <a:t>lyn</a:t>
            </a:r>
            <a:r>
              <a:rPr lang="en-ZA" dirty="0" smtClean="0"/>
              <a:t> </a:t>
            </a:r>
            <a:r>
              <a:rPr lang="en-ZA" dirty="0" err="1" smtClean="0"/>
              <a:t>geroep</a:t>
            </a:r>
            <a:r>
              <a:rPr lang="en-ZA" dirty="0" smtClean="0"/>
              <a:t> en as </a:t>
            </a:r>
            <a:r>
              <a:rPr lang="en-ZA" dirty="0" err="1" smtClean="0"/>
              <a:t>sy</a:t>
            </a:r>
            <a:r>
              <a:rPr lang="en-ZA" dirty="0" smtClean="0"/>
              <a:t> </a:t>
            </a:r>
            <a:r>
              <a:rPr lang="en-ZA" dirty="0" err="1" smtClean="0"/>
              <a:t>pols</a:t>
            </a:r>
            <a:r>
              <a:rPr lang="en-ZA" dirty="0" smtClean="0"/>
              <a:t> </a:t>
            </a:r>
            <a:r>
              <a:rPr lang="en-ZA" dirty="0" err="1" smtClean="0"/>
              <a:t>drie</a:t>
            </a:r>
            <a:r>
              <a:rPr lang="en-ZA" dirty="0" smtClean="0"/>
              <a:t> </a:t>
            </a:r>
            <a:r>
              <a:rPr lang="en-ZA" dirty="0" err="1" smtClean="0"/>
              <a:t>keer</a:t>
            </a:r>
            <a:r>
              <a:rPr lang="en-ZA" dirty="0" smtClean="0"/>
              <a:t> </a:t>
            </a:r>
            <a:r>
              <a:rPr lang="en-ZA" dirty="0" err="1" smtClean="0"/>
              <a:t>klop,word</a:t>
            </a:r>
            <a:r>
              <a:rPr lang="en-ZA" dirty="0" smtClean="0"/>
              <a:t> </a:t>
            </a:r>
            <a:r>
              <a:rPr lang="en-ZA" dirty="0" err="1" smtClean="0"/>
              <a:t>hy</a:t>
            </a:r>
            <a:r>
              <a:rPr lang="en-ZA" dirty="0" smtClean="0"/>
              <a:t> tot die </a:t>
            </a:r>
            <a:r>
              <a:rPr lang="en-ZA" dirty="0" err="1" smtClean="0"/>
              <a:t>goue</a:t>
            </a:r>
            <a:r>
              <a:rPr lang="en-ZA" dirty="0" smtClean="0"/>
              <a:t> </a:t>
            </a:r>
            <a:r>
              <a:rPr lang="en-ZA" dirty="0" err="1" smtClean="0"/>
              <a:t>lyn</a:t>
            </a:r>
            <a:r>
              <a:rPr lang="en-ZA" dirty="0" smtClean="0"/>
              <a:t> </a:t>
            </a:r>
            <a:r>
              <a:rPr lang="en-ZA" dirty="0" err="1" smtClean="0"/>
              <a:t>geroep</a:t>
            </a:r>
            <a:r>
              <a:rPr lang="en-ZA" dirty="0" smtClean="0"/>
              <a:t>.</a:t>
            </a:r>
          </a:p>
          <a:p>
            <a:endParaRPr lang="en-Z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rmAutofit/>
          </a:bodyPr>
          <a:lstStyle/>
          <a:p>
            <a:r>
              <a:rPr lang="en-ZA" dirty="0" smtClean="0"/>
              <a:t>Die </a:t>
            </a:r>
            <a:r>
              <a:rPr lang="en-ZA" dirty="0" err="1" smtClean="0"/>
              <a:t>gwenza</a:t>
            </a:r>
            <a:r>
              <a:rPr lang="en-ZA" dirty="0" smtClean="0"/>
              <a:t> (senior lid van </a:t>
            </a:r>
            <a:r>
              <a:rPr lang="en-ZA" dirty="0" err="1" smtClean="0"/>
              <a:t>bende</a:t>
            </a:r>
            <a:r>
              <a:rPr lang="en-ZA" dirty="0" smtClean="0"/>
              <a:t>) </a:t>
            </a:r>
            <a:r>
              <a:rPr lang="en-ZA" dirty="0" err="1" smtClean="0"/>
              <a:t>plaas</a:t>
            </a:r>
            <a:r>
              <a:rPr lang="en-ZA" dirty="0" smtClean="0"/>
              <a:t> </a:t>
            </a:r>
            <a:r>
              <a:rPr lang="en-ZA" dirty="0" err="1" smtClean="0"/>
              <a:t>dan</a:t>
            </a:r>
            <a:r>
              <a:rPr lang="en-ZA" dirty="0" smtClean="0"/>
              <a:t> ‘n </a:t>
            </a:r>
            <a:r>
              <a:rPr lang="en-ZA" dirty="0" err="1" smtClean="0"/>
              <a:t>mes</a:t>
            </a:r>
            <a:r>
              <a:rPr lang="en-ZA" dirty="0" smtClean="0"/>
              <a:t> </a:t>
            </a:r>
            <a:r>
              <a:rPr lang="en-ZA" dirty="0" err="1" smtClean="0"/>
              <a:t>onder</a:t>
            </a:r>
            <a:r>
              <a:rPr lang="en-ZA" dirty="0" smtClean="0"/>
              <a:t> ‘n </a:t>
            </a:r>
            <a:r>
              <a:rPr lang="en-ZA" dirty="0" err="1" smtClean="0"/>
              <a:t>sakdoek</a:t>
            </a:r>
            <a:r>
              <a:rPr lang="en-ZA" dirty="0" smtClean="0"/>
              <a:t> en </a:t>
            </a:r>
            <a:r>
              <a:rPr lang="en-ZA" dirty="0" err="1" smtClean="0"/>
              <a:t>kondig</a:t>
            </a:r>
            <a:r>
              <a:rPr lang="en-ZA" dirty="0" smtClean="0"/>
              <a:t> </a:t>
            </a:r>
            <a:r>
              <a:rPr lang="en-ZA" dirty="0" err="1" smtClean="0"/>
              <a:t>aan</a:t>
            </a:r>
            <a:r>
              <a:rPr lang="en-ZA" dirty="0" smtClean="0"/>
              <a:t>:  “Van </a:t>
            </a:r>
            <a:r>
              <a:rPr lang="en-ZA" dirty="0" err="1" smtClean="0"/>
              <a:t>vandag</a:t>
            </a:r>
            <a:r>
              <a:rPr lang="en-ZA" dirty="0" smtClean="0"/>
              <a:t> is </a:t>
            </a:r>
            <a:r>
              <a:rPr lang="en-ZA" dirty="0" err="1" smtClean="0"/>
              <a:t>jy</a:t>
            </a:r>
            <a:r>
              <a:rPr lang="en-ZA" dirty="0" smtClean="0"/>
              <a:t> </a:t>
            </a:r>
            <a:r>
              <a:rPr lang="en-ZA" dirty="0" err="1" smtClean="0"/>
              <a:t>nie</a:t>
            </a:r>
            <a:r>
              <a:rPr lang="en-ZA" dirty="0" smtClean="0"/>
              <a:t> </a:t>
            </a:r>
            <a:r>
              <a:rPr lang="en-ZA" dirty="0" err="1" smtClean="0"/>
              <a:t>meer</a:t>
            </a:r>
            <a:r>
              <a:rPr lang="en-ZA" dirty="0" smtClean="0"/>
              <a:t> </a:t>
            </a:r>
            <a:r>
              <a:rPr lang="en-ZA" dirty="0" err="1" smtClean="0"/>
              <a:t>langer</a:t>
            </a:r>
            <a:r>
              <a:rPr lang="en-ZA" dirty="0" smtClean="0"/>
              <a:t> ‘n </a:t>
            </a:r>
            <a:r>
              <a:rPr lang="en-ZA" dirty="0" err="1" smtClean="0"/>
              <a:t>frans</a:t>
            </a:r>
            <a:r>
              <a:rPr lang="en-ZA" dirty="0" smtClean="0"/>
              <a:t> </a:t>
            </a:r>
            <a:r>
              <a:rPr lang="en-ZA" dirty="0" err="1" smtClean="0"/>
              <a:t>nie</a:t>
            </a:r>
            <a:r>
              <a:rPr lang="en-ZA" dirty="0" smtClean="0"/>
              <a:t>.  </a:t>
            </a:r>
            <a:r>
              <a:rPr lang="en-ZA" dirty="0" err="1" smtClean="0"/>
              <a:t>Jy</a:t>
            </a:r>
            <a:r>
              <a:rPr lang="en-ZA" dirty="0" smtClean="0"/>
              <a:t> is </a:t>
            </a:r>
            <a:r>
              <a:rPr lang="en-ZA" dirty="0" err="1" smtClean="0"/>
              <a:t>nou</a:t>
            </a:r>
            <a:r>
              <a:rPr lang="en-ZA" dirty="0" smtClean="0"/>
              <a:t> ‘n 28.  </a:t>
            </a:r>
            <a:r>
              <a:rPr lang="en-ZA" dirty="0" err="1" smtClean="0"/>
              <a:t>Jy</a:t>
            </a:r>
            <a:r>
              <a:rPr lang="en-ZA" dirty="0" smtClean="0"/>
              <a:t> </a:t>
            </a:r>
            <a:r>
              <a:rPr lang="en-ZA" dirty="0" err="1" smtClean="0"/>
              <a:t>sal</a:t>
            </a:r>
            <a:r>
              <a:rPr lang="en-ZA" dirty="0" smtClean="0"/>
              <a:t> </a:t>
            </a:r>
            <a:r>
              <a:rPr lang="en-ZA" dirty="0" err="1" smtClean="0"/>
              <a:t>nooit</a:t>
            </a:r>
            <a:r>
              <a:rPr lang="en-ZA" dirty="0" smtClean="0"/>
              <a:t> </a:t>
            </a:r>
            <a:r>
              <a:rPr lang="en-ZA" dirty="0" err="1" smtClean="0"/>
              <a:t>jou</a:t>
            </a:r>
            <a:r>
              <a:rPr lang="en-ZA" dirty="0" smtClean="0"/>
              <a:t> </a:t>
            </a:r>
            <a:r>
              <a:rPr lang="en-ZA" dirty="0" err="1" smtClean="0"/>
              <a:t>broer</a:t>
            </a:r>
            <a:r>
              <a:rPr lang="en-ZA" dirty="0" smtClean="0"/>
              <a:t> </a:t>
            </a:r>
            <a:r>
              <a:rPr lang="en-ZA" dirty="0" err="1" smtClean="0"/>
              <a:t>vloek</a:t>
            </a:r>
            <a:r>
              <a:rPr lang="en-ZA" dirty="0" smtClean="0"/>
              <a:t> </a:t>
            </a:r>
            <a:r>
              <a:rPr lang="en-ZA" dirty="0" err="1" smtClean="0"/>
              <a:t>nie</a:t>
            </a:r>
            <a:r>
              <a:rPr lang="en-ZA" dirty="0" smtClean="0"/>
              <a:t>.  </a:t>
            </a:r>
            <a:r>
              <a:rPr lang="en-ZA" dirty="0" err="1" smtClean="0"/>
              <a:t>Jy</a:t>
            </a:r>
            <a:r>
              <a:rPr lang="en-ZA" dirty="0" smtClean="0"/>
              <a:t> </a:t>
            </a:r>
            <a:r>
              <a:rPr lang="en-ZA" dirty="0" err="1" smtClean="0"/>
              <a:t>sal</a:t>
            </a:r>
            <a:r>
              <a:rPr lang="en-ZA" dirty="0" smtClean="0"/>
              <a:t> </a:t>
            </a:r>
            <a:r>
              <a:rPr lang="en-ZA" dirty="0" err="1" smtClean="0"/>
              <a:t>nooit</a:t>
            </a:r>
            <a:r>
              <a:rPr lang="en-ZA" dirty="0" smtClean="0"/>
              <a:t> </a:t>
            </a:r>
            <a:r>
              <a:rPr lang="en-ZA" dirty="0" err="1" smtClean="0"/>
              <a:t>jou</a:t>
            </a:r>
            <a:r>
              <a:rPr lang="en-ZA" dirty="0" smtClean="0"/>
              <a:t> </a:t>
            </a:r>
            <a:r>
              <a:rPr lang="en-ZA" dirty="0" err="1" smtClean="0"/>
              <a:t>broer</a:t>
            </a:r>
            <a:r>
              <a:rPr lang="en-ZA" dirty="0" smtClean="0"/>
              <a:t> </a:t>
            </a:r>
            <a:r>
              <a:rPr lang="en-ZA" dirty="0" err="1" smtClean="0"/>
              <a:t>seermaak</a:t>
            </a:r>
            <a:r>
              <a:rPr lang="en-ZA" dirty="0" smtClean="0"/>
              <a:t> </a:t>
            </a:r>
            <a:r>
              <a:rPr lang="en-ZA" dirty="0" err="1" smtClean="0"/>
              <a:t>nie</a:t>
            </a:r>
            <a:r>
              <a:rPr lang="en-ZA" dirty="0" smtClean="0"/>
              <a:t>.  </a:t>
            </a:r>
            <a:r>
              <a:rPr lang="en-ZA" dirty="0" err="1" smtClean="0"/>
              <a:t>Jy</a:t>
            </a:r>
            <a:r>
              <a:rPr lang="en-ZA" dirty="0" smtClean="0"/>
              <a:t> </a:t>
            </a:r>
            <a:r>
              <a:rPr lang="en-ZA" dirty="0" err="1" smtClean="0"/>
              <a:t>sal</a:t>
            </a:r>
            <a:r>
              <a:rPr lang="en-ZA" dirty="0" smtClean="0"/>
              <a:t> </a:t>
            </a:r>
            <a:r>
              <a:rPr lang="en-ZA" dirty="0" err="1" smtClean="0"/>
              <a:t>nooit</a:t>
            </a:r>
            <a:r>
              <a:rPr lang="en-ZA" dirty="0" smtClean="0"/>
              <a:t> </a:t>
            </a:r>
            <a:r>
              <a:rPr lang="en-ZA" dirty="0" err="1" smtClean="0"/>
              <a:t>iets</a:t>
            </a:r>
            <a:r>
              <a:rPr lang="en-ZA" dirty="0" smtClean="0"/>
              <a:t> </a:t>
            </a:r>
            <a:r>
              <a:rPr lang="en-ZA" dirty="0" err="1" smtClean="0"/>
              <a:t>doen</a:t>
            </a:r>
            <a:r>
              <a:rPr lang="en-ZA" dirty="0" smtClean="0"/>
              <a:t> </a:t>
            </a:r>
            <a:r>
              <a:rPr lang="en-ZA" dirty="0" err="1" smtClean="0"/>
              <a:t>wat</a:t>
            </a:r>
            <a:r>
              <a:rPr lang="en-ZA" dirty="0" smtClean="0"/>
              <a:t> </a:t>
            </a:r>
            <a:r>
              <a:rPr lang="en-ZA" dirty="0" err="1" smtClean="0"/>
              <a:t>sleg</a:t>
            </a:r>
            <a:r>
              <a:rPr lang="en-ZA" dirty="0" smtClean="0"/>
              <a:t> </a:t>
            </a:r>
            <a:r>
              <a:rPr lang="en-ZA" dirty="0" err="1" smtClean="0"/>
              <a:t>reflekteer</a:t>
            </a:r>
            <a:r>
              <a:rPr lang="en-ZA" dirty="0" smtClean="0"/>
              <a:t> op die </a:t>
            </a:r>
            <a:r>
              <a:rPr lang="en-ZA" dirty="0" err="1" smtClean="0"/>
              <a:t>kamp</a:t>
            </a:r>
            <a:r>
              <a:rPr lang="en-ZA" dirty="0" smtClean="0"/>
              <a:t> </a:t>
            </a:r>
            <a:r>
              <a:rPr lang="en-ZA" dirty="0" err="1" smtClean="0"/>
              <a:t>nie</a:t>
            </a:r>
            <a:r>
              <a:rPr lang="en-ZA" dirty="0" smtClean="0"/>
              <a:t>.  As </a:t>
            </a:r>
            <a:r>
              <a:rPr lang="en-ZA" dirty="0" err="1" smtClean="0"/>
              <a:t>jy</a:t>
            </a:r>
            <a:r>
              <a:rPr lang="en-ZA" dirty="0" smtClean="0"/>
              <a:t> die </a:t>
            </a:r>
            <a:r>
              <a:rPr lang="en-ZA" dirty="0" err="1" smtClean="0"/>
              <a:t>kamp</a:t>
            </a:r>
            <a:r>
              <a:rPr lang="en-ZA" dirty="0" smtClean="0"/>
              <a:t> </a:t>
            </a:r>
            <a:r>
              <a:rPr lang="en-ZA" dirty="0" err="1" smtClean="0"/>
              <a:t>sou</a:t>
            </a:r>
            <a:r>
              <a:rPr lang="en-ZA" dirty="0" smtClean="0"/>
              <a:t> </a:t>
            </a:r>
            <a:r>
              <a:rPr lang="en-ZA" dirty="0" err="1" smtClean="0"/>
              <a:t>wou</a:t>
            </a:r>
            <a:r>
              <a:rPr lang="en-ZA" dirty="0" smtClean="0"/>
              <a:t> </a:t>
            </a:r>
            <a:r>
              <a:rPr lang="en-ZA" dirty="0" err="1" smtClean="0"/>
              <a:t>verlaat</a:t>
            </a:r>
            <a:r>
              <a:rPr lang="en-ZA" dirty="0" smtClean="0"/>
              <a:t>, </a:t>
            </a:r>
            <a:r>
              <a:rPr lang="en-ZA" dirty="0" err="1" smtClean="0"/>
              <a:t>sal</a:t>
            </a:r>
            <a:r>
              <a:rPr lang="en-ZA" dirty="0" smtClean="0"/>
              <a:t> </a:t>
            </a:r>
            <a:r>
              <a:rPr lang="en-ZA" dirty="0" err="1" smtClean="0"/>
              <a:t>jy</a:t>
            </a:r>
            <a:r>
              <a:rPr lang="en-ZA" dirty="0" smtClean="0"/>
              <a:t> </a:t>
            </a:r>
            <a:r>
              <a:rPr lang="en-ZA" dirty="0" err="1" smtClean="0"/>
              <a:t>slegs</a:t>
            </a:r>
            <a:r>
              <a:rPr lang="en-ZA" dirty="0" smtClean="0"/>
              <a:t> so </a:t>
            </a:r>
            <a:r>
              <a:rPr lang="en-ZA" dirty="0" err="1" smtClean="0"/>
              <a:t>doen</a:t>
            </a:r>
            <a:r>
              <a:rPr lang="en-ZA" dirty="0" smtClean="0"/>
              <a:t> </a:t>
            </a:r>
            <a:r>
              <a:rPr lang="en-ZA" dirty="0" err="1" smtClean="0"/>
              <a:t>deur</a:t>
            </a:r>
            <a:r>
              <a:rPr lang="en-ZA" dirty="0" smtClean="0"/>
              <a:t> </a:t>
            </a:r>
            <a:r>
              <a:rPr lang="en-ZA" dirty="0" err="1" smtClean="0"/>
              <a:t>jou</a:t>
            </a:r>
            <a:r>
              <a:rPr lang="en-ZA" dirty="0" smtClean="0"/>
              <a:t> </a:t>
            </a:r>
            <a:r>
              <a:rPr lang="en-ZA" dirty="0" err="1" smtClean="0"/>
              <a:t>eie</a:t>
            </a:r>
            <a:r>
              <a:rPr lang="en-ZA" dirty="0" smtClean="0"/>
              <a:t> </a:t>
            </a:r>
            <a:r>
              <a:rPr lang="en-ZA" dirty="0" err="1" smtClean="0"/>
              <a:t>bloed</a:t>
            </a:r>
            <a:r>
              <a:rPr lang="en-ZA" dirty="0" smtClean="0"/>
              <a:t>.” </a:t>
            </a:r>
          </a:p>
          <a:p>
            <a:endParaRPr lang="en-ZA" dirty="0" smtClean="0"/>
          </a:p>
          <a:p>
            <a:r>
              <a:rPr lang="en-ZA" dirty="0" smtClean="0"/>
              <a:t>Die “</a:t>
            </a:r>
            <a:r>
              <a:rPr lang="en-ZA" dirty="0" err="1" smtClean="0"/>
              <a:t>landdros</a:t>
            </a:r>
            <a:r>
              <a:rPr lang="en-ZA" dirty="0" smtClean="0"/>
              <a:t>” </a:t>
            </a:r>
            <a:r>
              <a:rPr lang="en-ZA" dirty="0" err="1" smtClean="0"/>
              <a:t>sal</a:t>
            </a:r>
            <a:r>
              <a:rPr lang="en-ZA" dirty="0" smtClean="0"/>
              <a:t> </a:t>
            </a:r>
            <a:r>
              <a:rPr lang="en-ZA" dirty="0" err="1" smtClean="0"/>
              <a:t>dan</a:t>
            </a:r>
            <a:r>
              <a:rPr lang="en-ZA" dirty="0" smtClean="0"/>
              <a:t> die </a:t>
            </a:r>
            <a:r>
              <a:rPr lang="en-ZA" dirty="0" err="1" smtClean="0"/>
              <a:t>nuwe</a:t>
            </a:r>
            <a:r>
              <a:rPr lang="en-ZA" dirty="0" smtClean="0"/>
              <a:t> lid </a:t>
            </a:r>
            <a:r>
              <a:rPr lang="en-ZA" dirty="0" err="1" smtClean="0"/>
              <a:t>tattoe</a:t>
            </a:r>
            <a:r>
              <a:rPr lang="az-Cyrl-AZ" dirty="0" smtClean="0"/>
              <a:t>ё</a:t>
            </a:r>
            <a:r>
              <a:rPr lang="en-US" dirty="0" smtClean="0"/>
              <a:t>e</a:t>
            </a:r>
            <a:r>
              <a:rPr lang="en-ZA" dirty="0" smtClean="0"/>
              <a:t>r </a:t>
            </a:r>
            <a:r>
              <a:rPr lang="en-ZA" dirty="0" err="1" smtClean="0"/>
              <a:t>om</a:t>
            </a:r>
            <a:r>
              <a:rPr lang="en-ZA" dirty="0" smtClean="0"/>
              <a:t> </a:t>
            </a:r>
            <a:r>
              <a:rPr lang="en-ZA" dirty="0" err="1" smtClean="0"/>
              <a:t>te</a:t>
            </a:r>
            <a:r>
              <a:rPr lang="en-ZA" dirty="0" smtClean="0"/>
              <a:t> </a:t>
            </a:r>
            <a:r>
              <a:rPr lang="en-ZA" dirty="0" err="1" smtClean="0"/>
              <a:t>wys</a:t>
            </a:r>
            <a:r>
              <a:rPr lang="en-ZA" dirty="0" smtClean="0"/>
              <a:t> </a:t>
            </a:r>
            <a:r>
              <a:rPr lang="en-ZA" dirty="0" err="1" smtClean="0"/>
              <a:t>dat</a:t>
            </a:r>
            <a:r>
              <a:rPr lang="en-ZA" dirty="0" smtClean="0"/>
              <a:t> </a:t>
            </a:r>
            <a:r>
              <a:rPr lang="en-ZA" dirty="0" err="1" smtClean="0"/>
              <a:t>hy</a:t>
            </a:r>
            <a:r>
              <a:rPr lang="en-ZA" dirty="0" smtClean="0"/>
              <a:t> </a:t>
            </a:r>
            <a:r>
              <a:rPr lang="en-ZA" dirty="0" err="1" smtClean="0"/>
              <a:t>deel</a:t>
            </a:r>
            <a:r>
              <a:rPr lang="en-ZA" dirty="0" smtClean="0"/>
              <a:t> van die </a:t>
            </a:r>
            <a:r>
              <a:rPr lang="en-ZA" dirty="0" err="1" smtClean="0"/>
              <a:t>bende</a:t>
            </a:r>
            <a:r>
              <a:rPr lang="en-ZA" dirty="0" smtClean="0"/>
              <a:t> is</a:t>
            </a:r>
            <a:endParaRPr lang="en-Z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verted heart of a killer.wmv">
            <a:hlinkClick r:id="" action="ppaction://media"/>
          </p:cNvPr>
          <p:cNvPicPr>
            <a:picLocks noGrp="1" noRot="1" noChangeAspect="1"/>
          </p:cNvPicPr>
          <p:nvPr>
            <p:ph idx="1"/>
            <a:videoFile r:link="rId1"/>
          </p:nvPr>
        </p:nvPicPr>
        <p:blipFill>
          <a:blip r:embed="rId3"/>
          <a:stretch>
            <a:fillRect/>
          </a:stretch>
        </p:blipFill>
        <p:spPr>
          <a:xfrm>
            <a:off x="0" y="0"/>
            <a:ext cx="9144000" cy="686278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Die </a:t>
            </a:r>
            <a:r>
              <a:rPr lang="en-ZA" dirty="0" err="1" smtClean="0"/>
              <a:t>Kaapse</a:t>
            </a:r>
            <a:r>
              <a:rPr lang="en-ZA" dirty="0" smtClean="0"/>
              <a:t> </a:t>
            </a:r>
            <a:r>
              <a:rPr lang="en-ZA" dirty="0" err="1" smtClean="0"/>
              <a:t>vlakte</a:t>
            </a:r>
            <a:endParaRPr lang="en-ZA" dirty="0"/>
          </a:p>
        </p:txBody>
      </p:sp>
      <p:pic>
        <p:nvPicPr>
          <p:cNvPr id="1028" name="Picture 4" descr="http://clintonliederman.files.wordpress.com/2010/06/cf1.jpg"/>
          <p:cNvPicPr>
            <a:picLocks noChangeAspect="1" noChangeArrowheads="1"/>
          </p:cNvPicPr>
          <p:nvPr/>
        </p:nvPicPr>
        <p:blipFill>
          <a:blip r:embed="rId2"/>
          <a:srcRect/>
          <a:stretch>
            <a:fillRect/>
          </a:stretch>
        </p:blipFill>
        <p:spPr bwMode="auto">
          <a:xfrm>
            <a:off x="1428728" y="1428736"/>
            <a:ext cx="6429420" cy="482206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farm9.staticflickr.com/8488/8281142778_d03544a0a1_z.jpg"/>
          <p:cNvPicPr>
            <a:picLocks noChangeAspect="1" noChangeArrowheads="1"/>
          </p:cNvPicPr>
          <p:nvPr/>
        </p:nvPicPr>
        <p:blipFill>
          <a:blip r:embed="rId2"/>
          <a:srcRect/>
          <a:stretch>
            <a:fillRect/>
          </a:stretch>
        </p:blipFill>
        <p:spPr bwMode="auto">
          <a:xfrm>
            <a:off x="0" y="0"/>
            <a:ext cx="5810259" cy="4357694"/>
          </a:xfrm>
          <a:prstGeom prst="rect">
            <a:avLst/>
          </a:prstGeom>
          <a:noFill/>
        </p:spPr>
      </p:pic>
      <p:pic>
        <p:nvPicPr>
          <p:cNvPr id="15364" name="Picture 4" descr="http://farm9.staticflickr.com/8357/8285118462_881b4afd83_z.jpg"/>
          <p:cNvPicPr>
            <a:picLocks noChangeAspect="1" noChangeArrowheads="1"/>
          </p:cNvPicPr>
          <p:nvPr/>
        </p:nvPicPr>
        <p:blipFill>
          <a:blip r:embed="rId3"/>
          <a:srcRect/>
          <a:stretch>
            <a:fillRect/>
          </a:stretch>
        </p:blipFill>
        <p:spPr bwMode="auto">
          <a:xfrm>
            <a:off x="4524364" y="3214686"/>
            <a:ext cx="4857752" cy="3643314"/>
          </a:xfrm>
          <a:prstGeom prst="rect">
            <a:avLst/>
          </a:prstGeom>
          <a:noFill/>
        </p:spPr>
      </p:pic>
      <p:pic>
        <p:nvPicPr>
          <p:cNvPr id="15366" name="Picture 6" descr="http://farm9.staticflickr.com/8433/7508660120_60c98350c4_z.jpg"/>
          <p:cNvPicPr>
            <a:picLocks noChangeAspect="1" noChangeArrowheads="1"/>
          </p:cNvPicPr>
          <p:nvPr/>
        </p:nvPicPr>
        <p:blipFill>
          <a:blip r:embed="rId4"/>
          <a:srcRect/>
          <a:stretch>
            <a:fillRect/>
          </a:stretch>
        </p:blipFill>
        <p:spPr bwMode="auto">
          <a:xfrm>
            <a:off x="285720" y="4071942"/>
            <a:ext cx="4000496" cy="3000372"/>
          </a:xfrm>
          <a:prstGeom prst="rect">
            <a:avLst/>
          </a:prstGeom>
          <a:noFill/>
        </p:spPr>
      </p:pic>
      <p:pic>
        <p:nvPicPr>
          <p:cNvPr id="15368" name="Picture 8" descr="http://www.kevinlikes.com/wp-content/uploads/2010/01/Candy-Kennedy-e13259676611731.jpg"/>
          <p:cNvPicPr>
            <a:picLocks noChangeAspect="1" noChangeArrowheads="1"/>
          </p:cNvPicPr>
          <p:nvPr/>
        </p:nvPicPr>
        <p:blipFill>
          <a:blip r:embed="rId5"/>
          <a:srcRect/>
          <a:stretch>
            <a:fillRect/>
          </a:stretch>
        </p:blipFill>
        <p:spPr bwMode="auto">
          <a:xfrm>
            <a:off x="5214942" y="0"/>
            <a:ext cx="4190998" cy="31432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thumb/0/02/Capeflats.jpg/400px-Capeflats.jpg">
            <a:hlinkClick r:id="rId2"/>
          </p:cNvPr>
          <p:cNvPicPr>
            <a:picLocks noChangeAspect="1" noChangeArrowheads="1"/>
          </p:cNvPicPr>
          <p:nvPr/>
        </p:nvPicPr>
        <p:blipFill>
          <a:blip r:embed="rId3"/>
          <a:srcRect/>
          <a:stretch>
            <a:fillRect/>
          </a:stretch>
        </p:blipFill>
        <p:spPr bwMode="auto">
          <a:xfrm>
            <a:off x="0" y="0"/>
            <a:ext cx="9297876"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428604"/>
            <a:ext cx="9001156" cy="7725192"/>
          </a:xfrm>
          <a:prstGeom prst="rect">
            <a:avLst/>
          </a:prstGeom>
        </p:spPr>
        <p:txBody>
          <a:bodyPr wrap="square">
            <a:spAutoFit/>
          </a:bodyPr>
          <a:lstStyle/>
          <a:p>
            <a:r>
              <a:rPr lang="af-ZA" sz="4000" dirty="0" smtClean="0"/>
              <a:t>Die </a:t>
            </a:r>
            <a:r>
              <a:rPr lang="af-ZA" sz="4000" b="1" dirty="0" smtClean="0"/>
              <a:t>Kaapse Vlakte</a:t>
            </a:r>
            <a:r>
              <a:rPr lang="af-ZA" sz="4000" dirty="0" smtClean="0"/>
              <a:t> verwys na 'n sanderige gebied wat vanaf die Kaapse Skiereiland na die binneland strek en die grootste gedeelte van die landlengte tussen </a:t>
            </a:r>
            <a:r>
              <a:rPr lang="af-ZA" sz="4000" dirty="0" smtClean="0">
                <a:hlinkClick r:id="rId2" action="ppaction://hlinkfile" tooltip="Tafelbaai"/>
              </a:rPr>
              <a:t>Tafelbaai</a:t>
            </a:r>
            <a:r>
              <a:rPr lang="af-ZA" sz="4000" dirty="0" smtClean="0"/>
              <a:t> en </a:t>
            </a:r>
            <a:r>
              <a:rPr lang="af-ZA" sz="4000" dirty="0" smtClean="0">
                <a:hlinkClick r:id="rId3" action="ppaction://hlinkfile" tooltip="Valsbaai"/>
              </a:rPr>
              <a:t>Valsbaai</a:t>
            </a:r>
            <a:r>
              <a:rPr lang="af-ZA" sz="4000" dirty="0" smtClean="0"/>
              <a:t> dek. Dit strek ongeveer tot teen aan </a:t>
            </a:r>
            <a:r>
              <a:rPr lang="af-ZA" sz="4000" dirty="0" smtClean="0">
                <a:hlinkClick r:id="rId4" action="ppaction://hlinkfile" tooltip="Somerset Wes"/>
              </a:rPr>
              <a:t>Somerset Wes</a:t>
            </a:r>
            <a:r>
              <a:rPr lang="af-ZA" sz="4000" dirty="0" smtClean="0"/>
              <a:t>. In betreklike onlangse geologiese tydperke was dié vlakte deur die oseaan bedek. Die </a:t>
            </a:r>
            <a:r>
              <a:rPr lang="af-ZA" sz="4000" dirty="0" smtClean="0">
                <a:hlinkClick r:id="rId5" action="ppaction://hlinkfile" tooltip="N2"/>
              </a:rPr>
              <a:t>N2</a:t>
            </a:r>
            <a:r>
              <a:rPr lang="af-ZA" sz="4000" dirty="0" smtClean="0"/>
              <a:t> nasionale pad gaan deur die Kaapse Vlakte.</a:t>
            </a:r>
          </a:p>
          <a:p>
            <a:endParaRPr lang="af-ZA" sz="3200" dirty="0" smtClean="0"/>
          </a:p>
          <a:p>
            <a:endParaRPr lang="af-ZA" sz="3200" dirty="0" smtClean="0"/>
          </a:p>
          <a:p>
            <a:endParaRPr lang="af-ZA"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buNone/>
            </a:pPr>
            <a:r>
              <a:rPr lang="en-ZA" dirty="0" smtClean="0"/>
              <a:t>Die </a:t>
            </a:r>
            <a:r>
              <a:rPr lang="en-ZA" dirty="0" err="1" smtClean="0"/>
              <a:t>Kaapse</a:t>
            </a:r>
            <a:r>
              <a:rPr lang="en-ZA" dirty="0" smtClean="0"/>
              <a:t> </a:t>
            </a:r>
            <a:r>
              <a:rPr lang="en-ZA" dirty="0" err="1" smtClean="0"/>
              <a:t>vlaktes</a:t>
            </a:r>
            <a:r>
              <a:rPr lang="en-ZA" dirty="0" smtClean="0"/>
              <a:t> (Cape flats) was </a:t>
            </a:r>
            <a:r>
              <a:rPr lang="en-ZA" dirty="0" err="1" smtClean="0"/>
              <a:t>die“dumping</a:t>
            </a:r>
            <a:r>
              <a:rPr lang="en-ZA" dirty="0" smtClean="0"/>
              <a:t>  ground” </a:t>
            </a:r>
            <a:r>
              <a:rPr lang="en-ZA" dirty="0" err="1" smtClean="0"/>
              <a:t>vir</a:t>
            </a:r>
            <a:r>
              <a:rPr lang="en-ZA" dirty="0" smtClean="0"/>
              <a:t> </a:t>
            </a:r>
            <a:r>
              <a:rPr lang="en-ZA" dirty="0" err="1" smtClean="0"/>
              <a:t>Nie-Blankes</a:t>
            </a:r>
            <a:r>
              <a:rPr lang="en-ZA" dirty="0" smtClean="0"/>
              <a:t> </a:t>
            </a:r>
            <a:r>
              <a:rPr lang="en-ZA" dirty="0" err="1" smtClean="0"/>
              <a:t>gedurende</a:t>
            </a:r>
            <a:r>
              <a:rPr lang="en-ZA" dirty="0" smtClean="0"/>
              <a:t> die </a:t>
            </a:r>
            <a:r>
              <a:rPr lang="en-ZA" dirty="0" err="1" smtClean="0"/>
              <a:t>apartheidsjare</a:t>
            </a:r>
            <a:r>
              <a:rPr lang="en-ZA" dirty="0" smtClean="0"/>
              <a:t>.  </a:t>
            </a:r>
            <a:r>
              <a:rPr lang="en-ZA" dirty="0" err="1" smtClean="0"/>
              <a:t>Alle</a:t>
            </a:r>
            <a:r>
              <a:rPr lang="en-ZA" dirty="0" smtClean="0"/>
              <a:t> </a:t>
            </a:r>
            <a:r>
              <a:rPr lang="en-ZA" dirty="0" err="1" smtClean="0"/>
              <a:t>kleurlinge</a:t>
            </a:r>
            <a:r>
              <a:rPr lang="en-ZA" dirty="0" smtClean="0"/>
              <a:t> en swart </a:t>
            </a:r>
            <a:r>
              <a:rPr lang="en-ZA" dirty="0" err="1" smtClean="0"/>
              <a:t>Suid</a:t>
            </a:r>
            <a:r>
              <a:rPr lang="en-ZA" dirty="0" smtClean="0"/>
              <a:t>-Afrikaners was </a:t>
            </a:r>
            <a:r>
              <a:rPr lang="en-ZA" dirty="0" err="1" smtClean="0"/>
              <a:t>uit</a:t>
            </a:r>
            <a:r>
              <a:rPr lang="en-ZA" dirty="0" smtClean="0"/>
              <a:t> die </a:t>
            </a:r>
            <a:r>
              <a:rPr lang="en-ZA" dirty="0" err="1" smtClean="0"/>
              <a:t>sentrale</a:t>
            </a:r>
            <a:r>
              <a:rPr lang="en-ZA" dirty="0" smtClean="0"/>
              <a:t> en </a:t>
            </a:r>
            <a:r>
              <a:rPr lang="en-ZA" dirty="0" err="1" smtClean="0"/>
              <a:t>mooi</a:t>
            </a:r>
            <a:r>
              <a:rPr lang="en-ZA" dirty="0" smtClean="0"/>
              <a:t> </a:t>
            </a:r>
            <a:r>
              <a:rPr lang="en-ZA" dirty="0" err="1" smtClean="0"/>
              <a:t>gedeeltes</a:t>
            </a:r>
            <a:r>
              <a:rPr lang="en-ZA" dirty="0" smtClean="0"/>
              <a:t> in die </a:t>
            </a:r>
            <a:r>
              <a:rPr lang="en-ZA" dirty="0" err="1" smtClean="0"/>
              <a:t>Kaap</a:t>
            </a:r>
            <a:r>
              <a:rPr lang="en-ZA" dirty="0" smtClean="0"/>
              <a:t> </a:t>
            </a:r>
            <a:r>
              <a:rPr lang="en-ZA" dirty="0" err="1" smtClean="0"/>
              <a:t>ontruim</a:t>
            </a:r>
            <a:r>
              <a:rPr lang="en-ZA" dirty="0" smtClean="0"/>
              <a:t> en </a:t>
            </a:r>
            <a:r>
              <a:rPr lang="en-ZA" dirty="0" err="1" smtClean="0"/>
              <a:t>geforseer</a:t>
            </a:r>
            <a:r>
              <a:rPr lang="en-ZA" dirty="0" smtClean="0"/>
              <a:t> </a:t>
            </a:r>
            <a:r>
              <a:rPr lang="en-ZA" dirty="0" err="1" smtClean="0"/>
              <a:t>om</a:t>
            </a:r>
            <a:r>
              <a:rPr lang="en-ZA" dirty="0" smtClean="0"/>
              <a:t> in </a:t>
            </a:r>
            <a:r>
              <a:rPr lang="en-ZA" dirty="0" err="1" smtClean="0"/>
              <a:t>hierdie</a:t>
            </a:r>
            <a:r>
              <a:rPr lang="en-ZA" dirty="0" smtClean="0"/>
              <a:t> </a:t>
            </a:r>
            <a:r>
              <a:rPr lang="en-ZA" dirty="0" err="1" smtClean="0"/>
              <a:t>informele</a:t>
            </a:r>
            <a:r>
              <a:rPr lang="en-ZA" dirty="0" smtClean="0"/>
              <a:t> </a:t>
            </a:r>
            <a:r>
              <a:rPr lang="en-ZA" dirty="0" err="1" smtClean="0"/>
              <a:t>nedersetting</a:t>
            </a:r>
            <a:r>
              <a:rPr lang="en-ZA" dirty="0" smtClean="0"/>
              <a:t> </a:t>
            </a:r>
            <a:r>
              <a:rPr lang="en-ZA" dirty="0" err="1" smtClean="0"/>
              <a:t>te</a:t>
            </a:r>
            <a:r>
              <a:rPr lang="en-ZA" dirty="0" smtClean="0"/>
              <a:t> </a:t>
            </a:r>
            <a:r>
              <a:rPr lang="en-ZA" dirty="0" err="1" smtClean="0"/>
              <a:t>bly</a:t>
            </a:r>
            <a:r>
              <a:rPr lang="en-ZA" dirty="0" smtClean="0"/>
              <a:t>.  </a:t>
            </a:r>
          </a:p>
          <a:p>
            <a:pPr>
              <a:buNone/>
            </a:pPr>
            <a:endParaRPr lang="en-ZA" dirty="0" smtClean="0"/>
          </a:p>
          <a:p>
            <a:pPr>
              <a:buNone/>
            </a:pPr>
            <a:r>
              <a:rPr lang="en-ZA" dirty="0" smtClean="0"/>
              <a:t>Tot </a:t>
            </a:r>
            <a:r>
              <a:rPr lang="en-ZA" dirty="0" err="1" smtClean="0"/>
              <a:t>vandag</a:t>
            </a:r>
            <a:r>
              <a:rPr lang="en-ZA" dirty="0" smtClean="0"/>
              <a:t> word die area </a:t>
            </a:r>
            <a:r>
              <a:rPr lang="en-ZA" dirty="0" err="1" smtClean="0"/>
              <a:t>gekenmerk</a:t>
            </a:r>
            <a:r>
              <a:rPr lang="en-ZA" dirty="0" smtClean="0"/>
              <a:t> </a:t>
            </a:r>
            <a:r>
              <a:rPr lang="en-ZA" dirty="0" err="1" smtClean="0"/>
              <a:t>deur</a:t>
            </a:r>
            <a:r>
              <a:rPr lang="en-ZA" dirty="0" smtClean="0"/>
              <a:t> </a:t>
            </a:r>
            <a:r>
              <a:rPr lang="en-ZA" dirty="0" err="1" smtClean="0"/>
              <a:t>vreeslike</a:t>
            </a:r>
            <a:r>
              <a:rPr lang="en-ZA" dirty="0" smtClean="0"/>
              <a:t> </a:t>
            </a:r>
            <a:r>
              <a:rPr lang="en-ZA" dirty="0" err="1" smtClean="0"/>
              <a:t>armoede</a:t>
            </a:r>
            <a:r>
              <a:rPr lang="en-ZA" dirty="0" smtClean="0"/>
              <a:t>, </a:t>
            </a:r>
            <a:r>
              <a:rPr lang="en-ZA" dirty="0" err="1" smtClean="0"/>
              <a:t>werkloosheid</a:t>
            </a:r>
            <a:r>
              <a:rPr lang="en-ZA" dirty="0" smtClean="0"/>
              <a:t>,  </a:t>
            </a:r>
            <a:r>
              <a:rPr lang="en-ZA" dirty="0" err="1" smtClean="0"/>
              <a:t>swak</a:t>
            </a:r>
            <a:r>
              <a:rPr lang="en-ZA" dirty="0" smtClean="0"/>
              <a:t> </a:t>
            </a:r>
            <a:r>
              <a:rPr lang="en-ZA" dirty="0" err="1" smtClean="0"/>
              <a:t>gesondheidstoestande</a:t>
            </a:r>
            <a:r>
              <a:rPr lang="en-ZA" dirty="0" smtClean="0"/>
              <a:t>, </a:t>
            </a:r>
            <a:r>
              <a:rPr lang="en-ZA" dirty="0" err="1" smtClean="0"/>
              <a:t>misdaad</a:t>
            </a:r>
            <a:r>
              <a:rPr lang="en-ZA" dirty="0" smtClean="0"/>
              <a:t> en </a:t>
            </a:r>
            <a:r>
              <a:rPr lang="en-ZA" dirty="0" err="1" smtClean="0"/>
              <a:t>bende</a:t>
            </a:r>
            <a:r>
              <a:rPr lang="en-ZA" dirty="0" smtClean="0"/>
              <a:t>- </a:t>
            </a:r>
            <a:r>
              <a:rPr lang="en-ZA" dirty="0" err="1" smtClean="0"/>
              <a:t>geweld</a:t>
            </a:r>
            <a:r>
              <a:rPr lang="en-ZA" dirty="0" smtClean="0"/>
              <a:t>.</a:t>
            </a:r>
            <a:endParaRPr lang="en-Z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verted john mongrel.wmv">
            <a:hlinkClick r:id="" action="ppaction://media"/>
          </p:cNvPr>
          <p:cNvPicPr>
            <a:picLocks noGrp="1" noRot="1" noChangeAspect="1"/>
          </p:cNvPicPr>
          <p:nvPr>
            <p:ph idx="1"/>
            <a:videoFile r:link="rId1"/>
          </p:nvPr>
        </p:nvPicPr>
        <p:blipFill>
          <a:blip r:embed="rId3"/>
          <a:stretch>
            <a:fillRect/>
          </a:stretch>
        </p:blipFill>
        <p:spPr>
          <a:xfrm>
            <a:off x="0" y="0"/>
            <a:ext cx="9144000" cy="72913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Nommer</a:t>
            </a:r>
            <a:r>
              <a:rPr lang="en-ZA" dirty="0" smtClean="0"/>
              <a:t> </a:t>
            </a:r>
            <a:r>
              <a:rPr lang="en-ZA" dirty="0" err="1" smtClean="0"/>
              <a:t>bendes</a:t>
            </a:r>
            <a:r>
              <a:rPr lang="en-ZA" dirty="0" smtClean="0"/>
              <a:t> in SA</a:t>
            </a:r>
            <a:br>
              <a:rPr lang="en-ZA" dirty="0" smtClean="0"/>
            </a:br>
            <a:r>
              <a:rPr lang="en-ZA" dirty="0" smtClean="0"/>
              <a:t>die 28’s, 27’s en 26’s</a:t>
            </a:r>
            <a:endParaRPr lang="en-ZA" dirty="0"/>
          </a:p>
        </p:txBody>
      </p:sp>
      <p:pic>
        <p:nvPicPr>
          <p:cNvPr id="20482" name="Picture 2" descr="C:\Users\Chris-Marie\Desktop\kiki\tumblr_lqbnwssfGM1qgvcczo1_500[1].jpg"/>
          <p:cNvPicPr>
            <a:picLocks noGrp="1" noChangeAspect="1" noChangeArrowheads="1"/>
          </p:cNvPicPr>
          <p:nvPr>
            <p:ph idx="1"/>
          </p:nvPr>
        </p:nvPicPr>
        <p:blipFill>
          <a:blip r:embed="rId2"/>
          <a:srcRect/>
          <a:stretch>
            <a:fillRect/>
          </a:stretch>
        </p:blipFill>
        <p:spPr bwMode="auto">
          <a:xfrm>
            <a:off x="-1285916" y="1714488"/>
            <a:ext cx="6435856" cy="4286280"/>
          </a:xfrm>
          <a:prstGeom prst="rect">
            <a:avLst/>
          </a:prstGeom>
          <a:noFill/>
        </p:spPr>
      </p:pic>
      <p:pic>
        <p:nvPicPr>
          <p:cNvPr id="20483" name="Picture 3" descr="C:\Users\Chris-Marie\Desktop\kiki\prison[1].jpg"/>
          <p:cNvPicPr>
            <a:picLocks noChangeAspect="1" noChangeArrowheads="1"/>
          </p:cNvPicPr>
          <p:nvPr/>
        </p:nvPicPr>
        <p:blipFill>
          <a:blip r:embed="rId3"/>
          <a:srcRect/>
          <a:stretch>
            <a:fillRect/>
          </a:stretch>
        </p:blipFill>
        <p:spPr bwMode="auto">
          <a:xfrm>
            <a:off x="3385989" y="3071810"/>
            <a:ext cx="5758009" cy="37861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lstStyle/>
          <a:p>
            <a:r>
              <a:rPr lang="en-ZA" sz="4000" dirty="0" err="1" smtClean="0"/>
              <a:t>Gestig</a:t>
            </a:r>
            <a:r>
              <a:rPr lang="en-ZA" sz="4000" dirty="0" smtClean="0"/>
              <a:t>:  </a:t>
            </a:r>
            <a:r>
              <a:rPr lang="en-ZA" sz="4000" dirty="0" err="1" smtClean="0"/>
              <a:t>Polsmoor</a:t>
            </a:r>
            <a:r>
              <a:rPr lang="en-ZA" sz="4000" dirty="0" smtClean="0"/>
              <a:t> </a:t>
            </a:r>
            <a:r>
              <a:rPr lang="en-ZA" sz="4000" dirty="0" err="1" smtClean="0"/>
              <a:t>gevangenis</a:t>
            </a:r>
            <a:r>
              <a:rPr lang="en-ZA" sz="4000" dirty="0" smtClean="0"/>
              <a:t> – </a:t>
            </a:r>
            <a:r>
              <a:rPr lang="en-ZA" sz="4000" dirty="0" err="1" smtClean="0"/>
              <a:t>Kaapstad</a:t>
            </a:r>
            <a:endParaRPr lang="en-ZA" sz="4000" dirty="0" smtClean="0"/>
          </a:p>
          <a:p>
            <a:r>
              <a:rPr lang="en-ZA" sz="4000" dirty="0" err="1" smtClean="0"/>
              <a:t>Jare</a:t>
            </a:r>
            <a:r>
              <a:rPr lang="en-ZA" sz="4000" dirty="0" smtClean="0"/>
              <a:t> </a:t>
            </a:r>
            <a:r>
              <a:rPr lang="en-ZA" sz="4000" dirty="0" err="1" smtClean="0"/>
              <a:t>aktief</a:t>
            </a:r>
            <a:r>
              <a:rPr lang="en-ZA" sz="4000" dirty="0" smtClean="0"/>
              <a:t>:  1911 – </a:t>
            </a:r>
            <a:r>
              <a:rPr lang="en-ZA" sz="4000" dirty="0" err="1" smtClean="0"/>
              <a:t>huidiglik</a:t>
            </a:r>
            <a:endParaRPr lang="en-ZA" sz="4000" dirty="0" smtClean="0"/>
          </a:p>
          <a:p>
            <a:r>
              <a:rPr lang="en-ZA" sz="4000" dirty="0" err="1" smtClean="0"/>
              <a:t>Gebiedsgebonde</a:t>
            </a:r>
            <a:r>
              <a:rPr lang="en-ZA" sz="4000" dirty="0" smtClean="0"/>
              <a:t>:  </a:t>
            </a:r>
            <a:r>
              <a:rPr lang="en-ZA" sz="4000" dirty="0" err="1" smtClean="0"/>
              <a:t>alle</a:t>
            </a:r>
            <a:r>
              <a:rPr lang="en-ZA" sz="4000" dirty="0" smtClean="0"/>
              <a:t> </a:t>
            </a:r>
            <a:r>
              <a:rPr lang="en-ZA" sz="4000" dirty="0" err="1" smtClean="0"/>
              <a:t>tronke</a:t>
            </a:r>
            <a:r>
              <a:rPr lang="en-ZA" sz="4000" dirty="0" smtClean="0"/>
              <a:t> in SA</a:t>
            </a:r>
          </a:p>
          <a:p>
            <a:r>
              <a:rPr lang="en-ZA" sz="4000" dirty="0" err="1" smtClean="0"/>
              <a:t>Ras</a:t>
            </a:r>
            <a:r>
              <a:rPr lang="en-ZA" sz="4000" dirty="0" smtClean="0"/>
              <a:t>:  </a:t>
            </a:r>
            <a:r>
              <a:rPr lang="en-ZA" sz="4000" dirty="0" err="1" smtClean="0"/>
              <a:t>Kaapse</a:t>
            </a:r>
            <a:r>
              <a:rPr lang="en-ZA" sz="4000" dirty="0" smtClean="0"/>
              <a:t> </a:t>
            </a:r>
            <a:r>
              <a:rPr lang="en-ZA" sz="4000" dirty="0" err="1" smtClean="0"/>
              <a:t>kleurling</a:t>
            </a:r>
            <a:r>
              <a:rPr lang="en-ZA" sz="4000" dirty="0" smtClean="0"/>
              <a:t> en swart Afrikaners</a:t>
            </a:r>
          </a:p>
          <a:p>
            <a:r>
              <a:rPr lang="en-ZA" sz="4000" dirty="0" err="1" smtClean="0"/>
              <a:t>Kriminele</a:t>
            </a:r>
            <a:r>
              <a:rPr lang="en-ZA" sz="4000" dirty="0" smtClean="0"/>
              <a:t> </a:t>
            </a:r>
            <a:r>
              <a:rPr lang="en-ZA" sz="4000" dirty="0" err="1" smtClean="0"/>
              <a:t>aktiwiteite</a:t>
            </a:r>
            <a:r>
              <a:rPr lang="en-ZA" sz="4000" dirty="0" smtClean="0"/>
              <a:t>:  </a:t>
            </a:r>
            <a:r>
              <a:rPr lang="en-ZA" sz="4000" dirty="0" err="1" smtClean="0"/>
              <a:t>afpersing</a:t>
            </a:r>
            <a:r>
              <a:rPr lang="en-ZA" sz="4000" dirty="0" smtClean="0"/>
              <a:t>, </a:t>
            </a:r>
            <a:r>
              <a:rPr lang="en-ZA" sz="4000" dirty="0" err="1" smtClean="0"/>
              <a:t>dwelm</a:t>
            </a:r>
            <a:r>
              <a:rPr lang="en-ZA" sz="4000" dirty="0" smtClean="0"/>
              <a:t>- </a:t>
            </a:r>
            <a:r>
              <a:rPr lang="en-ZA" sz="4000" dirty="0" err="1" smtClean="0"/>
              <a:t>gebruik</a:t>
            </a:r>
            <a:r>
              <a:rPr lang="en-ZA" sz="4000" dirty="0" smtClean="0"/>
              <a:t>, </a:t>
            </a:r>
            <a:r>
              <a:rPr lang="en-ZA" sz="4000" dirty="0" err="1" smtClean="0"/>
              <a:t>verkragting</a:t>
            </a:r>
            <a:r>
              <a:rPr lang="en-ZA" sz="4000" dirty="0" smtClean="0"/>
              <a:t>, </a:t>
            </a:r>
            <a:r>
              <a:rPr lang="en-ZA" sz="4000" dirty="0" err="1" smtClean="0"/>
              <a:t>gevangene</a:t>
            </a:r>
            <a:r>
              <a:rPr lang="en-ZA" sz="4000" dirty="0" smtClean="0"/>
              <a:t> </a:t>
            </a:r>
            <a:r>
              <a:rPr lang="en-ZA" sz="4000" dirty="0" err="1" smtClean="0"/>
              <a:t>prostitusie</a:t>
            </a:r>
            <a:r>
              <a:rPr lang="en-ZA" sz="4000" dirty="0" smtClean="0"/>
              <a:t>, </a:t>
            </a:r>
            <a:r>
              <a:rPr lang="en-ZA" sz="4000" dirty="0" err="1" smtClean="0"/>
              <a:t>moord</a:t>
            </a:r>
            <a:endParaRPr lang="en-ZA" sz="4000" dirty="0" smtClean="0"/>
          </a:p>
          <a:p>
            <a:endParaRPr lang="en-Z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761</Words>
  <Application>Microsoft Office PowerPoint</Application>
  <PresentationFormat>On-screen Show (4:3)</PresentationFormat>
  <Paragraphs>35</Paragraphs>
  <Slides>19</Slides>
  <Notes>0</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Die Krismis  van Map Jacobs</vt:lpstr>
      <vt:lpstr>Die Kaapse vlakte</vt:lpstr>
      <vt:lpstr>PowerPoint Presentation</vt:lpstr>
      <vt:lpstr>PowerPoint Presentation</vt:lpstr>
      <vt:lpstr>PowerPoint Presentation</vt:lpstr>
      <vt:lpstr>PowerPoint Presentation</vt:lpstr>
      <vt:lpstr>PowerPoint Presentation</vt:lpstr>
      <vt:lpstr>Nommer bendes in SA die 28’s, 27’s en 26’s</vt:lpstr>
      <vt:lpstr>PowerPoint Presentation</vt:lpstr>
      <vt:lpstr>Po (wou jong swart mans onder blanke verdukking verlos)</vt:lpstr>
      <vt:lpstr>- Po kies 15 manne - Moes kriminele aktiwiteite op rots uitkerf  - Rooiland bul by Rabie koop - drink bloed en gal uit die horing - skryf wette op vel en rots - 1ste konflik:  ekspedisie.  Nongoloza en     Magubane bly agter - Po stuur Kilikijan na die myne - Nongoloza  groep van 8 - Kilikijan groep van 7 - Punt gevangenis, Durban - 6 smokkelaars en dobbelaars onder Grey </vt:lpstr>
      <vt:lpstr>“Chappies”</vt:lpstr>
      <vt:lpstr>PowerPoint Presentation</vt:lpstr>
      <vt:lpstr>Die 28’s - hulle doen al die bakleiwerk vir die bendes, hul    beskerm die bende en staan bekend as die “warriors” - hulle staan ook bekend as die bloedlyn van al die    nommers en bestaan uit ‘n goue lyn en ‘n silwer lyn. - Die goue lyn is die krygers, afkomstig van    Nongoloza,en doen al die baklei en beskermwerk van    die nommers. - die silwer lyn word gesien as vroumense en is die    wyfies van die goue lyn. Die silwerlyn is afkomstig van    Magubane.  Hulle sien hulself as die denkers van die    bende.  </vt:lpstr>
      <vt:lpstr>- daar is verskillende range in die bende bv. “die draad”     wat die “officer of intelligence is” hy word die     tatoeёrmerk van oё geggee, wat beteken dat hy als     sien wat aangaan. - as ‘n 28 is dit belangrik om in die range op te gaan om    ‘n beter posisie te he. Om dit te kan doen moet jy eers     jou manlikheid bewys deur ‘n lid van ‘n ander bende,    ‘n gevangene, wag of ongehoorsame lid dood te steek. - indien jy nie die range klim nie, word jy nog as ‘n vrou    beskou en mag jou mede-bendelede jou seksueel    teister.</vt:lpstr>
      <vt:lpstr>Kies van nuwe lede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Krismis  van Map Jacobs</dc:title>
  <dc:creator>Chris-Marie</dc:creator>
  <cp:lastModifiedBy>Hubert</cp:lastModifiedBy>
  <cp:revision>47</cp:revision>
  <dcterms:created xsi:type="dcterms:W3CDTF">2013-02-10T17:56:33Z</dcterms:created>
  <dcterms:modified xsi:type="dcterms:W3CDTF">2013-08-27T09:52:48Z</dcterms:modified>
</cp:coreProperties>
</file>