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8" r:id="rId4"/>
    <p:sldId id="263" r:id="rId5"/>
    <p:sldId id="259" r:id="rId6"/>
    <p:sldId id="261" r:id="rId7"/>
    <p:sldId id="260" r:id="rId8"/>
    <p:sldId id="264" r:id="rId9"/>
    <p:sldId id="265" r:id="rId10"/>
    <p:sldId id="266" r:id="rId11"/>
    <p:sldId id="267" r:id="rId12"/>
    <p:sldId id="270" r:id="rId13"/>
    <p:sldId id="268" r:id="rId14"/>
    <p:sldId id="271" r:id="rId15"/>
    <p:sldId id="272" r:id="rId16"/>
    <p:sldId id="269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4279D-85C5-40AC-8318-232F00C726E7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D213480-9CE6-4E97-8329-29DC9CEA1A1C}">
      <dgm:prSet phldrT="[Text]"/>
      <dgm:spPr/>
      <dgm:t>
        <a:bodyPr/>
        <a:lstStyle/>
        <a:p>
          <a:pPr algn="l"/>
          <a:r>
            <a:rPr lang="en-ZA" dirty="0" smtClean="0"/>
            <a:t>Die </a:t>
          </a:r>
          <a:r>
            <a:rPr lang="en-ZA" dirty="0" err="1" smtClean="0"/>
            <a:t>gedig</a:t>
          </a:r>
          <a:r>
            <a:rPr lang="en-ZA" dirty="0" smtClean="0"/>
            <a:t> </a:t>
          </a:r>
          <a:r>
            <a:rPr lang="en-ZA" dirty="0" err="1" smtClean="0"/>
            <a:t>handel</a:t>
          </a:r>
          <a:r>
            <a:rPr lang="en-ZA" dirty="0" smtClean="0"/>
            <a:t> </a:t>
          </a:r>
          <a:r>
            <a:rPr lang="en-ZA" dirty="0" err="1" smtClean="0"/>
            <a:t>oor</a:t>
          </a:r>
          <a:r>
            <a:rPr lang="en-ZA" dirty="0" smtClean="0"/>
            <a:t> die </a:t>
          </a:r>
          <a:r>
            <a:rPr lang="en-ZA" dirty="0" err="1" smtClean="0"/>
            <a:t>invloed</a:t>
          </a:r>
          <a:r>
            <a:rPr lang="en-ZA" dirty="0" smtClean="0"/>
            <a:t> van die </a:t>
          </a:r>
          <a:r>
            <a:rPr lang="en-ZA" dirty="0" err="1" smtClean="0"/>
            <a:t>tegnologiese</a:t>
          </a:r>
          <a:r>
            <a:rPr lang="en-ZA" dirty="0" smtClean="0"/>
            <a:t> </a:t>
          </a:r>
          <a:r>
            <a:rPr lang="en-ZA" dirty="0" err="1" smtClean="0"/>
            <a:t>wêreld</a:t>
          </a:r>
          <a:r>
            <a:rPr lang="en-ZA" dirty="0" smtClean="0"/>
            <a:t> op </a:t>
          </a:r>
          <a:r>
            <a:rPr lang="en-ZA" dirty="0" err="1" smtClean="0"/>
            <a:t>ons</a:t>
          </a:r>
          <a:r>
            <a:rPr lang="en-ZA" dirty="0" smtClean="0"/>
            <a:t> </a:t>
          </a:r>
          <a:r>
            <a:rPr lang="en-ZA" dirty="0" err="1" smtClean="0"/>
            <a:t>planeet</a:t>
          </a:r>
          <a:r>
            <a:rPr lang="en-ZA" dirty="0" smtClean="0"/>
            <a:t>.  </a:t>
          </a:r>
        </a:p>
        <a:p>
          <a:pPr algn="l"/>
          <a:r>
            <a:rPr lang="en-ZA" dirty="0" err="1" smtClean="0"/>
            <a:t>Dit</a:t>
          </a:r>
          <a:r>
            <a:rPr lang="en-ZA" dirty="0" smtClean="0"/>
            <a:t> </a:t>
          </a:r>
          <a:r>
            <a:rPr lang="en-ZA" dirty="0" err="1" smtClean="0"/>
            <a:t>kan</a:t>
          </a:r>
          <a:r>
            <a:rPr lang="en-ZA" dirty="0" smtClean="0"/>
            <a:t> as ‘n “</a:t>
          </a:r>
          <a:r>
            <a:rPr lang="en-ZA" dirty="0" err="1" smtClean="0"/>
            <a:t>groen</a:t>
          </a:r>
          <a:r>
            <a:rPr lang="en-ZA" dirty="0" smtClean="0"/>
            <a:t>” </a:t>
          </a:r>
          <a:r>
            <a:rPr lang="en-ZA" dirty="0" err="1" smtClean="0"/>
            <a:t>gedig</a:t>
          </a:r>
          <a:r>
            <a:rPr lang="en-ZA" dirty="0" smtClean="0"/>
            <a:t> </a:t>
          </a:r>
          <a:r>
            <a:rPr lang="en-ZA" dirty="0" err="1" smtClean="0"/>
            <a:t>beskou</a:t>
          </a:r>
          <a:r>
            <a:rPr lang="en-ZA" dirty="0" smtClean="0"/>
            <a:t> word </a:t>
          </a:r>
          <a:r>
            <a:rPr lang="en-ZA" dirty="0" err="1" smtClean="0"/>
            <a:t>aangesien</a:t>
          </a:r>
          <a:r>
            <a:rPr lang="en-ZA" dirty="0" smtClean="0"/>
            <a:t> </a:t>
          </a:r>
          <a:r>
            <a:rPr lang="en-ZA" dirty="0" err="1" smtClean="0"/>
            <a:t>dit</a:t>
          </a:r>
          <a:r>
            <a:rPr lang="en-ZA" dirty="0" smtClean="0"/>
            <a:t> ‘n </a:t>
          </a:r>
          <a:r>
            <a:rPr lang="en-ZA" dirty="0" err="1" smtClean="0"/>
            <a:t>ekologiese</a:t>
          </a:r>
          <a:r>
            <a:rPr lang="en-ZA" dirty="0" smtClean="0"/>
            <a:t> </a:t>
          </a:r>
          <a:r>
            <a:rPr lang="en-ZA" dirty="0" err="1" smtClean="0"/>
            <a:t>tema</a:t>
          </a:r>
          <a:r>
            <a:rPr lang="en-ZA" dirty="0" smtClean="0"/>
            <a:t> het, </a:t>
          </a:r>
          <a:r>
            <a:rPr lang="en-ZA" dirty="0" err="1" smtClean="0"/>
            <a:t>nl</a:t>
          </a:r>
          <a:r>
            <a:rPr lang="en-ZA" dirty="0" smtClean="0"/>
            <a:t>. </a:t>
          </a:r>
          <a:r>
            <a:rPr lang="en-ZA" dirty="0" err="1" smtClean="0"/>
            <a:t>dat</a:t>
          </a:r>
          <a:r>
            <a:rPr lang="en-ZA" dirty="0" smtClean="0"/>
            <a:t> </a:t>
          </a:r>
          <a:r>
            <a:rPr lang="en-ZA" dirty="0" err="1" smtClean="0"/>
            <a:t>ons</a:t>
          </a:r>
          <a:r>
            <a:rPr lang="en-ZA" dirty="0" smtClean="0"/>
            <a:t> </a:t>
          </a:r>
          <a:r>
            <a:rPr lang="en-ZA" dirty="0" err="1" smtClean="0"/>
            <a:t>planeet</a:t>
          </a:r>
          <a:r>
            <a:rPr lang="en-ZA" dirty="0" smtClean="0"/>
            <a:t> </a:t>
          </a:r>
          <a:r>
            <a:rPr lang="en-ZA" dirty="0" err="1" smtClean="0"/>
            <a:t>besig</a:t>
          </a:r>
          <a:r>
            <a:rPr lang="en-ZA" dirty="0" smtClean="0"/>
            <a:t> is om </a:t>
          </a:r>
          <a:r>
            <a:rPr lang="en-ZA" dirty="0" err="1" smtClean="0"/>
            <a:t>te</a:t>
          </a:r>
          <a:r>
            <a:rPr lang="en-ZA" dirty="0" smtClean="0"/>
            <a:t> </a:t>
          </a:r>
          <a:r>
            <a:rPr lang="en-ZA" dirty="0" err="1" smtClean="0"/>
            <a:t>sterf</a:t>
          </a:r>
          <a:r>
            <a:rPr lang="en-ZA" dirty="0" smtClean="0"/>
            <a:t> </a:t>
          </a:r>
          <a:r>
            <a:rPr lang="en-ZA" dirty="0" err="1" smtClean="0"/>
            <a:t>weens</a:t>
          </a:r>
          <a:r>
            <a:rPr lang="en-ZA" dirty="0" smtClean="0"/>
            <a:t> die </a:t>
          </a:r>
          <a:r>
            <a:rPr lang="en-ZA" dirty="0" err="1" smtClean="0"/>
            <a:t>mens</a:t>
          </a:r>
          <a:r>
            <a:rPr lang="en-ZA" dirty="0" smtClean="0"/>
            <a:t> se </a:t>
          </a:r>
          <a:r>
            <a:rPr lang="en-ZA" dirty="0" err="1" smtClean="0"/>
            <a:t>besoedeling</a:t>
          </a:r>
          <a:endParaRPr lang="en-ZA" dirty="0"/>
        </a:p>
      </dgm:t>
    </dgm:pt>
    <dgm:pt modelId="{F101C429-6616-4E23-979E-CEC6967628A4}" type="parTrans" cxnId="{12766EEB-6DDA-43BE-A7F0-9E6FC4E83A9B}">
      <dgm:prSet/>
      <dgm:spPr/>
      <dgm:t>
        <a:bodyPr/>
        <a:lstStyle/>
        <a:p>
          <a:endParaRPr lang="en-ZA"/>
        </a:p>
      </dgm:t>
    </dgm:pt>
    <dgm:pt modelId="{7D1FCFFA-9498-46A2-A7E6-93EE9FCB64EA}" type="sibTrans" cxnId="{12766EEB-6DDA-43BE-A7F0-9E6FC4E83A9B}">
      <dgm:prSet/>
      <dgm:spPr/>
      <dgm:t>
        <a:bodyPr/>
        <a:lstStyle/>
        <a:p>
          <a:endParaRPr lang="en-ZA"/>
        </a:p>
      </dgm:t>
    </dgm:pt>
    <dgm:pt modelId="{19822EEA-89A7-4A37-8199-34F2D4BC9C10}" type="pres">
      <dgm:prSet presAssocID="{4684279D-85C5-40AC-8318-232F00C726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125E72E-C656-4740-8256-378933B1EE07}" type="pres">
      <dgm:prSet presAssocID="{AD213480-9CE6-4E97-8329-29DC9CEA1A1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48C4256-99C3-44A0-B14B-4B7B34C860B0}" type="presOf" srcId="{4684279D-85C5-40AC-8318-232F00C726E7}" destId="{19822EEA-89A7-4A37-8199-34F2D4BC9C10}" srcOrd="0" destOrd="0" presId="urn:microsoft.com/office/officeart/2005/8/layout/default"/>
    <dgm:cxn modelId="{E6E72726-614F-4688-9898-22FB801F617C}" type="presOf" srcId="{AD213480-9CE6-4E97-8329-29DC9CEA1A1C}" destId="{2125E72E-C656-4740-8256-378933B1EE07}" srcOrd="0" destOrd="0" presId="urn:microsoft.com/office/officeart/2005/8/layout/default"/>
    <dgm:cxn modelId="{12766EEB-6DDA-43BE-A7F0-9E6FC4E83A9B}" srcId="{4684279D-85C5-40AC-8318-232F00C726E7}" destId="{AD213480-9CE6-4E97-8329-29DC9CEA1A1C}" srcOrd="0" destOrd="0" parTransId="{F101C429-6616-4E23-979E-CEC6967628A4}" sibTransId="{7D1FCFFA-9498-46A2-A7E6-93EE9FCB64EA}"/>
    <dgm:cxn modelId="{E49F2578-D333-4BB5-9B32-7EF5CBBFA456}" type="presParOf" srcId="{19822EEA-89A7-4A37-8199-34F2D4BC9C10}" destId="{2125E72E-C656-4740-8256-378933B1EE0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5E72E-C656-4740-8256-378933B1EE07}">
      <dsp:nvSpPr>
        <dsp:cNvPr id="0" name=""/>
        <dsp:cNvSpPr/>
      </dsp:nvSpPr>
      <dsp:spPr>
        <a:xfrm>
          <a:off x="0" y="145263"/>
          <a:ext cx="8929914" cy="53579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200" kern="1200" dirty="0" smtClean="0"/>
            <a:t>Die </a:t>
          </a:r>
          <a:r>
            <a:rPr lang="en-ZA" sz="4200" kern="1200" dirty="0" err="1" smtClean="0"/>
            <a:t>gedig</a:t>
          </a:r>
          <a:r>
            <a:rPr lang="en-ZA" sz="4200" kern="1200" dirty="0" smtClean="0"/>
            <a:t> </a:t>
          </a:r>
          <a:r>
            <a:rPr lang="en-ZA" sz="4200" kern="1200" dirty="0" err="1" smtClean="0"/>
            <a:t>handel</a:t>
          </a:r>
          <a:r>
            <a:rPr lang="en-ZA" sz="4200" kern="1200" dirty="0" smtClean="0"/>
            <a:t> </a:t>
          </a:r>
          <a:r>
            <a:rPr lang="en-ZA" sz="4200" kern="1200" dirty="0" err="1" smtClean="0"/>
            <a:t>oor</a:t>
          </a:r>
          <a:r>
            <a:rPr lang="en-ZA" sz="4200" kern="1200" dirty="0" smtClean="0"/>
            <a:t> die </a:t>
          </a:r>
          <a:r>
            <a:rPr lang="en-ZA" sz="4200" kern="1200" dirty="0" err="1" smtClean="0"/>
            <a:t>invloed</a:t>
          </a:r>
          <a:r>
            <a:rPr lang="en-ZA" sz="4200" kern="1200" dirty="0" smtClean="0"/>
            <a:t> van die </a:t>
          </a:r>
          <a:r>
            <a:rPr lang="en-ZA" sz="4200" kern="1200" dirty="0" err="1" smtClean="0"/>
            <a:t>tegnologiese</a:t>
          </a:r>
          <a:r>
            <a:rPr lang="en-ZA" sz="4200" kern="1200" dirty="0" smtClean="0"/>
            <a:t> </a:t>
          </a:r>
          <a:r>
            <a:rPr lang="en-ZA" sz="4200" kern="1200" dirty="0" err="1" smtClean="0"/>
            <a:t>wêreld</a:t>
          </a:r>
          <a:r>
            <a:rPr lang="en-ZA" sz="4200" kern="1200" dirty="0" smtClean="0"/>
            <a:t> op </a:t>
          </a:r>
          <a:r>
            <a:rPr lang="en-ZA" sz="4200" kern="1200" dirty="0" err="1" smtClean="0"/>
            <a:t>ons</a:t>
          </a:r>
          <a:r>
            <a:rPr lang="en-ZA" sz="4200" kern="1200" dirty="0" smtClean="0"/>
            <a:t> </a:t>
          </a:r>
          <a:r>
            <a:rPr lang="en-ZA" sz="4200" kern="1200" dirty="0" err="1" smtClean="0"/>
            <a:t>planeet</a:t>
          </a:r>
          <a:r>
            <a:rPr lang="en-ZA" sz="4200" kern="1200" dirty="0" smtClean="0"/>
            <a:t>.  </a:t>
          </a:r>
        </a:p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200" kern="1200" dirty="0" err="1" smtClean="0"/>
            <a:t>Dit</a:t>
          </a:r>
          <a:r>
            <a:rPr lang="en-ZA" sz="4200" kern="1200" dirty="0" smtClean="0"/>
            <a:t> </a:t>
          </a:r>
          <a:r>
            <a:rPr lang="en-ZA" sz="4200" kern="1200" dirty="0" err="1" smtClean="0"/>
            <a:t>kan</a:t>
          </a:r>
          <a:r>
            <a:rPr lang="en-ZA" sz="4200" kern="1200" dirty="0" smtClean="0"/>
            <a:t> as ‘n “</a:t>
          </a:r>
          <a:r>
            <a:rPr lang="en-ZA" sz="4200" kern="1200" dirty="0" err="1" smtClean="0"/>
            <a:t>groen</a:t>
          </a:r>
          <a:r>
            <a:rPr lang="en-ZA" sz="4200" kern="1200" dirty="0" smtClean="0"/>
            <a:t>” </a:t>
          </a:r>
          <a:r>
            <a:rPr lang="en-ZA" sz="4200" kern="1200" dirty="0" err="1" smtClean="0"/>
            <a:t>gedig</a:t>
          </a:r>
          <a:r>
            <a:rPr lang="en-ZA" sz="4200" kern="1200" dirty="0" smtClean="0"/>
            <a:t> </a:t>
          </a:r>
          <a:r>
            <a:rPr lang="en-ZA" sz="4200" kern="1200" dirty="0" err="1" smtClean="0"/>
            <a:t>beskou</a:t>
          </a:r>
          <a:r>
            <a:rPr lang="en-ZA" sz="4200" kern="1200" dirty="0" smtClean="0"/>
            <a:t> word </a:t>
          </a:r>
          <a:r>
            <a:rPr lang="en-ZA" sz="4200" kern="1200" dirty="0" err="1" smtClean="0"/>
            <a:t>aangesien</a:t>
          </a:r>
          <a:r>
            <a:rPr lang="en-ZA" sz="4200" kern="1200" dirty="0" smtClean="0"/>
            <a:t> </a:t>
          </a:r>
          <a:r>
            <a:rPr lang="en-ZA" sz="4200" kern="1200" dirty="0" err="1" smtClean="0"/>
            <a:t>dit</a:t>
          </a:r>
          <a:r>
            <a:rPr lang="en-ZA" sz="4200" kern="1200" dirty="0" smtClean="0"/>
            <a:t> ‘n </a:t>
          </a:r>
          <a:r>
            <a:rPr lang="en-ZA" sz="4200" kern="1200" dirty="0" err="1" smtClean="0"/>
            <a:t>ekologiese</a:t>
          </a:r>
          <a:r>
            <a:rPr lang="en-ZA" sz="4200" kern="1200" dirty="0" smtClean="0"/>
            <a:t> </a:t>
          </a:r>
          <a:r>
            <a:rPr lang="en-ZA" sz="4200" kern="1200" dirty="0" err="1" smtClean="0"/>
            <a:t>tema</a:t>
          </a:r>
          <a:r>
            <a:rPr lang="en-ZA" sz="4200" kern="1200" dirty="0" smtClean="0"/>
            <a:t> het, </a:t>
          </a:r>
          <a:r>
            <a:rPr lang="en-ZA" sz="4200" kern="1200" dirty="0" err="1" smtClean="0"/>
            <a:t>nl</a:t>
          </a:r>
          <a:r>
            <a:rPr lang="en-ZA" sz="4200" kern="1200" dirty="0" smtClean="0"/>
            <a:t>. </a:t>
          </a:r>
          <a:r>
            <a:rPr lang="en-ZA" sz="4200" kern="1200" dirty="0" err="1" smtClean="0"/>
            <a:t>dat</a:t>
          </a:r>
          <a:r>
            <a:rPr lang="en-ZA" sz="4200" kern="1200" dirty="0" smtClean="0"/>
            <a:t> </a:t>
          </a:r>
          <a:r>
            <a:rPr lang="en-ZA" sz="4200" kern="1200" dirty="0" err="1" smtClean="0"/>
            <a:t>ons</a:t>
          </a:r>
          <a:r>
            <a:rPr lang="en-ZA" sz="4200" kern="1200" dirty="0" smtClean="0"/>
            <a:t> </a:t>
          </a:r>
          <a:r>
            <a:rPr lang="en-ZA" sz="4200" kern="1200" dirty="0" err="1" smtClean="0"/>
            <a:t>planeet</a:t>
          </a:r>
          <a:r>
            <a:rPr lang="en-ZA" sz="4200" kern="1200" dirty="0" smtClean="0"/>
            <a:t> </a:t>
          </a:r>
          <a:r>
            <a:rPr lang="en-ZA" sz="4200" kern="1200" dirty="0" err="1" smtClean="0"/>
            <a:t>besig</a:t>
          </a:r>
          <a:r>
            <a:rPr lang="en-ZA" sz="4200" kern="1200" dirty="0" smtClean="0"/>
            <a:t> is om </a:t>
          </a:r>
          <a:r>
            <a:rPr lang="en-ZA" sz="4200" kern="1200" dirty="0" err="1" smtClean="0"/>
            <a:t>te</a:t>
          </a:r>
          <a:r>
            <a:rPr lang="en-ZA" sz="4200" kern="1200" dirty="0" smtClean="0"/>
            <a:t> </a:t>
          </a:r>
          <a:r>
            <a:rPr lang="en-ZA" sz="4200" kern="1200" dirty="0" err="1" smtClean="0"/>
            <a:t>sterf</a:t>
          </a:r>
          <a:r>
            <a:rPr lang="en-ZA" sz="4200" kern="1200" dirty="0" smtClean="0"/>
            <a:t> </a:t>
          </a:r>
          <a:r>
            <a:rPr lang="en-ZA" sz="4200" kern="1200" dirty="0" err="1" smtClean="0"/>
            <a:t>weens</a:t>
          </a:r>
          <a:r>
            <a:rPr lang="en-ZA" sz="4200" kern="1200" dirty="0" smtClean="0"/>
            <a:t> die </a:t>
          </a:r>
          <a:r>
            <a:rPr lang="en-ZA" sz="4200" kern="1200" dirty="0" err="1" smtClean="0"/>
            <a:t>mens</a:t>
          </a:r>
          <a:r>
            <a:rPr lang="en-ZA" sz="4200" kern="1200" dirty="0" smtClean="0"/>
            <a:t> se </a:t>
          </a:r>
          <a:r>
            <a:rPr lang="en-ZA" sz="4200" kern="1200" dirty="0" err="1" smtClean="0"/>
            <a:t>besoedeling</a:t>
          </a:r>
          <a:endParaRPr lang="en-ZA" sz="4200" kern="1200" dirty="0"/>
        </a:p>
      </dsp:txBody>
      <dsp:txXfrm>
        <a:off x="0" y="145263"/>
        <a:ext cx="8929914" cy="5357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err="1" smtClean="0"/>
              <a:t>Gestorwe</a:t>
            </a:r>
            <a:r>
              <a:rPr lang="en-ZA" dirty="0" smtClean="0"/>
              <a:t> </a:t>
            </a:r>
            <a:r>
              <a:rPr lang="en-ZA" dirty="0" err="1" smtClean="0"/>
              <a:t>planeet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err="1" smtClean="0"/>
              <a:t>Eveleen</a:t>
            </a:r>
            <a:r>
              <a:rPr lang="en-ZA" dirty="0" smtClean="0"/>
              <a:t> </a:t>
            </a:r>
            <a:r>
              <a:rPr lang="en-ZA" dirty="0" err="1" smtClean="0"/>
              <a:t>Castelyn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41" y="3258954"/>
            <a:ext cx="2939143" cy="2939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5" y="953371"/>
            <a:ext cx="1828800" cy="275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23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1857" y="111006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Stofgepoeierde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karkasse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draf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oor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ver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verlate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vlaktes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in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skoot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van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skatkamers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edelgesteentes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minerale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rus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dromme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kernkragafval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TOT IN DOOMSDAY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Tjernobil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Three Mile Island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se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halfleeftyd-uitstraling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!</a:t>
            </a:r>
            <a:endParaRPr lang="en-ZA" sz="2800" dirty="0">
              <a:effectLst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79171" y="895761"/>
            <a:ext cx="97971" cy="2769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2328" y="463736"/>
            <a:ext cx="298268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err="1" smtClean="0"/>
              <a:t>Daar</a:t>
            </a:r>
            <a:r>
              <a:rPr lang="en-ZA" dirty="0" smtClean="0"/>
              <a:t> is </a:t>
            </a:r>
            <a:r>
              <a:rPr lang="en-ZA" dirty="0" err="1" smtClean="0"/>
              <a:t>erosie</a:t>
            </a:r>
            <a:r>
              <a:rPr lang="en-ZA" dirty="0" smtClean="0"/>
              <a:t>, </a:t>
            </a:r>
            <a:r>
              <a:rPr lang="en-ZA" dirty="0" err="1" smtClean="0"/>
              <a:t>vandaar</a:t>
            </a:r>
            <a:r>
              <a:rPr lang="en-ZA" dirty="0" smtClean="0"/>
              <a:t> die </a:t>
            </a:r>
            <a:r>
              <a:rPr lang="en-ZA" dirty="0" err="1" smtClean="0"/>
              <a:t>stof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7554686" y="1222545"/>
            <a:ext cx="298268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“</a:t>
            </a:r>
            <a:r>
              <a:rPr lang="en-ZA" dirty="0" err="1" smtClean="0"/>
              <a:t>karkasse</a:t>
            </a:r>
            <a:r>
              <a:rPr lang="en-ZA" dirty="0" smtClean="0"/>
              <a:t>” is </a:t>
            </a:r>
            <a:r>
              <a:rPr lang="en-ZA" dirty="0" err="1" smtClean="0"/>
              <a:t>hiperbool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metafoor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7554686" y="2015388"/>
            <a:ext cx="298268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err="1" smtClean="0"/>
              <a:t>Intertekstualiteit</a:t>
            </a:r>
            <a:r>
              <a:rPr lang="en-ZA" dirty="0" smtClean="0"/>
              <a:t> met </a:t>
            </a:r>
            <a:r>
              <a:rPr lang="en-ZA" dirty="0" err="1" smtClean="0"/>
              <a:t>volkslied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7554686" y="2910286"/>
            <a:ext cx="298268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err="1" smtClean="0"/>
              <a:t>alliterasie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7554686" y="3554696"/>
            <a:ext cx="2982686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“DOOMSDAY”: “Judgement Day”; </a:t>
            </a:r>
            <a:r>
              <a:rPr lang="en-ZA" dirty="0" err="1" smtClean="0"/>
              <a:t>einde</a:t>
            </a:r>
            <a:r>
              <a:rPr lang="en-ZA" dirty="0" smtClean="0"/>
              <a:t> van die </a:t>
            </a:r>
            <a:r>
              <a:rPr lang="en-ZA" dirty="0" err="1" smtClean="0"/>
              <a:t>wereld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5491843" y="164023"/>
            <a:ext cx="2982686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Die </a:t>
            </a:r>
            <a:r>
              <a:rPr lang="en-ZA" dirty="0" err="1" smtClean="0"/>
              <a:t>dooie</a:t>
            </a:r>
            <a:r>
              <a:rPr lang="en-ZA" dirty="0" smtClean="0"/>
              <a:t> </a:t>
            </a:r>
            <a:r>
              <a:rPr lang="en-ZA" dirty="0" err="1" smtClean="0"/>
              <a:t>diere</a:t>
            </a:r>
            <a:r>
              <a:rPr lang="en-ZA" dirty="0" smtClean="0"/>
              <a:t> het </a:t>
            </a:r>
            <a:r>
              <a:rPr lang="en-ZA" dirty="0" err="1" smtClean="0"/>
              <a:t>stof</a:t>
            </a:r>
            <a:r>
              <a:rPr lang="en-ZA" dirty="0" smtClean="0"/>
              <a:t> </a:t>
            </a:r>
            <a:r>
              <a:rPr lang="en-ZA" dirty="0" err="1" smtClean="0"/>
              <a:t>geword</a:t>
            </a:r>
            <a:r>
              <a:rPr lang="en-ZA" dirty="0" smtClean="0"/>
              <a:t>. </a:t>
            </a:r>
            <a:r>
              <a:rPr lang="en-ZA" dirty="0" err="1" smtClean="0"/>
              <a:t>Hulle</a:t>
            </a:r>
            <a:r>
              <a:rPr lang="en-ZA" dirty="0" smtClean="0"/>
              <a:t> is </a:t>
            </a:r>
            <a:r>
              <a:rPr lang="en-ZA" dirty="0" err="1" smtClean="0"/>
              <a:t>soos</a:t>
            </a:r>
            <a:r>
              <a:rPr lang="en-ZA" dirty="0" smtClean="0"/>
              <a:t> </a:t>
            </a:r>
            <a:r>
              <a:rPr lang="en-ZA" dirty="0" err="1" smtClean="0"/>
              <a:t>poeier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1251857" y="4863803"/>
            <a:ext cx="2982686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Twee </a:t>
            </a:r>
            <a:r>
              <a:rPr lang="en-ZA" dirty="0" err="1" smtClean="0"/>
              <a:t>plekke</a:t>
            </a:r>
            <a:r>
              <a:rPr lang="en-ZA" dirty="0" smtClean="0"/>
              <a:t> (</a:t>
            </a:r>
            <a:r>
              <a:rPr lang="en-ZA" dirty="0" err="1" smtClean="0"/>
              <a:t>een</a:t>
            </a:r>
            <a:r>
              <a:rPr lang="en-ZA" dirty="0" smtClean="0"/>
              <a:t> in </a:t>
            </a:r>
            <a:r>
              <a:rPr lang="en-ZA" dirty="0" err="1" smtClean="0"/>
              <a:t>Rusland</a:t>
            </a:r>
            <a:r>
              <a:rPr lang="en-ZA" dirty="0" smtClean="0"/>
              <a:t>, die </a:t>
            </a:r>
            <a:r>
              <a:rPr lang="en-ZA" dirty="0" err="1" smtClean="0"/>
              <a:t>ander</a:t>
            </a:r>
            <a:r>
              <a:rPr lang="en-ZA" dirty="0" smtClean="0"/>
              <a:t> in </a:t>
            </a:r>
            <a:r>
              <a:rPr lang="en-ZA" dirty="0" err="1" smtClean="0"/>
              <a:t>VSA</a:t>
            </a:r>
            <a:r>
              <a:rPr lang="en-ZA" dirty="0" smtClean="0"/>
              <a:t>) </a:t>
            </a:r>
            <a:r>
              <a:rPr lang="en-ZA" dirty="0" err="1" smtClean="0"/>
              <a:t>waar</a:t>
            </a:r>
            <a:r>
              <a:rPr lang="en-ZA" dirty="0" smtClean="0"/>
              <a:t> </a:t>
            </a:r>
            <a:r>
              <a:rPr lang="en-ZA" dirty="0" err="1" smtClean="0"/>
              <a:t>grootskaalse</a:t>
            </a:r>
            <a:r>
              <a:rPr lang="en-ZA" dirty="0" smtClean="0"/>
              <a:t> </a:t>
            </a:r>
            <a:r>
              <a:rPr lang="en-ZA" dirty="0" err="1" smtClean="0"/>
              <a:t>kernbesoedeling</a:t>
            </a:r>
            <a:r>
              <a:rPr lang="en-ZA" dirty="0" smtClean="0"/>
              <a:t> was</a:t>
            </a:r>
            <a:endParaRPr lang="en-ZA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178378" y="4016361"/>
            <a:ext cx="73479" cy="14952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69606" y="2076317"/>
            <a:ext cx="251730" cy="10186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70172" y="1773273"/>
            <a:ext cx="1284514" cy="3929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1"/>
          </p:cNvCxnSpPr>
          <p:nvPr/>
        </p:nvCxnSpPr>
        <p:spPr>
          <a:xfrm>
            <a:off x="7162801" y="1084342"/>
            <a:ext cx="391885" cy="4613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984298" y="361116"/>
            <a:ext cx="507545" cy="912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00628" y="3472075"/>
            <a:ext cx="2554058" cy="2508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25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458" y="705453"/>
            <a:ext cx="69015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Menslike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faeces in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bergstrome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riviere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mond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uit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in ’n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riool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–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oseaan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perdjies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met blink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gekamde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olieswart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kuiwe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skuimende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rasende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bekke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slaan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dood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neer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gevrekte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visse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voëls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soos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skulpe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uitgespoel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op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strande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, sing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swanesang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van ’n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verlore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paradys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gestorwe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planeet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gemaak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met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mensehande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!</a:t>
            </a:r>
            <a:endParaRPr lang="en-ZA" sz="2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4651" y="233964"/>
            <a:ext cx="298268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err="1" smtClean="0"/>
              <a:t>Menslike</a:t>
            </a:r>
            <a:r>
              <a:rPr lang="en-ZA" dirty="0" smtClean="0"/>
              <a:t> </a:t>
            </a:r>
            <a:r>
              <a:rPr lang="en-ZA" dirty="0" err="1" smtClean="0"/>
              <a:t>ontlasting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7821386" y="1392744"/>
            <a:ext cx="2982686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“</a:t>
            </a:r>
            <a:r>
              <a:rPr lang="en-ZA" dirty="0" err="1" smtClean="0"/>
              <a:t>Riool</a:t>
            </a:r>
            <a:r>
              <a:rPr lang="en-ZA" dirty="0" smtClean="0"/>
              <a:t>” in </a:t>
            </a:r>
            <a:r>
              <a:rPr lang="en-ZA" dirty="0" err="1" smtClean="0"/>
              <a:t>prominente</a:t>
            </a:r>
            <a:r>
              <a:rPr lang="en-ZA" dirty="0" smtClean="0"/>
              <a:t> </a:t>
            </a:r>
            <a:r>
              <a:rPr lang="en-ZA" dirty="0" err="1" smtClean="0"/>
              <a:t>posisie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</a:t>
            </a:r>
            <a:r>
              <a:rPr lang="en-ZA" dirty="0" err="1" smtClean="0"/>
              <a:t>einde</a:t>
            </a:r>
            <a:r>
              <a:rPr lang="en-ZA" dirty="0" smtClean="0"/>
              <a:t> van </a:t>
            </a:r>
            <a:r>
              <a:rPr lang="en-ZA" dirty="0" err="1" smtClean="0"/>
              <a:t>reël</a:t>
            </a:r>
            <a:r>
              <a:rPr lang="en-ZA" dirty="0" smtClean="0"/>
              <a:t> om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beklemtoon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7821386" y="2558853"/>
            <a:ext cx="2982686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err="1" smtClean="0"/>
              <a:t>Neptunus</a:t>
            </a:r>
            <a:r>
              <a:rPr lang="en-ZA" dirty="0" smtClean="0"/>
              <a:t> se </a:t>
            </a:r>
            <a:r>
              <a:rPr lang="en-ZA" dirty="0" err="1" smtClean="0"/>
              <a:t>seeperde</a:t>
            </a:r>
            <a:r>
              <a:rPr lang="en-ZA" dirty="0" smtClean="0"/>
              <a:t> het </a:t>
            </a:r>
            <a:r>
              <a:rPr lang="en-ZA" dirty="0" err="1" smtClean="0"/>
              <a:t>nou</a:t>
            </a:r>
            <a:r>
              <a:rPr lang="en-ZA" dirty="0" smtClean="0"/>
              <a:t> </a:t>
            </a:r>
            <a:r>
              <a:rPr lang="en-ZA" dirty="0" err="1" smtClean="0"/>
              <a:t>oliekuiwe</a:t>
            </a:r>
            <a:r>
              <a:rPr lang="en-ZA" dirty="0" smtClean="0"/>
              <a:t> </a:t>
            </a:r>
            <a:r>
              <a:rPr lang="en-ZA" dirty="0" err="1" smtClean="0"/>
              <a:t>a.g.v</a:t>
            </a:r>
            <a:r>
              <a:rPr lang="en-ZA" dirty="0" smtClean="0"/>
              <a:t>. </a:t>
            </a:r>
            <a:r>
              <a:rPr lang="en-ZA" dirty="0" err="1" smtClean="0"/>
              <a:t>besoedeling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7821386" y="3759305"/>
            <a:ext cx="2982686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So </a:t>
            </a:r>
            <a:r>
              <a:rPr lang="en-ZA" dirty="0" err="1" smtClean="0"/>
              <a:t>baie</a:t>
            </a:r>
            <a:r>
              <a:rPr lang="en-ZA" dirty="0" smtClean="0"/>
              <a:t> </a:t>
            </a:r>
            <a:r>
              <a:rPr lang="en-ZA" dirty="0" err="1" smtClean="0"/>
              <a:t>voëls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visse</a:t>
            </a:r>
            <a:r>
              <a:rPr lang="en-ZA" dirty="0" smtClean="0"/>
              <a:t> </a:t>
            </a:r>
            <a:r>
              <a:rPr lang="en-ZA" dirty="0" err="1" smtClean="0"/>
              <a:t>spoel</a:t>
            </a:r>
            <a:r>
              <a:rPr lang="en-ZA" dirty="0" smtClean="0"/>
              <a:t> </a:t>
            </a:r>
            <a:r>
              <a:rPr lang="en-ZA" dirty="0" err="1" smtClean="0"/>
              <a:t>uit</a:t>
            </a:r>
            <a:r>
              <a:rPr lang="en-ZA" dirty="0" smtClean="0"/>
              <a:t> as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skulpe</a:t>
            </a:r>
            <a:r>
              <a:rPr lang="en-ZA" dirty="0" smtClean="0"/>
              <a:t> </a:t>
            </a:r>
            <a:r>
              <a:rPr lang="en-ZA" dirty="0" err="1" smtClean="0"/>
              <a:t>uitspoel</a:t>
            </a:r>
            <a:r>
              <a:rPr lang="en-ZA" dirty="0" smtClean="0"/>
              <a:t>.  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5897337" y="4938768"/>
            <a:ext cx="4906735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Sang </a:t>
            </a:r>
            <a:r>
              <a:rPr lang="en-ZA" dirty="0" err="1" smtClean="0"/>
              <a:t>wat</a:t>
            </a:r>
            <a:r>
              <a:rPr lang="en-ZA" dirty="0" smtClean="0"/>
              <a:t> ‘n </a:t>
            </a:r>
            <a:r>
              <a:rPr lang="en-ZA" dirty="0" err="1" smtClean="0"/>
              <a:t>swaan</a:t>
            </a:r>
            <a:r>
              <a:rPr lang="en-ZA" dirty="0" smtClean="0"/>
              <a:t> </a:t>
            </a:r>
            <a:r>
              <a:rPr lang="en-ZA" dirty="0" err="1" smtClean="0"/>
              <a:t>kort</a:t>
            </a:r>
            <a:r>
              <a:rPr lang="en-ZA" dirty="0" smtClean="0"/>
              <a:t> </a:t>
            </a:r>
            <a:r>
              <a:rPr lang="en-ZA" dirty="0" err="1" smtClean="0"/>
              <a:t>voor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dood</a:t>
            </a:r>
            <a:r>
              <a:rPr lang="en-ZA" dirty="0" smtClean="0"/>
              <a:t> sing, of </a:t>
            </a:r>
            <a:r>
              <a:rPr lang="en-ZA" dirty="0" err="1" smtClean="0"/>
              <a:t>laaste</a:t>
            </a:r>
            <a:r>
              <a:rPr lang="en-ZA" dirty="0" smtClean="0"/>
              <a:t> </a:t>
            </a:r>
            <a:r>
              <a:rPr lang="en-ZA" dirty="0" err="1" smtClean="0"/>
              <a:t>werk</a:t>
            </a:r>
            <a:r>
              <a:rPr lang="en-ZA" dirty="0" smtClean="0"/>
              <a:t> van </a:t>
            </a:r>
            <a:r>
              <a:rPr lang="en-ZA" dirty="0" err="1" smtClean="0"/>
              <a:t>kunstenaar</a:t>
            </a:r>
            <a:r>
              <a:rPr lang="en-ZA" dirty="0" smtClean="0"/>
              <a:t>. </a:t>
            </a:r>
            <a:r>
              <a:rPr lang="en-ZA" dirty="0" err="1" smtClean="0"/>
              <a:t>Hier</a:t>
            </a:r>
            <a:r>
              <a:rPr lang="en-ZA" dirty="0" smtClean="0"/>
              <a:t> die </a:t>
            </a:r>
            <a:r>
              <a:rPr lang="en-ZA" dirty="0" err="1" smtClean="0"/>
              <a:t>laaste</a:t>
            </a:r>
            <a:r>
              <a:rPr lang="en-ZA" dirty="0" smtClean="0"/>
              <a:t> lied </a:t>
            </a:r>
            <a:r>
              <a:rPr lang="en-ZA" dirty="0" err="1" smtClean="0"/>
              <a:t>wat</a:t>
            </a:r>
            <a:r>
              <a:rPr lang="en-ZA" dirty="0" smtClean="0"/>
              <a:t> die </a:t>
            </a:r>
            <a:r>
              <a:rPr lang="en-ZA" dirty="0" err="1" smtClean="0"/>
              <a:t>voels</a:t>
            </a:r>
            <a:r>
              <a:rPr lang="en-ZA" dirty="0" smtClean="0"/>
              <a:t> sing </a:t>
            </a:r>
            <a:r>
              <a:rPr lang="en-ZA" dirty="0" err="1" smtClean="0"/>
              <a:t>voordat</a:t>
            </a:r>
            <a:r>
              <a:rPr lang="en-ZA" dirty="0" smtClean="0"/>
              <a:t> </a:t>
            </a:r>
            <a:r>
              <a:rPr lang="en-ZA" dirty="0" err="1" smtClean="0"/>
              <a:t>hul</a:t>
            </a:r>
            <a:r>
              <a:rPr lang="en-ZA" dirty="0" smtClean="0"/>
              <a:t> </a:t>
            </a:r>
            <a:r>
              <a:rPr lang="en-ZA" dirty="0" err="1" smtClean="0"/>
              <a:t>doodgaan</a:t>
            </a:r>
            <a:r>
              <a:rPr lang="en-ZA" dirty="0" smtClean="0"/>
              <a:t>.  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7821386" y="724390"/>
            <a:ext cx="298268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err="1" smtClean="0"/>
              <a:t>waterbesoedeling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1730829" y="5537545"/>
            <a:ext cx="2982686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“</a:t>
            </a:r>
            <a:r>
              <a:rPr lang="en-ZA" dirty="0" err="1" smtClean="0"/>
              <a:t>gemaak</a:t>
            </a:r>
            <a:r>
              <a:rPr lang="en-ZA" dirty="0" smtClean="0"/>
              <a:t>” dui op </a:t>
            </a:r>
            <a:r>
              <a:rPr lang="en-ZA" dirty="0" err="1" smtClean="0"/>
              <a:t>skeppingswerk</a:t>
            </a:r>
            <a:r>
              <a:rPr lang="en-ZA" dirty="0" smtClean="0"/>
              <a:t>, </a:t>
            </a:r>
            <a:r>
              <a:rPr lang="en-ZA" dirty="0" err="1" smtClean="0"/>
              <a:t>hier</a:t>
            </a:r>
            <a:r>
              <a:rPr lang="en-ZA" dirty="0" smtClean="0"/>
              <a:t> </a:t>
            </a:r>
            <a:r>
              <a:rPr lang="en-ZA" dirty="0" err="1" smtClean="0"/>
              <a:t>eerder</a:t>
            </a:r>
            <a:r>
              <a:rPr lang="en-ZA" dirty="0" smtClean="0"/>
              <a:t> </a:t>
            </a:r>
            <a:r>
              <a:rPr lang="en-ZA" dirty="0" err="1" smtClean="0"/>
              <a:t>vernietigingswerk</a:t>
            </a:r>
            <a:endParaRPr lang="en-ZA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68486" y="678759"/>
            <a:ext cx="538164" cy="1796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97337" y="362858"/>
            <a:ext cx="1924049" cy="4057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83086" y="1392744"/>
            <a:ext cx="1638300" cy="3489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183086" y="1858039"/>
            <a:ext cx="1638300" cy="8468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9361" y="3573447"/>
            <a:ext cx="962025" cy="1858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93455" y="4175339"/>
            <a:ext cx="327931" cy="7624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22371" y="4773899"/>
            <a:ext cx="195943" cy="11062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20436"/>
            <a:ext cx="4826000" cy="384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7929" y="406164"/>
            <a:ext cx="3892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“toe smelt die pole, </a:t>
            </a:r>
          </a:p>
          <a:p>
            <a:r>
              <a:rPr lang="en-ZA" sz="2800" dirty="0" err="1" smtClean="0"/>
              <a:t>seevlakke</a:t>
            </a:r>
            <a:r>
              <a:rPr lang="en-ZA" sz="2800" dirty="0" smtClean="0"/>
              <a:t> </a:t>
            </a:r>
            <a:r>
              <a:rPr lang="en-ZA" sz="2800" dirty="0" err="1" smtClean="0"/>
              <a:t>styg</a:t>
            </a:r>
            <a:r>
              <a:rPr lang="en-ZA" sz="2800" dirty="0" smtClean="0"/>
              <a:t> …”</a:t>
            </a: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23" y="1900131"/>
            <a:ext cx="5200781" cy="3602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701142"/>
            <a:ext cx="4480765" cy="29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6" y="3602490"/>
            <a:ext cx="4466843" cy="2972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72" y="1468890"/>
            <a:ext cx="5257800" cy="3493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6" y="446314"/>
            <a:ext cx="4854677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9" y="2088242"/>
            <a:ext cx="9296865" cy="4149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000" y="881743"/>
            <a:ext cx="6571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“</a:t>
            </a:r>
            <a:r>
              <a:rPr lang="en-ZA" sz="2400" b="1" dirty="0" err="1" smtClean="0"/>
              <a:t>stofgepoeierde</a:t>
            </a:r>
            <a:r>
              <a:rPr lang="en-ZA" sz="2400" b="1" dirty="0" smtClean="0"/>
              <a:t> </a:t>
            </a:r>
            <a:r>
              <a:rPr lang="en-ZA" sz="2400" b="1" dirty="0" err="1" smtClean="0"/>
              <a:t>karkasse</a:t>
            </a:r>
            <a:r>
              <a:rPr lang="en-ZA" sz="2400" b="1" dirty="0" smtClean="0"/>
              <a:t> </a:t>
            </a:r>
            <a:r>
              <a:rPr lang="en-ZA" sz="2400" b="1" dirty="0" err="1" smtClean="0"/>
              <a:t>draf</a:t>
            </a:r>
            <a:endParaRPr lang="en-ZA" sz="2400" b="1" dirty="0" smtClean="0"/>
          </a:p>
          <a:p>
            <a:r>
              <a:rPr lang="en-ZA" sz="2400" b="1" dirty="0" err="1"/>
              <a:t>o</a:t>
            </a:r>
            <a:r>
              <a:rPr lang="en-ZA" sz="2400" b="1" dirty="0" err="1" smtClean="0"/>
              <a:t>or</a:t>
            </a:r>
            <a:r>
              <a:rPr lang="en-ZA" sz="2400" b="1" dirty="0" smtClean="0"/>
              <a:t> die </a:t>
            </a:r>
            <a:r>
              <a:rPr lang="en-ZA" sz="2400" b="1" dirty="0" err="1" smtClean="0"/>
              <a:t>ver</a:t>
            </a:r>
            <a:r>
              <a:rPr lang="en-ZA" sz="2400" b="1" dirty="0" smtClean="0"/>
              <a:t> </a:t>
            </a:r>
            <a:r>
              <a:rPr lang="en-ZA" sz="2400" b="1" dirty="0" err="1" smtClean="0"/>
              <a:t>verlate</a:t>
            </a:r>
            <a:r>
              <a:rPr lang="en-ZA" sz="2400" b="1" dirty="0" smtClean="0"/>
              <a:t> </a:t>
            </a:r>
            <a:r>
              <a:rPr lang="en-ZA" sz="2400" b="1" dirty="0" err="1" smtClean="0"/>
              <a:t>vlaktes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26801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1" y="1328056"/>
            <a:ext cx="6730110" cy="4451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3752850"/>
            <a:ext cx="4800600" cy="270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373" y="576943"/>
            <a:ext cx="4400568" cy="2677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bg1"/>
                </a:solidFill>
              </a:rPr>
              <a:t>“in die </a:t>
            </a:r>
            <a:r>
              <a:rPr lang="en-ZA" sz="2800" b="1" dirty="0" err="1" smtClean="0">
                <a:solidFill>
                  <a:schemeClr val="bg1"/>
                </a:solidFill>
              </a:rPr>
              <a:t>skoot</a:t>
            </a:r>
            <a:r>
              <a:rPr lang="en-ZA" sz="2800" b="1" dirty="0" smtClean="0">
                <a:solidFill>
                  <a:schemeClr val="bg1"/>
                </a:solidFill>
              </a:rPr>
              <a:t> van die </a:t>
            </a:r>
            <a:r>
              <a:rPr lang="en-ZA" sz="2800" b="1" dirty="0" err="1" smtClean="0">
                <a:solidFill>
                  <a:schemeClr val="bg1"/>
                </a:solidFill>
              </a:rPr>
              <a:t>skatkamers</a:t>
            </a:r>
            <a:endParaRPr lang="en-ZA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ZA" sz="2800" b="1" dirty="0" err="1">
                <a:solidFill>
                  <a:schemeClr val="bg1"/>
                </a:solidFill>
              </a:rPr>
              <a:t>e</a:t>
            </a:r>
            <a:r>
              <a:rPr lang="en-ZA" sz="2800" b="1" dirty="0" err="1" smtClean="0">
                <a:solidFill>
                  <a:schemeClr val="bg1"/>
                </a:solidFill>
              </a:rPr>
              <a:t>delgesteentes</a:t>
            </a:r>
            <a:r>
              <a:rPr lang="en-ZA" sz="2800" b="1" dirty="0" smtClean="0">
                <a:solidFill>
                  <a:schemeClr val="bg1"/>
                </a:solidFill>
              </a:rPr>
              <a:t> </a:t>
            </a:r>
            <a:r>
              <a:rPr lang="en-ZA" sz="2800" b="1" dirty="0" err="1" smtClean="0">
                <a:solidFill>
                  <a:schemeClr val="bg1"/>
                </a:solidFill>
              </a:rPr>
              <a:t>en</a:t>
            </a:r>
            <a:r>
              <a:rPr lang="en-ZA" sz="2800" b="1" dirty="0" smtClean="0">
                <a:solidFill>
                  <a:schemeClr val="bg1"/>
                </a:solidFill>
              </a:rPr>
              <a:t> </a:t>
            </a:r>
            <a:r>
              <a:rPr lang="en-ZA" sz="2800" b="1" dirty="0" err="1" smtClean="0">
                <a:solidFill>
                  <a:schemeClr val="bg1"/>
                </a:solidFill>
              </a:rPr>
              <a:t>minerale</a:t>
            </a:r>
            <a:endParaRPr lang="en-ZA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ZA" sz="2800" b="1" dirty="0" err="1">
                <a:solidFill>
                  <a:schemeClr val="bg1"/>
                </a:solidFill>
              </a:rPr>
              <a:t>r</a:t>
            </a:r>
            <a:r>
              <a:rPr lang="en-ZA" sz="2800" b="1" dirty="0" err="1" smtClean="0">
                <a:solidFill>
                  <a:schemeClr val="bg1"/>
                </a:solidFill>
              </a:rPr>
              <a:t>us</a:t>
            </a:r>
            <a:r>
              <a:rPr lang="en-ZA" sz="2800" b="1" dirty="0" smtClean="0">
                <a:solidFill>
                  <a:schemeClr val="bg1"/>
                </a:solidFill>
              </a:rPr>
              <a:t> </a:t>
            </a:r>
            <a:r>
              <a:rPr lang="en-ZA" sz="2800" b="1" dirty="0" err="1" smtClean="0">
                <a:solidFill>
                  <a:schemeClr val="bg1"/>
                </a:solidFill>
              </a:rPr>
              <a:t>dromme</a:t>
            </a:r>
            <a:r>
              <a:rPr lang="en-ZA" sz="2800" b="1" dirty="0" smtClean="0">
                <a:solidFill>
                  <a:schemeClr val="bg1"/>
                </a:solidFill>
              </a:rPr>
              <a:t> </a:t>
            </a:r>
            <a:r>
              <a:rPr lang="en-ZA" sz="2800" b="1" dirty="0" err="1" smtClean="0">
                <a:solidFill>
                  <a:schemeClr val="bg1"/>
                </a:solidFill>
              </a:rPr>
              <a:t>kernkragafval</a:t>
            </a:r>
            <a:r>
              <a:rPr lang="en-ZA" sz="2800" b="1" dirty="0" smtClean="0">
                <a:solidFill>
                  <a:schemeClr val="bg1"/>
                </a:solidFill>
              </a:rPr>
              <a:t>”</a:t>
            </a:r>
            <a:endParaRPr lang="en-Z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52" y="149576"/>
            <a:ext cx="10058400" cy="6601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5994" y="5181600"/>
            <a:ext cx="3461658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chemeClr val="bg1"/>
                </a:solidFill>
              </a:rPr>
              <a:t>“</a:t>
            </a:r>
            <a:r>
              <a:rPr lang="en-ZA" sz="3200" b="1" dirty="0" err="1" smtClean="0">
                <a:solidFill>
                  <a:schemeClr val="bg1"/>
                </a:solidFill>
              </a:rPr>
              <a:t>riviere</a:t>
            </a:r>
            <a:r>
              <a:rPr lang="en-ZA" sz="3200" b="1" dirty="0" smtClean="0">
                <a:solidFill>
                  <a:schemeClr val="bg1"/>
                </a:solidFill>
              </a:rPr>
              <a:t> </a:t>
            </a:r>
            <a:r>
              <a:rPr lang="en-ZA" sz="3200" b="1" dirty="0" err="1" smtClean="0">
                <a:solidFill>
                  <a:schemeClr val="bg1"/>
                </a:solidFill>
              </a:rPr>
              <a:t>mond</a:t>
            </a:r>
            <a:r>
              <a:rPr lang="en-ZA" sz="3200" b="1" dirty="0" smtClean="0">
                <a:solidFill>
                  <a:schemeClr val="bg1"/>
                </a:solidFill>
              </a:rPr>
              <a:t> </a:t>
            </a:r>
            <a:r>
              <a:rPr lang="en-ZA" sz="3200" b="1" dirty="0" err="1" smtClean="0">
                <a:solidFill>
                  <a:schemeClr val="bg1"/>
                </a:solidFill>
              </a:rPr>
              <a:t>uit</a:t>
            </a:r>
            <a:r>
              <a:rPr lang="en-ZA" sz="3200" b="1" dirty="0" smtClean="0">
                <a:solidFill>
                  <a:schemeClr val="bg1"/>
                </a:solidFill>
              </a:rPr>
              <a:t> in ‘n </a:t>
            </a:r>
            <a:r>
              <a:rPr lang="en-ZA" sz="3200" b="1" dirty="0" err="1" smtClean="0">
                <a:solidFill>
                  <a:schemeClr val="bg1"/>
                </a:solidFill>
              </a:rPr>
              <a:t>riool</a:t>
            </a:r>
            <a:r>
              <a:rPr lang="en-ZA" sz="3200" b="1" dirty="0" smtClean="0">
                <a:solidFill>
                  <a:schemeClr val="bg1"/>
                </a:solidFill>
              </a:rPr>
              <a:t> - / </a:t>
            </a:r>
            <a:r>
              <a:rPr lang="en-ZA" sz="3200" b="1" dirty="0" err="1" smtClean="0">
                <a:solidFill>
                  <a:schemeClr val="bg1"/>
                </a:solidFill>
              </a:rPr>
              <a:t>oseaan</a:t>
            </a:r>
            <a:endParaRPr lang="en-Z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2" y="3820886"/>
            <a:ext cx="5094514" cy="2547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2" y="338816"/>
            <a:ext cx="5390201" cy="3482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2" y="338816"/>
            <a:ext cx="4191000" cy="3139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492" y="4691743"/>
            <a:ext cx="5200651" cy="1815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z="2800" b="1" dirty="0" smtClean="0">
                <a:solidFill>
                  <a:schemeClr val="bg1"/>
                </a:solidFill>
              </a:rPr>
              <a:t>“… ‘n </a:t>
            </a:r>
            <a:r>
              <a:rPr lang="en-ZA" sz="2800" b="1" dirty="0" err="1" smtClean="0">
                <a:solidFill>
                  <a:schemeClr val="bg1"/>
                </a:solidFill>
              </a:rPr>
              <a:t>verlore</a:t>
            </a:r>
            <a:r>
              <a:rPr lang="en-ZA" sz="2800" b="1" dirty="0" smtClean="0">
                <a:solidFill>
                  <a:schemeClr val="bg1"/>
                </a:solidFill>
              </a:rPr>
              <a:t> </a:t>
            </a:r>
            <a:r>
              <a:rPr lang="en-ZA" sz="2800" b="1" dirty="0" err="1" smtClean="0">
                <a:solidFill>
                  <a:schemeClr val="bg1"/>
                </a:solidFill>
              </a:rPr>
              <a:t>paradys</a:t>
            </a:r>
            <a:r>
              <a:rPr lang="en-ZA" sz="2800" b="1" dirty="0" smtClean="0">
                <a:solidFill>
                  <a:schemeClr val="bg1"/>
                </a:solidFill>
              </a:rPr>
              <a:t> – </a:t>
            </a:r>
            <a:r>
              <a:rPr lang="en-ZA" sz="2800" b="1" dirty="0" err="1" smtClean="0">
                <a:solidFill>
                  <a:schemeClr val="bg1"/>
                </a:solidFill>
              </a:rPr>
              <a:t>gestorwe</a:t>
            </a:r>
            <a:endParaRPr lang="en-ZA" sz="2800" b="1" dirty="0" smtClean="0">
              <a:solidFill>
                <a:schemeClr val="bg1"/>
              </a:solidFill>
            </a:endParaRPr>
          </a:p>
          <a:p>
            <a:r>
              <a:rPr lang="en-ZA" sz="2800" b="1" dirty="0" err="1">
                <a:solidFill>
                  <a:schemeClr val="bg1"/>
                </a:solidFill>
              </a:rPr>
              <a:t>p</a:t>
            </a:r>
            <a:r>
              <a:rPr lang="en-ZA" sz="2800" b="1" dirty="0" err="1" smtClean="0">
                <a:solidFill>
                  <a:schemeClr val="bg1"/>
                </a:solidFill>
              </a:rPr>
              <a:t>laneet</a:t>
            </a:r>
            <a:r>
              <a:rPr lang="en-ZA" sz="2800" b="1" dirty="0" smtClean="0">
                <a:solidFill>
                  <a:schemeClr val="bg1"/>
                </a:solidFill>
              </a:rPr>
              <a:t> </a:t>
            </a:r>
            <a:r>
              <a:rPr lang="en-ZA" sz="2800" b="1" dirty="0" err="1" smtClean="0">
                <a:solidFill>
                  <a:schemeClr val="bg1"/>
                </a:solidFill>
              </a:rPr>
              <a:t>gemaak</a:t>
            </a:r>
            <a:endParaRPr lang="en-ZA" sz="2800" b="1" dirty="0" smtClean="0">
              <a:solidFill>
                <a:schemeClr val="bg1"/>
              </a:solidFill>
            </a:endParaRPr>
          </a:p>
          <a:p>
            <a:r>
              <a:rPr lang="en-ZA" sz="2800" b="1" dirty="0">
                <a:solidFill>
                  <a:schemeClr val="bg1"/>
                </a:solidFill>
              </a:rPr>
              <a:t>m</a:t>
            </a:r>
            <a:r>
              <a:rPr lang="en-ZA" sz="2800" b="1" dirty="0" smtClean="0">
                <a:solidFill>
                  <a:schemeClr val="bg1"/>
                </a:solidFill>
              </a:rPr>
              <a:t>et </a:t>
            </a:r>
            <a:r>
              <a:rPr lang="en-ZA" sz="2800" b="1" dirty="0" err="1" smtClean="0">
                <a:solidFill>
                  <a:schemeClr val="bg1"/>
                </a:solidFill>
              </a:rPr>
              <a:t>mensehande</a:t>
            </a:r>
            <a:r>
              <a:rPr lang="en-ZA" sz="2800" b="1" dirty="0" smtClean="0">
                <a:solidFill>
                  <a:schemeClr val="bg1"/>
                </a:solidFill>
              </a:rPr>
              <a:t>!</a:t>
            </a:r>
            <a:endParaRPr lang="en-ZA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2852058" y="3820887"/>
            <a:ext cx="153760" cy="870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30486" y="3478022"/>
            <a:ext cx="1850571" cy="12137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06143" y="5291907"/>
            <a:ext cx="6749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6993" y="2967335"/>
            <a:ext cx="9878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gaan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jy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daaraan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doen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0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0550120"/>
              </p:ext>
            </p:extLst>
          </p:nvPr>
        </p:nvGraphicFramePr>
        <p:xfrm>
          <a:off x="1230086" y="489858"/>
          <a:ext cx="8929914" cy="564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00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032026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Aerosolkannetjies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pons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gaatjies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in die dun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osoondoek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rondom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aarde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gespan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toe smelt die pole,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seevlakke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styg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uitgelate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gifgasse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klim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van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onder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tot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bo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in die Hemel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die Here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alleen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weet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wat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het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geword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van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groen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gordels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reënwoude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wat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Hy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geplant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het.</a:t>
            </a:r>
            <a:endParaRPr lang="en-ZA" sz="2800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4" y="571500"/>
            <a:ext cx="3026229" cy="2481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752">
            <a:off x="7056253" y="3211732"/>
            <a:ext cx="5130132" cy="363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7" y="4343400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30" y="4286249"/>
            <a:ext cx="3578678" cy="2147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251" y="4286249"/>
            <a:ext cx="27908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14" y="1344386"/>
            <a:ext cx="4106333" cy="2639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" y="1344387"/>
            <a:ext cx="3966889" cy="2639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628" y="718457"/>
            <a:ext cx="961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“</a:t>
            </a:r>
            <a:r>
              <a:rPr lang="en-ZA" sz="2000" b="1" dirty="0" err="1" smtClean="0"/>
              <a:t>wat</a:t>
            </a:r>
            <a:r>
              <a:rPr lang="en-ZA" sz="2000" b="1" dirty="0" smtClean="0"/>
              <a:t> het </a:t>
            </a:r>
            <a:r>
              <a:rPr lang="en-ZA" sz="2000" b="1" dirty="0" err="1" smtClean="0"/>
              <a:t>geword</a:t>
            </a:r>
            <a:r>
              <a:rPr lang="en-ZA" sz="2000" b="1" dirty="0" smtClean="0"/>
              <a:t> van die </a:t>
            </a:r>
            <a:r>
              <a:rPr lang="en-ZA" sz="2000" b="1" dirty="0" err="1" smtClean="0"/>
              <a:t>groen</a:t>
            </a:r>
            <a:r>
              <a:rPr lang="en-ZA" sz="2000" b="1" dirty="0" smtClean="0"/>
              <a:t> / </a:t>
            </a:r>
            <a:r>
              <a:rPr lang="en-ZA" sz="2000" b="1" dirty="0" err="1" smtClean="0"/>
              <a:t>gordels</a:t>
            </a:r>
            <a:r>
              <a:rPr lang="en-ZA" sz="2000" b="1" dirty="0" smtClean="0"/>
              <a:t> </a:t>
            </a:r>
            <a:r>
              <a:rPr lang="en-ZA" sz="2000" b="1" dirty="0" err="1" smtClean="0"/>
              <a:t>reenwoude</a:t>
            </a:r>
            <a:r>
              <a:rPr lang="en-ZA" sz="2000" b="1" dirty="0" smtClean="0"/>
              <a:t> / </a:t>
            </a:r>
            <a:r>
              <a:rPr lang="en-ZA" sz="2000" b="1" dirty="0" err="1" smtClean="0"/>
              <a:t>wat</a:t>
            </a:r>
            <a:r>
              <a:rPr lang="en-ZA" sz="2000" b="1" dirty="0" smtClean="0"/>
              <a:t> </a:t>
            </a:r>
            <a:r>
              <a:rPr lang="en-ZA" sz="2000" b="1" dirty="0" err="1" smtClean="0"/>
              <a:t>Hy</a:t>
            </a:r>
            <a:r>
              <a:rPr lang="en-ZA" sz="2000" b="1" dirty="0" smtClean="0"/>
              <a:t> </a:t>
            </a:r>
            <a:r>
              <a:rPr lang="en-ZA" sz="2000" b="1" dirty="0" err="1" smtClean="0"/>
              <a:t>geplant</a:t>
            </a:r>
            <a:r>
              <a:rPr lang="en-ZA" sz="2000" b="1" dirty="0" smtClean="0"/>
              <a:t> het.”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27175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1857" y="111006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Stofgepoeierde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karkasse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draf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oor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ver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verlate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vlaktes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in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skoot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van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skatkamers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edelgesteentes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minerale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rus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dromme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kernkragafval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TOT IN DOOMSDAY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Tjernobil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Three Mile Island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se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halfleeftyd-uitstraling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!</a:t>
            </a:r>
            <a:endParaRPr lang="en-ZA" sz="28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78" y="745672"/>
            <a:ext cx="3714523" cy="2785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23" y="4649497"/>
            <a:ext cx="3241563" cy="2164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78" y="3653031"/>
            <a:ext cx="3714523" cy="24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9" y="281326"/>
            <a:ext cx="3493309" cy="2345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67" y="299357"/>
            <a:ext cx="3317847" cy="2041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64" y="2775517"/>
            <a:ext cx="23431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7" y="2775517"/>
            <a:ext cx="1943100" cy="235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69" y="427262"/>
            <a:ext cx="3810000" cy="5400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561" y="5483827"/>
            <a:ext cx="703081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bg1"/>
                </a:solidFill>
              </a:rPr>
              <a:t>Three Mile Island </a:t>
            </a:r>
            <a:r>
              <a:rPr lang="en-ZA" sz="3600" dirty="0" err="1" smtClean="0">
                <a:solidFill>
                  <a:schemeClr val="bg1"/>
                </a:solidFill>
              </a:rPr>
              <a:t>en</a:t>
            </a:r>
            <a:r>
              <a:rPr lang="en-ZA" sz="3600" dirty="0" smtClean="0">
                <a:solidFill>
                  <a:schemeClr val="bg1"/>
                </a:solidFill>
              </a:rPr>
              <a:t> </a:t>
            </a:r>
            <a:r>
              <a:rPr lang="en-ZA" sz="3600" dirty="0" err="1" smtClean="0">
                <a:solidFill>
                  <a:schemeClr val="bg1"/>
                </a:solidFill>
              </a:rPr>
              <a:t>Tjernobil</a:t>
            </a:r>
            <a:endParaRPr lang="en-ZA" sz="3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64" y="2775517"/>
            <a:ext cx="3059972" cy="250473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7344922" y="5300547"/>
            <a:ext cx="786207" cy="3741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662286" y="5089338"/>
            <a:ext cx="786207" cy="3741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664617" y="2341109"/>
            <a:ext cx="21077" cy="31224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2" y="738110"/>
            <a:ext cx="69015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Menslike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faeces in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bergstrome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riviere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mond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uit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in ’n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riool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–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oseaan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perdjies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met blink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gekamde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olieswart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kuiwe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skuimende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rasende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bekke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slaan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dood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neer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gevrekte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visse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voëls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soos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skulpe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uitgespoel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op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strande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, sing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swanesang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van ’n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verlore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paradys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gestorwe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planeet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gemaak</a:t>
            </a:r>
            <a:endParaRPr lang="en-ZA" sz="28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met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mensehande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!</a:t>
            </a:r>
            <a:endParaRPr lang="en-ZA" sz="28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621214"/>
            <a:ext cx="3949974" cy="2963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59" y="555173"/>
            <a:ext cx="4349866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80" y="2375609"/>
            <a:ext cx="2884715" cy="2200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79" y="213453"/>
            <a:ext cx="2884715" cy="1937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9" y="1839685"/>
            <a:ext cx="78740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115" y="751114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“die </a:t>
            </a:r>
            <a:r>
              <a:rPr lang="en-ZA" sz="2800" dirty="0" err="1" smtClean="0"/>
              <a:t>swanesang</a:t>
            </a:r>
            <a:r>
              <a:rPr lang="en-ZA" sz="2800" dirty="0" smtClean="0"/>
              <a:t> / van ‘n </a:t>
            </a:r>
            <a:r>
              <a:rPr lang="en-ZA" sz="2800" dirty="0" err="1" smtClean="0"/>
              <a:t>verlore</a:t>
            </a:r>
            <a:r>
              <a:rPr lang="en-ZA" sz="2800" dirty="0" smtClean="0"/>
              <a:t> </a:t>
            </a:r>
            <a:r>
              <a:rPr lang="en-ZA" sz="2800" dirty="0" err="1" smtClean="0"/>
              <a:t>paradys</a:t>
            </a:r>
            <a:r>
              <a:rPr lang="en-ZA" sz="2800" dirty="0" smtClean="0"/>
              <a:t>”</a:t>
            </a:r>
            <a:endParaRPr lang="en-Z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50" y="4800600"/>
            <a:ext cx="2864545" cy="17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914" y="1336825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Aerosolkannetjies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pons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gaatjies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in die dun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osoondoek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rondom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aarde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gespan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toe smelt die pole,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seevlakke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styg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uitgelate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gifgasse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klim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van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onder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tot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bo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in die Hemel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die Here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alleen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weet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wat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het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geword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van die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groen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gordels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reënwoude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ZA" sz="2800" dirty="0"/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wat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Hy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geplant</a:t>
            </a:r>
            <a:r>
              <a:rPr lang="en-GB" sz="2800" dirty="0">
                <a:ea typeface="SimSun" panose="02010600030101010101" pitchFamily="2" charset="-122"/>
                <a:cs typeface="Times New Roman" panose="02020603050405020304" pitchFamily="18" charset="0"/>
              </a:rPr>
              <a:t> het.</a:t>
            </a:r>
            <a:endParaRPr lang="en-ZA" sz="2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085" y="511629"/>
            <a:ext cx="59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 err="1" smtClean="0"/>
              <a:t>Gestorwe</a:t>
            </a:r>
            <a:r>
              <a:rPr lang="en-ZA" sz="3600" dirty="0" smtClean="0"/>
              <a:t> </a:t>
            </a:r>
            <a:r>
              <a:rPr lang="en-ZA" sz="3600" dirty="0" err="1" smtClean="0"/>
              <a:t>planeet</a:t>
            </a:r>
            <a:endParaRPr lang="en-Z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402771"/>
            <a:ext cx="298268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err="1" smtClean="0"/>
              <a:t>Sterk</a:t>
            </a:r>
            <a:r>
              <a:rPr lang="en-ZA" dirty="0" smtClean="0"/>
              <a:t> </a:t>
            </a:r>
            <a:r>
              <a:rPr lang="en-ZA" dirty="0" err="1" smtClean="0"/>
              <a:t>verlede</a:t>
            </a:r>
            <a:r>
              <a:rPr lang="en-ZA" dirty="0" smtClean="0"/>
              <a:t> </a:t>
            </a:r>
            <a:r>
              <a:rPr lang="en-ZA" dirty="0" err="1" smtClean="0"/>
              <a:t>deelwoord</a:t>
            </a:r>
            <a:r>
              <a:rPr lang="en-ZA" dirty="0" smtClean="0"/>
              <a:t>: Die planet is </a:t>
            </a:r>
            <a:r>
              <a:rPr lang="en-ZA" dirty="0" err="1" smtClean="0"/>
              <a:t>klaar</a:t>
            </a:r>
            <a:r>
              <a:rPr lang="en-ZA" dirty="0" smtClean="0"/>
              <a:t> </a:t>
            </a:r>
            <a:r>
              <a:rPr lang="en-ZA" dirty="0" err="1" smtClean="0"/>
              <a:t>dood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7511142" y="1364642"/>
            <a:ext cx="3614057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err="1" smtClean="0"/>
              <a:t>Verkleiningsvorme</a:t>
            </a:r>
            <a:r>
              <a:rPr lang="en-ZA" dirty="0" smtClean="0"/>
              <a:t>: </a:t>
            </a:r>
            <a:r>
              <a:rPr lang="en-ZA" dirty="0" err="1" smtClean="0"/>
              <a:t>kom</a:t>
            </a:r>
            <a:r>
              <a:rPr lang="en-ZA" dirty="0" smtClean="0"/>
              <a:t> </a:t>
            </a:r>
            <a:r>
              <a:rPr lang="en-ZA" dirty="0" err="1" smtClean="0"/>
              <a:t>klein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onskuldig</a:t>
            </a:r>
            <a:r>
              <a:rPr lang="en-ZA" dirty="0" smtClean="0"/>
              <a:t> </a:t>
            </a:r>
            <a:r>
              <a:rPr lang="en-ZA" dirty="0" err="1" smtClean="0"/>
              <a:t>voor</a:t>
            </a:r>
            <a:r>
              <a:rPr lang="en-ZA" dirty="0" smtClean="0"/>
              <a:t>, maar het </a:t>
            </a:r>
            <a:r>
              <a:rPr lang="en-ZA" dirty="0" err="1" smtClean="0"/>
              <a:t>groot</a:t>
            </a:r>
            <a:r>
              <a:rPr lang="en-ZA" dirty="0" smtClean="0"/>
              <a:t> </a:t>
            </a:r>
            <a:r>
              <a:rPr lang="en-ZA" dirty="0" err="1" smtClean="0"/>
              <a:t>verwoesting</a:t>
            </a:r>
            <a:r>
              <a:rPr lang="en-ZA" dirty="0" smtClean="0"/>
              <a:t> tot </a:t>
            </a:r>
            <a:r>
              <a:rPr lang="en-ZA" dirty="0" err="1" smtClean="0"/>
              <a:t>gevolg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7511143" y="2581741"/>
            <a:ext cx="298268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“pons” = </a:t>
            </a:r>
            <a:r>
              <a:rPr lang="en-ZA" dirty="0" err="1" smtClean="0"/>
              <a:t>metafoor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7511142" y="3155123"/>
            <a:ext cx="2982686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“</a:t>
            </a:r>
            <a:r>
              <a:rPr lang="en-ZA" b="1" dirty="0" smtClean="0"/>
              <a:t>dun</a:t>
            </a:r>
            <a:r>
              <a:rPr lang="en-ZA" dirty="0" smtClean="0"/>
              <a:t> </a:t>
            </a:r>
            <a:r>
              <a:rPr lang="en-ZA" dirty="0" err="1" smtClean="0"/>
              <a:t>osoondoek</a:t>
            </a:r>
            <a:r>
              <a:rPr lang="en-ZA" dirty="0" smtClean="0"/>
              <a:t>” = </a:t>
            </a:r>
            <a:r>
              <a:rPr lang="en-ZA" dirty="0" err="1" smtClean="0"/>
              <a:t>metafoor</a:t>
            </a:r>
            <a:r>
              <a:rPr lang="en-ZA" dirty="0" smtClean="0"/>
              <a:t>; dui op </a:t>
            </a:r>
            <a:r>
              <a:rPr lang="en-ZA" dirty="0" err="1" smtClean="0"/>
              <a:t>weerloosheid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7511142" y="4282503"/>
            <a:ext cx="298268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err="1" smtClean="0"/>
              <a:t>Uitgelate</a:t>
            </a:r>
            <a:r>
              <a:rPr lang="en-ZA" dirty="0" smtClean="0"/>
              <a:t> </a:t>
            </a:r>
            <a:r>
              <a:rPr lang="en-ZA" dirty="0" err="1" smtClean="0"/>
              <a:t>i.p.v</a:t>
            </a:r>
            <a:r>
              <a:rPr lang="en-ZA" dirty="0" smtClean="0"/>
              <a:t>. </a:t>
            </a:r>
            <a:r>
              <a:rPr lang="en-ZA" dirty="0" err="1" smtClean="0"/>
              <a:t>vrygelate</a:t>
            </a:r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42" y="4902328"/>
            <a:ext cx="298268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err="1" smtClean="0"/>
              <a:t>alliterasie</a:t>
            </a:r>
            <a:endParaRPr lang="en-ZA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33457" y="5271660"/>
            <a:ext cx="96882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49042" y="3355775"/>
            <a:ext cx="1453244" cy="10186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93178" y="2276370"/>
            <a:ext cx="2217963" cy="10182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421086" y="511629"/>
            <a:ext cx="598714" cy="2143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732814" y="1446647"/>
            <a:ext cx="778328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endCxn id="10" idx="1"/>
          </p:cNvCxnSpPr>
          <p:nvPr/>
        </p:nvCxnSpPr>
        <p:spPr>
          <a:xfrm>
            <a:off x="5421086" y="1364642"/>
            <a:ext cx="2090057" cy="14017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5629" y="5522153"/>
            <a:ext cx="464819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mtClean="0"/>
              <a:t>Reënwoude </a:t>
            </a:r>
            <a:r>
              <a:rPr lang="en-ZA" dirty="0" err="1" smtClean="0"/>
              <a:t>rondom</a:t>
            </a:r>
            <a:r>
              <a:rPr lang="en-ZA" dirty="0" smtClean="0"/>
              <a:t> </a:t>
            </a:r>
            <a:r>
              <a:rPr lang="en-ZA" dirty="0" err="1" smtClean="0"/>
              <a:t>ewenaar</a:t>
            </a:r>
            <a:r>
              <a:rPr lang="en-ZA" dirty="0" smtClean="0"/>
              <a:t>, absorber </a:t>
            </a:r>
            <a:r>
              <a:rPr lang="en-ZA" dirty="0" err="1" smtClean="0"/>
              <a:t>koolsuurgas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stel</a:t>
            </a:r>
            <a:r>
              <a:rPr lang="en-ZA" dirty="0" smtClean="0"/>
              <a:t> </a:t>
            </a:r>
            <a:r>
              <a:rPr lang="en-ZA" dirty="0" err="1" smtClean="0"/>
              <a:t>suurstof</a:t>
            </a:r>
            <a:r>
              <a:rPr lang="en-ZA" dirty="0" smtClean="0"/>
              <a:t> </a:t>
            </a:r>
            <a:r>
              <a:rPr lang="en-ZA" dirty="0" err="1" smtClean="0"/>
              <a:t>vry</a:t>
            </a:r>
            <a:r>
              <a:rPr lang="en-ZA" dirty="0" smtClean="0"/>
              <a:t>  </a:t>
            </a:r>
            <a:endParaRPr lang="en-ZA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050971" y="5434946"/>
            <a:ext cx="96882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204</TotalTime>
  <Words>600</Words>
  <Application>Microsoft Office PowerPoint</Application>
  <PresentationFormat>Widescreen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SimSun</vt:lpstr>
      <vt:lpstr>Arial</vt:lpstr>
      <vt:lpstr>Century Gothic</vt:lpstr>
      <vt:lpstr>Times New Roman</vt:lpstr>
      <vt:lpstr>Wingdings 3</vt:lpstr>
      <vt:lpstr>Ion Boardroom</vt:lpstr>
      <vt:lpstr>Gestorwe planeet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Gestorwe planeet</dc:title>
  <dc:creator>Hubert Krynauw</dc:creator>
  <cp:lastModifiedBy>Hubert Krynauw</cp:lastModifiedBy>
  <cp:revision>26</cp:revision>
  <dcterms:created xsi:type="dcterms:W3CDTF">2015-11-10T10:14:52Z</dcterms:created>
  <dcterms:modified xsi:type="dcterms:W3CDTF">2015-11-17T13:35:08Z</dcterms:modified>
</cp:coreProperties>
</file>