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26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25" autoAdjust="0"/>
  </p:normalViewPr>
  <p:slideViewPr>
    <p:cSldViewPr>
      <p:cViewPr varScale="1">
        <p:scale>
          <a:sx n="38" d="100"/>
          <a:sy n="38" d="100"/>
        </p:scale>
        <p:origin x="-45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CAAD59-D24D-4D17-A18A-948507DC0F2D}" type="datetimeFigureOut">
              <a:rPr lang="en-US"/>
              <a:pPr>
                <a:defRPr/>
              </a:pPr>
              <a:t>2/16/2012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AA0540-9F78-4394-810C-BDF3A2B7F3C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484224-5BA8-4D2C-BB42-171BA70FB978}" type="datetimeFigureOut">
              <a:rPr lang="en-US"/>
              <a:pPr>
                <a:defRPr/>
              </a:pPr>
              <a:t>2/16/2012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D5555E-4E42-4664-AA19-5A7B8CA710F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E16A71-D099-4ED6-8F64-1CEF94D31C7A}" type="slidenum">
              <a:rPr lang="en-ZA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D194-4249-4345-A793-9A52F5A75F9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ntitled-1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A759-D4AB-465D-B55D-80A444A51516}" type="datetime1">
              <a:rPr lang="en-US"/>
              <a:pPr>
                <a:defRPr/>
              </a:pPr>
              <a:t>2/16/2012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DAD3-DC45-4573-BC05-082E35293CE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Untitled-1.gi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410325" y="5610225"/>
            <a:ext cx="2733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basic-education.gif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AA016A-93BF-485C-927A-0789442EC1A4}" type="datetime1">
              <a:rPr lang="en-US"/>
              <a:pPr>
                <a:defRPr/>
              </a:pPr>
              <a:t>2/16/2012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34AB16-0462-4BE4-B8AD-B77A6A1A8E0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85720" y="1071563"/>
            <a:ext cx="8643998" cy="1500187"/>
          </a:xfrm>
        </p:spPr>
        <p:txBody>
          <a:bodyPr/>
          <a:lstStyle/>
          <a:p>
            <a:pPr eaLnBrk="1" hangingPunct="1"/>
            <a:r>
              <a:rPr lang="en-US" dirty="0" smtClean="0"/>
              <a:t>KURRIKULUM- EN ASSESSERINGS-</a:t>
            </a:r>
            <a:br>
              <a:rPr lang="en-US" dirty="0" smtClean="0"/>
            </a:br>
            <a:r>
              <a:rPr lang="en-US" dirty="0" smtClean="0"/>
              <a:t>BELEIDSVERKLARING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88" y="3068638"/>
            <a:ext cx="7143750" cy="300355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NASIONALE ORIËNTERINGSWERKSWINKEL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VIR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TALE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Metodologie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err="1" smtClean="0">
                <a:solidFill>
                  <a:schemeClr val="tx1"/>
                </a:solidFill>
              </a:rPr>
              <a:t>Sessie</a:t>
            </a:r>
            <a:r>
              <a:rPr lang="en-US" sz="3800" dirty="0" smtClean="0">
                <a:solidFill>
                  <a:schemeClr val="tx1"/>
                </a:solidFill>
              </a:rPr>
              <a:t> 3.3: Inhoud: </a:t>
            </a:r>
            <a:r>
              <a:rPr lang="en-US" sz="3800" dirty="0" err="1" smtClean="0">
                <a:solidFill>
                  <a:schemeClr val="tx1"/>
                </a:solidFill>
              </a:rPr>
              <a:t>Skryf</a:t>
            </a:r>
            <a:r>
              <a:rPr lang="en-US" sz="3800" dirty="0" smtClean="0">
                <a:solidFill>
                  <a:schemeClr val="tx1"/>
                </a:solidFill>
              </a:rPr>
              <a:t> en </a:t>
            </a:r>
            <a:r>
              <a:rPr lang="en-US" sz="3800" dirty="0" err="1" smtClean="0">
                <a:solidFill>
                  <a:schemeClr val="tx1"/>
                </a:solidFill>
              </a:rPr>
              <a:t>aanbied</a:t>
            </a: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GRAAD 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1E00B-A9AC-40C4-B31F-5C6DA9957495}" type="slidenum">
              <a:rPr lang="en-ZA"/>
              <a:pPr>
                <a:defRPr/>
              </a:pPr>
              <a:t>1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77875"/>
          </a:xfrm>
        </p:spPr>
        <p:txBody>
          <a:bodyPr/>
          <a:lstStyle/>
          <a:p>
            <a:pPr eaLnBrk="1" hangingPunct="1"/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>Hoe </a:t>
            </a:r>
            <a:r>
              <a:rPr lang="en-ZA" sz="3600" b="1" dirty="0" err="1" smtClean="0"/>
              <a:t>om</a:t>
            </a:r>
            <a:r>
              <a:rPr lang="en-ZA" sz="3600" b="1" dirty="0" smtClean="0"/>
              <a:t> </a:t>
            </a:r>
            <a:r>
              <a:rPr lang="en-ZA" altLang="en-US" sz="3600" b="1" dirty="0" smtClean="0"/>
              <a:t>‘</a:t>
            </a:r>
            <a:r>
              <a:rPr lang="en-ZA" sz="3600" b="1" dirty="0" smtClean="0"/>
              <a:t>n </a:t>
            </a:r>
            <a:r>
              <a:rPr lang="en-ZA" sz="3600" b="1" dirty="0" err="1" smtClean="0"/>
              <a:t>paragraaf</a:t>
            </a:r>
            <a:r>
              <a:rPr lang="en-ZA" sz="3600" b="1" dirty="0" smtClean="0"/>
              <a:t> </a:t>
            </a:r>
            <a:r>
              <a:rPr lang="en-ZA" sz="3600" b="1" dirty="0" err="1" smtClean="0"/>
              <a:t>aanmekaar</a:t>
            </a:r>
            <a:r>
              <a:rPr lang="en-ZA" sz="3600" b="1" dirty="0" smtClean="0"/>
              <a:t> </a:t>
            </a:r>
            <a:r>
              <a:rPr lang="en-ZA" sz="3600" b="1" dirty="0" err="1" smtClean="0"/>
              <a:t>te</a:t>
            </a:r>
            <a:r>
              <a:rPr lang="en-ZA" sz="3600" b="1" dirty="0" smtClean="0"/>
              <a:t> sit. </a:t>
            </a:r>
            <a:br>
              <a:rPr lang="en-ZA" sz="3600" b="1" dirty="0" smtClean="0"/>
            </a:br>
            <a:endParaRPr lang="en-ZA" sz="3600" dirty="0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ONTHOU…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Een paragraaf moet die volgende inligting bevat: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Sin 1:      Skryf waaroor jou paragraaf gaan.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Sin 2-4:  Gee ekstra inligting oor sin 1.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Sin 5:      Sluit paragraaf af deur skakel te gee vir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                jou volgende paragraaf.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en-ZA" sz="4000" b="1" dirty="0" smtClean="0"/>
              <a:t>ONTHOU…</a:t>
            </a:r>
            <a:endParaRPr lang="en-ZA" sz="4000" dirty="0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500173"/>
            <a:ext cx="8229600" cy="4625989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Byvoorbeeld</a:t>
            </a:r>
            <a:r>
              <a:rPr lang="en-ZA" dirty="0" smtClean="0"/>
              <a:t>: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 Jan het </a:t>
            </a:r>
            <a:r>
              <a:rPr lang="en-ZA" dirty="0" err="1" smtClean="0"/>
              <a:t>Saterdag</a:t>
            </a:r>
            <a:r>
              <a:rPr lang="en-ZA" dirty="0" smtClean="0"/>
              <a:t>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dirty="0" err="1" smtClean="0"/>
              <a:t>vroeg</a:t>
            </a:r>
            <a:r>
              <a:rPr lang="en-ZA" dirty="0" smtClean="0"/>
              <a:t> </a:t>
            </a:r>
            <a:r>
              <a:rPr lang="en-ZA" dirty="0" err="1" smtClean="0"/>
              <a:t>wakker</a:t>
            </a:r>
            <a:r>
              <a:rPr lang="en-ZA" dirty="0" smtClean="0"/>
              <a:t> </a:t>
            </a:r>
            <a:r>
              <a:rPr lang="en-ZA" dirty="0" err="1" smtClean="0"/>
              <a:t>geword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was so </a:t>
            </a:r>
            <a:r>
              <a:rPr lang="en-ZA" dirty="0" err="1" smtClean="0"/>
              <a:t>opgewonde</a:t>
            </a:r>
            <a:r>
              <a:rPr lang="en-ZA" dirty="0" smtClean="0"/>
              <a:t> toe </a:t>
            </a:r>
            <a:r>
              <a:rPr lang="en-ZA" dirty="0" err="1" smtClean="0"/>
              <a:t>sy</a:t>
            </a:r>
            <a:r>
              <a:rPr lang="en-ZA" dirty="0" smtClean="0"/>
              <a:t> ma </a:t>
            </a:r>
            <a:r>
              <a:rPr lang="en-ZA" dirty="0" err="1" smtClean="0"/>
              <a:t>hom</a:t>
            </a:r>
            <a:r>
              <a:rPr lang="en-ZA" dirty="0" smtClean="0"/>
              <a:t> </a:t>
            </a:r>
            <a:r>
              <a:rPr lang="en-ZA" dirty="0" err="1" smtClean="0"/>
              <a:t>verras</a:t>
            </a:r>
            <a:r>
              <a:rPr lang="en-ZA" dirty="0" smtClean="0"/>
              <a:t> met </a:t>
            </a:r>
            <a:r>
              <a:rPr lang="en-ZA" dirty="0" err="1" smtClean="0"/>
              <a:t>ontbyt</a:t>
            </a:r>
            <a:r>
              <a:rPr lang="en-ZA" dirty="0" smtClean="0"/>
              <a:t> in die bed. Jan het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briefie</a:t>
            </a:r>
            <a:r>
              <a:rPr lang="en-ZA" dirty="0" smtClean="0"/>
              <a:t> op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skinkbord</a:t>
            </a:r>
            <a:r>
              <a:rPr lang="en-ZA" dirty="0" smtClean="0"/>
              <a:t> </a:t>
            </a:r>
            <a:r>
              <a:rPr lang="en-ZA" dirty="0" err="1" smtClean="0"/>
              <a:t>gekry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het die </a:t>
            </a:r>
            <a:r>
              <a:rPr lang="en-ZA" dirty="0" err="1" smtClean="0"/>
              <a:t>briefie</a:t>
            </a:r>
            <a:r>
              <a:rPr lang="en-ZA" dirty="0" smtClean="0"/>
              <a:t> </a:t>
            </a:r>
            <a:r>
              <a:rPr lang="en-ZA" dirty="0" err="1" smtClean="0"/>
              <a:t>dadelik</a:t>
            </a:r>
            <a:r>
              <a:rPr lang="en-ZA" dirty="0" smtClean="0"/>
              <a:t> </a:t>
            </a:r>
            <a:r>
              <a:rPr lang="en-ZA" dirty="0" err="1" smtClean="0"/>
              <a:t>gelees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kon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wag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klaar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verrassing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kry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77875"/>
          </a:xfrm>
        </p:spPr>
        <p:txBody>
          <a:bodyPr/>
          <a:lstStyle/>
          <a:p>
            <a:pPr eaLnBrk="1" hangingPunct="1"/>
            <a:r>
              <a:rPr lang="en-ZA" b="1" dirty="0" smtClean="0"/>
              <a:t>ONTHOU… </a:t>
            </a:r>
            <a:endParaRPr lang="en-ZA" dirty="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in die </a:t>
            </a:r>
            <a:r>
              <a:rPr lang="en-ZA" dirty="0" err="1" smtClean="0"/>
              <a:t>paragraaf</a:t>
            </a:r>
            <a:r>
              <a:rPr lang="en-ZA" dirty="0" smtClean="0"/>
              <a:t>?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</a:t>
            </a:r>
            <a:r>
              <a:rPr lang="en-ZA" dirty="0" err="1" smtClean="0"/>
              <a:t>seun</a:t>
            </a:r>
            <a:r>
              <a:rPr lang="en-ZA" dirty="0" smtClean="0"/>
              <a:t> word </a:t>
            </a:r>
            <a:r>
              <a:rPr lang="en-ZA" dirty="0" err="1" smtClean="0"/>
              <a:t>wakker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is </a:t>
            </a:r>
            <a:r>
              <a:rPr lang="en-ZA" dirty="0" err="1" smtClean="0"/>
              <a:t>opgewonde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kry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briefie</a:t>
            </a:r>
            <a:r>
              <a:rPr lang="en-ZA" dirty="0" smtClean="0"/>
              <a:t> op die </a:t>
            </a:r>
            <a:r>
              <a:rPr lang="en-ZA" dirty="0" err="1" smtClean="0"/>
              <a:t>skinkbord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lees die </a:t>
            </a:r>
            <a:r>
              <a:rPr lang="en-ZA" dirty="0" err="1" smtClean="0"/>
              <a:t>briefie</a:t>
            </a:r>
            <a:r>
              <a:rPr lang="en-ZA" dirty="0" smtClean="0"/>
              <a:t>.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wag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verrassing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sien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</a:t>
            </a:r>
            <a:r>
              <a:rPr kumimoji="0" lang="en-Z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</a:t>
            </a:r>
            <a:r>
              <a:rPr kumimoji="0" lang="en-Z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777875"/>
          </a:xfrm>
        </p:spPr>
        <p:txBody>
          <a:bodyPr/>
          <a:lstStyle/>
          <a:p>
            <a:pPr eaLnBrk="1" hangingPunct="1"/>
            <a:r>
              <a:rPr lang="en-ZA" b="1" dirty="0" smtClean="0"/>
              <a:t>ONTHOU… </a:t>
            </a:r>
            <a:endParaRPr lang="en-ZA" dirty="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428735"/>
            <a:ext cx="8229600" cy="469742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kortliks</a:t>
            </a:r>
            <a:r>
              <a:rPr lang="en-ZA" dirty="0" smtClean="0"/>
              <a:t> </a:t>
            </a:r>
            <a:r>
              <a:rPr lang="en-ZA" dirty="0" err="1" smtClean="0"/>
              <a:t>neer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wil</a:t>
            </a:r>
            <a:r>
              <a:rPr lang="en-ZA" dirty="0" smtClean="0"/>
              <a:t> </a:t>
            </a:r>
            <a:r>
              <a:rPr lang="en-ZA" dirty="0" err="1" smtClean="0"/>
              <a:t>hê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in die </a:t>
            </a:r>
            <a:r>
              <a:rPr lang="en-ZA" dirty="0" err="1" smtClean="0"/>
              <a:t>paragraaf</a:t>
            </a:r>
            <a:r>
              <a:rPr lang="en-ZA" dirty="0" smtClean="0"/>
              <a:t> </a:t>
            </a:r>
            <a:r>
              <a:rPr lang="en-ZA" dirty="0" err="1" smtClean="0"/>
              <a:t>gebeur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Elke</a:t>
            </a:r>
            <a:r>
              <a:rPr lang="en-ZA" dirty="0" smtClean="0"/>
              <a:t> </a:t>
            </a:r>
            <a:r>
              <a:rPr lang="en-ZA" dirty="0" err="1" smtClean="0"/>
              <a:t>kort</a:t>
            </a:r>
            <a:r>
              <a:rPr lang="en-ZA" dirty="0" smtClean="0"/>
              <a:t> </a:t>
            </a:r>
            <a:r>
              <a:rPr lang="en-ZA" dirty="0" err="1" smtClean="0"/>
              <a:t>idee</a:t>
            </a:r>
            <a:r>
              <a:rPr lang="en-ZA" dirty="0" smtClean="0"/>
              <a:t> is </a:t>
            </a:r>
            <a:r>
              <a:rPr lang="en-ZA" altLang="en-US" dirty="0" smtClean="0"/>
              <a:t>‘</a:t>
            </a:r>
            <a:r>
              <a:rPr lang="en-ZA" dirty="0" smtClean="0"/>
              <a:t>n sin op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eie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seker</a:t>
            </a:r>
            <a:r>
              <a:rPr lang="en-ZA" dirty="0" smtClean="0"/>
              <a:t>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paragraaf</a:t>
            </a:r>
            <a:r>
              <a:rPr lang="en-ZA" dirty="0" smtClean="0"/>
              <a:t> se </a:t>
            </a:r>
            <a:r>
              <a:rPr lang="en-ZA" dirty="0" err="1" smtClean="0"/>
              <a:t>idees</a:t>
            </a:r>
            <a:r>
              <a:rPr lang="en-ZA" dirty="0" smtClean="0"/>
              <a:t> </a:t>
            </a:r>
            <a:r>
              <a:rPr lang="en-ZA" dirty="0" err="1" smtClean="0"/>
              <a:t>altyd</a:t>
            </a:r>
            <a:r>
              <a:rPr lang="en-ZA" dirty="0" smtClean="0"/>
              <a:t> in </a:t>
            </a:r>
            <a:r>
              <a:rPr lang="en-ZA" dirty="0" err="1" smtClean="0"/>
              <a:t>vyf</a:t>
            </a:r>
            <a:r>
              <a:rPr lang="en-ZA" dirty="0" smtClean="0"/>
              <a:t> </a:t>
            </a:r>
            <a:r>
              <a:rPr lang="en-ZA" dirty="0" err="1" smtClean="0"/>
              <a:t>punte</a:t>
            </a:r>
            <a:r>
              <a:rPr lang="en-ZA" dirty="0" smtClean="0"/>
              <a:t> </a:t>
            </a:r>
            <a:r>
              <a:rPr lang="en-ZA" dirty="0" err="1" smtClean="0"/>
              <a:t>inpas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Moenie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ingewikkeld</a:t>
            </a:r>
            <a:r>
              <a:rPr lang="en-ZA" dirty="0" smtClean="0"/>
              <a:t> </a:t>
            </a:r>
            <a:r>
              <a:rPr lang="en-ZA" dirty="0" err="1" smtClean="0"/>
              <a:t>probeer</a:t>
            </a:r>
            <a:r>
              <a:rPr lang="en-ZA" dirty="0" smtClean="0"/>
              <a:t> </a:t>
            </a: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Hou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sinne</a:t>
            </a:r>
            <a:r>
              <a:rPr lang="en-ZA" dirty="0" smtClean="0"/>
              <a:t> </a:t>
            </a:r>
            <a:r>
              <a:rPr lang="en-ZA" dirty="0" err="1" smtClean="0"/>
              <a:t>kort</a:t>
            </a:r>
            <a:r>
              <a:rPr lang="en-ZA" dirty="0" smtClean="0"/>
              <a:t> en </a:t>
            </a:r>
            <a:r>
              <a:rPr lang="en-ZA" dirty="0" err="1" smtClean="0"/>
              <a:t>kragtig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Brei</a:t>
            </a:r>
            <a:r>
              <a:rPr lang="en-ZA" dirty="0" smtClean="0"/>
              <a:t> </a:t>
            </a:r>
            <a:r>
              <a:rPr lang="en-ZA" dirty="0" err="1" smtClean="0"/>
              <a:t>liewers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in die </a:t>
            </a:r>
            <a:r>
              <a:rPr lang="en-ZA" dirty="0" err="1" smtClean="0"/>
              <a:t>volgende</a:t>
            </a:r>
            <a:r>
              <a:rPr lang="en-ZA" dirty="0" smtClean="0"/>
              <a:t> sin.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sz="4000" b="1" dirty="0" err="1" smtClean="0"/>
              <a:t>Jou</a:t>
            </a:r>
            <a:r>
              <a:rPr lang="en-ZA" sz="4000" b="1" dirty="0" smtClean="0"/>
              <a:t> </a:t>
            </a:r>
            <a:r>
              <a:rPr lang="en-ZA" sz="4000" b="1" dirty="0" err="1" smtClean="0"/>
              <a:t>fisiese</a:t>
            </a:r>
            <a:r>
              <a:rPr lang="en-ZA" sz="4000" b="1" dirty="0" smtClean="0"/>
              <a:t> </a:t>
            </a:r>
            <a:r>
              <a:rPr lang="en-ZA" sz="4000" b="1" dirty="0" err="1" smtClean="0"/>
              <a:t>opstel</a:t>
            </a:r>
            <a:r>
              <a:rPr lang="en-ZA" sz="4000" b="1" dirty="0" smtClean="0"/>
              <a:t>… </a:t>
            </a:r>
            <a:endParaRPr lang="en-ZA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9589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dirty="0" smtClean="0"/>
              <a:t>Net </a:t>
            </a:r>
            <a:r>
              <a:rPr lang="en-ZA" dirty="0" err="1" smtClean="0"/>
              <a:t>soos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sin, het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ook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begin, </a:t>
            </a:r>
            <a:r>
              <a:rPr lang="en-ZA" dirty="0" err="1" smtClean="0"/>
              <a:t>middel</a:t>
            </a:r>
            <a:r>
              <a:rPr lang="en-ZA" dirty="0" smtClean="0"/>
              <a:t> en </a:t>
            </a:r>
            <a:r>
              <a:rPr lang="en-ZA" dirty="0" err="1" smtClean="0"/>
              <a:t>einde</a:t>
            </a:r>
            <a:r>
              <a:rPr lang="en-ZA" dirty="0" smtClean="0"/>
              <a:t>.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b="1" dirty="0" smtClean="0"/>
              <a:t>Begin</a:t>
            </a:r>
            <a:r>
              <a:rPr lang="en-ZA" dirty="0" smtClean="0"/>
              <a:t>: </a:t>
            </a:r>
            <a:r>
              <a:rPr lang="en-ZA" dirty="0" err="1" smtClean="0"/>
              <a:t>Beplanning</a:t>
            </a:r>
            <a:r>
              <a:rPr lang="en-ZA" dirty="0" smtClean="0"/>
              <a:t>.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beplan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opstel</a:t>
            </a:r>
            <a:r>
              <a:rPr lang="en-ZA" dirty="0" smtClean="0"/>
              <a:t>.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b="1" dirty="0" err="1" smtClean="0"/>
              <a:t>Middel</a:t>
            </a:r>
            <a:r>
              <a:rPr lang="en-ZA" dirty="0" smtClean="0"/>
              <a:t>: </a:t>
            </a:r>
            <a:r>
              <a:rPr lang="en-ZA" dirty="0" err="1" smtClean="0"/>
              <a:t>Eerste</a:t>
            </a:r>
            <a:r>
              <a:rPr lang="en-ZA" dirty="0" smtClean="0"/>
              <a:t> </a:t>
            </a:r>
            <a:r>
              <a:rPr lang="en-ZA" dirty="0" err="1" smtClean="0"/>
              <a:t>poging</a:t>
            </a:r>
            <a:r>
              <a:rPr lang="en-ZA" dirty="0" smtClean="0"/>
              <a:t> (</a:t>
            </a:r>
            <a:r>
              <a:rPr lang="en-ZA" dirty="0" err="1" smtClean="0"/>
              <a:t>probeerslag</a:t>
            </a:r>
            <a:r>
              <a:rPr lang="en-ZA" dirty="0" smtClean="0"/>
              <a:t>). </a:t>
            </a: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opdrag</a:t>
            </a:r>
            <a:r>
              <a:rPr lang="en-ZA" dirty="0" smtClean="0"/>
              <a:t> en </a:t>
            </a:r>
            <a:r>
              <a:rPr lang="en-ZA" dirty="0" err="1" smtClean="0"/>
              <a:t>maak</a:t>
            </a:r>
            <a:r>
              <a:rPr lang="en-ZA" dirty="0" smtClean="0"/>
              <a:t> </a:t>
            </a:r>
            <a:r>
              <a:rPr lang="en-ZA" dirty="0" err="1" smtClean="0"/>
              <a:t>foute</a:t>
            </a:r>
            <a:r>
              <a:rPr lang="en-ZA" dirty="0" smtClean="0"/>
              <a:t> reg.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b="1" dirty="0" err="1" smtClean="0"/>
              <a:t>Einde</a:t>
            </a:r>
            <a:r>
              <a:rPr lang="en-ZA" dirty="0" smtClean="0"/>
              <a:t>: Finale </a:t>
            </a:r>
            <a:r>
              <a:rPr lang="en-ZA" dirty="0" err="1" smtClean="0"/>
              <a:t>skryfstuk</a:t>
            </a:r>
            <a:r>
              <a:rPr lang="en-ZA" dirty="0" smtClean="0"/>
              <a:t>. </a:t>
            </a:r>
            <a:r>
              <a:rPr lang="en-ZA" dirty="0" err="1" smtClean="0"/>
              <a:t>Jou</a:t>
            </a:r>
            <a:r>
              <a:rPr lang="en-ZA" dirty="0" smtClean="0"/>
              <a:t> finale </a:t>
            </a:r>
            <a:r>
              <a:rPr lang="en-ZA" dirty="0" err="1" smtClean="0"/>
              <a:t>produk</a:t>
            </a:r>
            <a:r>
              <a:rPr lang="en-ZA" dirty="0" smtClean="0"/>
              <a:t> met </a:t>
            </a:r>
            <a:r>
              <a:rPr lang="en-ZA" dirty="0" err="1" smtClean="0"/>
              <a:t>geen</a:t>
            </a:r>
            <a:r>
              <a:rPr lang="en-ZA" dirty="0" smtClean="0"/>
              <a:t> </a:t>
            </a:r>
            <a:r>
              <a:rPr lang="en-ZA" dirty="0" err="1" smtClean="0"/>
              <a:t>foute</a:t>
            </a:r>
            <a:r>
              <a:rPr lang="en-ZA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sz="4000" b="1" dirty="0" smtClean="0"/>
              <a:t>Begin… </a:t>
            </a:r>
            <a:endParaRPr lang="en-ZA" sz="4000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net </a:t>
            </a:r>
            <a:r>
              <a:rPr lang="en-ZA" dirty="0" err="1" smtClean="0"/>
              <a:t>wegval</a:t>
            </a:r>
            <a:r>
              <a:rPr lang="en-ZA" dirty="0" smtClean="0"/>
              <a:t> en begin </a:t>
            </a: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,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beplan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Beplanning</a:t>
            </a:r>
            <a:r>
              <a:rPr lang="en-ZA" dirty="0" smtClean="0"/>
              <a:t> is die </a:t>
            </a:r>
            <a:r>
              <a:rPr lang="en-ZA" dirty="0" err="1" smtClean="0"/>
              <a:t>meeste</a:t>
            </a:r>
            <a:r>
              <a:rPr lang="en-ZA" dirty="0" smtClean="0"/>
              <a:t> </a:t>
            </a:r>
            <a:r>
              <a:rPr lang="en-ZA" dirty="0" err="1" smtClean="0"/>
              <a:t>werk</a:t>
            </a:r>
            <a:r>
              <a:rPr lang="en-ZA" dirty="0" smtClean="0"/>
              <a:t>, die res is </a:t>
            </a:r>
            <a:r>
              <a:rPr lang="en-ZA" dirty="0" err="1" smtClean="0"/>
              <a:t>makliker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Elke</a:t>
            </a:r>
            <a:r>
              <a:rPr lang="en-ZA" dirty="0" smtClean="0"/>
              <a:t> </a:t>
            </a:r>
            <a:r>
              <a:rPr lang="en-ZA" dirty="0" err="1" smtClean="0"/>
              <a:t>soort</a:t>
            </a:r>
            <a:r>
              <a:rPr lang="en-ZA" dirty="0" smtClean="0"/>
              <a:t> </a:t>
            </a:r>
            <a:r>
              <a:rPr lang="en-ZA" dirty="0" err="1" smtClean="0"/>
              <a:t>opstel</a:t>
            </a:r>
            <a:r>
              <a:rPr lang="en-ZA" dirty="0" smtClean="0"/>
              <a:t> het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ander</a:t>
            </a:r>
            <a:r>
              <a:rPr lang="en-ZA" dirty="0" smtClean="0"/>
              <a:t> </a:t>
            </a:r>
            <a:r>
              <a:rPr lang="en-ZA" dirty="0" err="1" smtClean="0"/>
              <a:t>beplannings-formule</a:t>
            </a:r>
            <a:r>
              <a:rPr lang="en-ZA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77875"/>
          </a:xfrm>
        </p:spPr>
        <p:txBody>
          <a:bodyPr/>
          <a:lstStyle/>
          <a:p>
            <a:pPr eaLnBrk="1" hangingPunct="1"/>
            <a:r>
              <a:rPr lang="en-ZA" b="1" dirty="0" err="1" smtClean="0"/>
              <a:t>Beplanningsformules</a:t>
            </a:r>
            <a:r>
              <a:rPr lang="en-ZA" b="1" dirty="0" smtClean="0"/>
              <a:t>… </a:t>
            </a:r>
            <a:endParaRPr lang="en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1"/>
            <a:ext cx="8229600" cy="455455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dirty="0" smtClean="0"/>
              <a:t>As </a:t>
            </a:r>
            <a:r>
              <a:rPr lang="en-ZA" sz="3000" dirty="0" err="1" smtClean="0"/>
              <a:t>jy</a:t>
            </a:r>
            <a:r>
              <a:rPr lang="en-ZA" sz="3000" dirty="0" smtClean="0"/>
              <a:t> </a:t>
            </a:r>
            <a:r>
              <a:rPr lang="en-ZA" altLang="en-US" sz="3000" dirty="0" smtClean="0"/>
              <a:t>‘</a:t>
            </a:r>
            <a:r>
              <a:rPr lang="en-ZA" sz="3000" dirty="0" smtClean="0"/>
              <a:t>n </a:t>
            </a:r>
            <a:r>
              <a:rPr lang="en-ZA" sz="3000" dirty="0" err="1" smtClean="0"/>
              <a:t>opstel</a:t>
            </a:r>
            <a:r>
              <a:rPr lang="en-ZA" sz="3000" dirty="0" smtClean="0"/>
              <a:t> </a:t>
            </a:r>
            <a:r>
              <a:rPr lang="en-ZA" sz="3000" dirty="0" err="1" smtClean="0"/>
              <a:t>moet</a:t>
            </a:r>
            <a:r>
              <a:rPr lang="en-ZA" sz="3000" dirty="0" smtClean="0"/>
              <a:t> </a:t>
            </a:r>
            <a:r>
              <a:rPr lang="en-ZA" sz="3000" dirty="0" err="1" smtClean="0"/>
              <a:t>skryf</a:t>
            </a:r>
            <a:r>
              <a:rPr lang="en-ZA" sz="3000" dirty="0" smtClean="0"/>
              <a:t> </a:t>
            </a:r>
            <a:r>
              <a:rPr lang="en-ZA" sz="3000" dirty="0" err="1" smtClean="0"/>
              <a:t>wat</a:t>
            </a:r>
            <a:r>
              <a:rPr lang="en-ZA" sz="3000" dirty="0" smtClean="0"/>
              <a:t> </a:t>
            </a:r>
            <a:r>
              <a:rPr lang="en-ZA" sz="3000" dirty="0" err="1" smtClean="0"/>
              <a:t>amper</a:t>
            </a:r>
            <a:r>
              <a:rPr lang="en-ZA" sz="3000" dirty="0" smtClean="0"/>
              <a:t> </a:t>
            </a:r>
            <a:r>
              <a:rPr lang="en-ZA" sz="3000" dirty="0" err="1" smtClean="0"/>
              <a:t>soos</a:t>
            </a:r>
            <a:r>
              <a:rPr lang="en-ZA" sz="3000" dirty="0" smtClean="0"/>
              <a:t> </a:t>
            </a:r>
            <a:r>
              <a:rPr lang="en-ZA" altLang="en-US" sz="3000" dirty="0" smtClean="0"/>
              <a:t>‘</a:t>
            </a:r>
            <a:r>
              <a:rPr lang="en-ZA" sz="3000" dirty="0" smtClean="0"/>
              <a:t>n </a:t>
            </a:r>
            <a:r>
              <a:rPr lang="en-ZA" sz="3000" dirty="0" err="1" smtClean="0"/>
              <a:t>storie</a:t>
            </a:r>
            <a:r>
              <a:rPr lang="en-ZA" sz="3000" dirty="0" smtClean="0"/>
              <a:t> is (</a:t>
            </a:r>
            <a:r>
              <a:rPr lang="en-ZA" sz="3000" dirty="0" err="1" smtClean="0"/>
              <a:t>verhalend</a:t>
            </a:r>
            <a:r>
              <a:rPr lang="en-ZA" sz="3000" dirty="0" smtClean="0"/>
              <a:t>), </a:t>
            </a:r>
            <a:r>
              <a:rPr lang="en-ZA" sz="3000" dirty="0" err="1" smtClean="0"/>
              <a:t>gebruik</a:t>
            </a:r>
            <a:r>
              <a:rPr lang="en-ZA" sz="3000" dirty="0" smtClean="0"/>
              <a:t> </a:t>
            </a:r>
            <a:r>
              <a:rPr lang="en-ZA" sz="3000" dirty="0" err="1" smtClean="0"/>
              <a:t>jy</a:t>
            </a:r>
            <a:r>
              <a:rPr lang="en-ZA" sz="3000" dirty="0" smtClean="0"/>
              <a:t> die </a:t>
            </a:r>
            <a:r>
              <a:rPr lang="en-ZA" sz="3000" dirty="0" err="1" smtClean="0"/>
              <a:t>volgende</a:t>
            </a:r>
            <a:r>
              <a:rPr lang="en-ZA" sz="3000" dirty="0" smtClean="0"/>
              <a:t> </a:t>
            </a:r>
            <a:r>
              <a:rPr lang="en-ZA" sz="3000" dirty="0" err="1" smtClean="0"/>
              <a:t>beplanningsformule</a:t>
            </a:r>
            <a:r>
              <a:rPr lang="en-ZA" sz="30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dirty="0" err="1" smtClean="0"/>
              <a:t>Skryf</a:t>
            </a:r>
            <a:r>
              <a:rPr lang="en-ZA" sz="3000" dirty="0" smtClean="0"/>
              <a:t> 2 </a:t>
            </a:r>
            <a:r>
              <a:rPr lang="en-ZA" sz="3000" dirty="0" err="1" smtClean="0"/>
              <a:t>kort</a:t>
            </a:r>
            <a:r>
              <a:rPr lang="en-ZA" sz="3000" dirty="0" smtClean="0"/>
              <a:t> </a:t>
            </a:r>
            <a:r>
              <a:rPr lang="en-ZA" sz="3000" dirty="0" err="1" smtClean="0"/>
              <a:t>idees</a:t>
            </a:r>
            <a:r>
              <a:rPr lang="en-ZA" sz="3000" dirty="0" smtClean="0"/>
              <a:t> </a:t>
            </a:r>
            <a:r>
              <a:rPr lang="en-ZA" sz="3000" dirty="0" err="1" smtClean="0"/>
              <a:t>neer</a:t>
            </a:r>
            <a:r>
              <a:rPr lang="en-ZA" sz="3000" dirty="0" smtClean="0"/>
              <a:t> </a:t>
            </a:r>
            <a:r>
              <a:rPr lang="en-ZA" sz="3000" dirty="0" err="1" smtClean="0"/>
              <a:t>waaroor</a:t>
            </a:r>
            <a:r>
              <a:rPr lang="en-ZA" sz="3000" dirty="0" smtClean="0"/>
              <a:t> </a:t>
            </a:r>
            <a:r>
              <a:rPr lang="en-ZA" sz="3000" dirty="0" err="1" smtClean="0"/>
              <a:t>jy</a:t>
            </a:r>
            <a:r>
              <a:rPr lang="en-ZA" sz="3000" dirty="0" smtClean="0"/>
              <a:t> </a:t>
            </a:r>
            <a:r>
              <a:rPr lang="en-ZA" sz="3000" dirty="0" err="1" smtClean="0"/>
              <a:t>wil</a:t>
            </a:r>
            <a:r>
              <a:rPr lang="en-ZA" sz="3000" dirty="0" smtClean="0"/>
              <a:t> </a:t>
            </a:r>
            <a:r>
              <a:rPr lang="en-ZA" sz="3000" dirty="0" err="1" smtClean="0"/>
              <a:t>skryf</a:t>
            </a:r>
            <a:r>
              <a:rPr lang="en-ZA" sz="3000" dirty="0" smtClean="0"/>
              <a:t>. </a:t>
            </a:r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ZA" sz="3000" dirty="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dirty="0" err="1" smtClean="0"/>
              <a:t>Beantwoord</a:t>
            </a:r>
            <a:r>
              <a:rPr lang="en-ZA" sz="3000" dirty="0" smtClean="0"/>
              <a:t> elk van die </a:t>
            </a:r>
            <a:r>
              <a:rPr lang="en-ZA" sz="3000" dirty="0" err="1" smtClean="0"/>
              <a:t>volgende</a:t>
            </a:r>
            <a:r>
              <a:rPr lang="en-ZA" sz="3000" dirty="0" smtClean="0"/>
              <a:t> </a:t>
            </a:r>
            <a:r>
              <a:rPr lang="en-ZA" sz="3000" dirty="0" err="1" smtClean="0"/>
              <a:t>vrae</a:t>
            </a:r>
            <a:endParaRPr lang="en-ZA" sz="3000" dirty="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dirty="0" smtClean="0"/>
              <a:t>(</a:t>
            </a:r>
            <a:r>
              <a:rPr lang="en-ZA" sz="3000" dirty="0" err="1" smtClean="0"/>
              <a:t>Onthou</a:t>
            </a:r>
            <a:r>
              <a:rPr lang="en-ZA" sz="3000" dirty="0" smtClean="0"/>
              <a:t> die </a:t>
            </a:r>
            <a:r>
              <a:rPr lang="en-ZA" sz="3000" dirty="0" err="1" smtClean="0"/>
              <a:t>vyf</a:t>
            </a:r>
            <a:r>
              <a:rPr lang="en-ZA" sz="3000" dirty="0" smtClean="0"/>
              <a:t> W's): </a:t>
            </a:r>
            <a:r>
              <a:rPr lang="en-ZA" sz="3000" dirty="0" err="1" smtClean="0"/>
              <a:t>Wie</a:t>
            </a:r>
            <a:r>
              <a:rPr lang="en-ZA" sz="3000" dirty="0" smtClean="0"/>
              <a:t>? </a:t>
            </a:r>
            <a:r>
              <a:rPr lang="en-ZA" sz="3000" dirty="0" err="1" smtClean="0"/>
              <a:t>Waar</a:t>
            </a:r>
            <a:r>
              <a:rPr lang="en-ZA" sz="3000" dirty="0" smtClean="0"/>
              <a:t>? </a:t>
            </a:r>
            <a:r>
              <a:rPr lang="en-ZA" sz="3000" dirty="0" err="1" smtClean="0"/>
              <a:t>Wat</a:t>
            </a:r>
            <a:r>
              <a:rPr lang="en-ZA" sz="3000" dirty="0" smtClean="0"/>
              <a:t>? </a:t>
            </a:r>
            <a:r>
              <a:rPr lang="en-ZA" sz="3000" dirty="0" err="1" smtClean="0"/>
              <a:t>Waaroor</a:t>
            </a:r>
            <a:r>
              <a:rPr lang="en-ZA" sz="3000" dirty="0" smtClean="0"/>
              <a:t>? </a:t>
            </a:r>
            <a:r>
              <a:rPr lang="en-ZA" sz="3000" dirty="0" err="1" smtClean="0"/>
              <a:t>Waarom</a:t>
            </a:r>
            <a:r>
              <a:rPr lang="en-ZA" sz="3000" dirty="0" smtClean="0"/>
              <a:t>?.</a:t>
            </a:r>
            <a:br>
              <a:rPr lang="en-ZA" sz="3000" dirty="0" smtClean="0"/>
            </a:br>
            <a:endParaRPr lang="en-ZA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7858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sz="4000" b="1" dirty="0" err="1" smtClean="0"/>
              <a:t>Beplanningsformules</a:t>
            </a:r>
            <a:r>
              <a:rPr lang="en-ZA" sz="4000" b="1" dirty="0" smtClean="0"/>
              <a:t>…  </a:t>
            </a:r>
            <a:br>
              <a:rPr lang="en-ZA" sz="4000" b="1" dirty="0" smtClean="0"/>
            </a:br>
            <a:endParaRPr lang="en-ZA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ZA" sz="3000" smtClean="0"/>
              <a:t>As jy jou 5 sintuie moet gebruik om </a:t>
            </a:r>
            <a:r>
              <a:rPr lang="en-ZA" altLang="en-US" sz="3000" smtClean="0"/>
              <a:t>‘</a:t>
            </a:r>
            <a:r>
              <a:rPr lang="en-ZA" sz="3000" smtClean="0"/>
              <a:t>n opstel te skryf (beskrywend) gebruik jy die volgende beplanningsformule: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ZA" sz="3000" smtClean="0"/>
              <a:t>Hoor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ZA" sz="3000" smtClean="0"/>
              <a:t>Sien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ZA" sz="3000" smtClean="0"/>
              <a:t>Voel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ZA" sz="3000" smtClean="0"/>
              <a:t>Proe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ZA" sz="3000" smtClean="0"/>
              <a:t>Ruik</a:t>
            </a:r>
            <a:br>
              <a:rPr lang="en-ZA" sz="3000" smtClean="0"/>
            </a:br>
            <a:endParaRPr lang="en-ZA" sz="3000" smtClean="0"/>
          </a:p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ZA" sz="30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  <p:pic>
        <p:nvPicPr>
          <p:cNvPr id="7" name="Picture 12" descr="E:\animated clip art\education\houses_0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033713"/>
            <a:ext cx="5791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06437"/>
          </a:xfrm>
        </p:spPr>
        <p:txBody>
          <a:bodyPr>
            <a:normAutofit/>
          </a:bodyPr>
          <a:lstStyle/>
          <a:p>
            <a:pPr eaLnBrk="1" hangingPunct="1"/>
            <a:r>
              <a:rPr lang="en-ZA" sz="4000" b="1" dirty="0" err="1" smtClean="0"/>
              <a:t>Middel</a:t>
            </a:r>
            <a:r>
              <a:rPr lang="en-ZA" sz="4000" b="1" dirty="0" smtClean="0"/>
              <a:t>… (</a:t>
            </a:r>
            <a:r>
              <a:rPr lang="en-ZA" sz="4000" b="1" dirty="0" err="1" smtClean="0"/>
              <a:t>liggaam</a:t>
            </a:r>
            <a:r>
              <a:rPr lang="en-ZA" sz="4000" b="1" dirty="0" smtClean="0"/>
              <a:t>) </a:t>
            </a:r>
            <a:endParaRPr lang="en-ZA" sz="4000" dirty="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476886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Noudat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beplan</a:t>
            </a:r>
            <a:r>
              <a:rPr lang="en-ZA" dirty="0" smtClean="0"/>
              <a:t> het, </a:t>
            </a:r>
            <a:r>
              <a:rPr lang="en-ZA" dirty="0" err="1" smtClean="0"/>
              <a:t>kan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begin </a:t>
            </a: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eerste</a:t>
            </a:r>
            <a:r>
              <a:rPr lang="en-ZA" dirty="0" smtClean="0"/>
              <a:t> </a:t>
            </a:r>
            <a:r>
              <a:rPr lang="en-ZA" dirty="0" err="1" smtClean="0"/>
              <a:t>poging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altyd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eerste</a:t>
            </a:r>
            <a:r>
              <a:rPr lang="en-ZA" dirty="0" smtClean="0"/>
              <a:t> </a:t>
            </a:r>
            <a:r>
              <a:rPr lang="en-ZA" dirty="0" err="1" smtClean="0"/>
              <a:t>poging</a:t>
            </a:r>
            <a:r>
              <a:rPr lang="en-ZA" dirty="0" smtClean="0"/>
              <a:t> </a:t>
            </a:r>
            <a:r>
              <a:rPr lang="en-ZA" dirty="0" err="1" smtClean="0"/>
              <a:t>skryf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eerste</a:t>
            </a:r>
            <a:r>
              <a:rPr lang="en-ZA" dirty="0" smtClean="0"/>
              <a:t> </a:t>
            </a:r>
            <a:r>
              <a:rPr lang="en-ZA" dirty="0" err="1" smtClean="0"/>
              <a:t>poging</a:t>
            </a:r>
            <a:r>
              <a:rPr lang="en-ZA" dirty="0" smtClean="0"/>
              <a:t> is </a:t>
            </a:r>
            <a:r>
              <a:rPr lang="en-ZA" dirty="0" err="1" smtClean="0"/>
              <a:t>soos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oefenlopie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mag</a:t>
            </a:r>
            <a:r>
              <a:rPr lang="en-ZA" dirty="0" smtClean="0"/>
              <a:t> </a:t>
            </a:r>
            <a:r>
              <a:rPr lang="en-ZA" dirty="0" err="1" smtClean="0"/>
              <a:t>foute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 en </a:t>
            </a:r>
            <a:r>
              <a:rPr lang="en-ZA" dirty="0" err="1" smtClean="0"/>
              <a:t>doodkrap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mag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min of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veel</a:t>
            </a:r>
            <a:r>
              <a:rPr lang="en-ZA" dirty="0" smtClean="0"/>
              <a:t> </a:t>
            </a:r>
            <a:r>
              <a:rPr lang="en-ZA" dirty="0" err="1" smtClean="0"/>
              <a:t>woorde</a:t>
            </a:r>
            <a:r>
              <a:rPr lang="en-ZA" dirty="0" smtClean="0"/>
              <a:t> </a:t>
            </a:r>
            <a:r>
              <a:rPr lang="en-ZA" dirty="0" err="1" smtClean="0"/>
              <a:t>skryf</a:t>
            </a:r>
            <a:r>
              <a:rPr lang="en-ZA" dirty="0" smtClean="0"/>
              <a:t>, </a:t>
            </a:r>
            <a:r>
              <a:rPr lang="en-ZA" dirty="0" err="1" smtClean="0"/>
              <a:t>jou</a:t>
            </a:r>
            <a:r>
              <a:rPr lang="en-ZA" dirty="0" smtClean="0"/>
              <a:t> finale </a:t>
            </a:r>
            <a:r>
              <a:rPr lang="en-ZA" dirty="0" err="1" smtClean="0"/>
              <a:t>poging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100% </a:t>
            </a:r>
            <a:r>
              <a:rPr lang="en-ZA" dirty="0" err="1" smtClean="0"/>
              <a:t>reg</a:t>
            </a:r>
            <a:r>
              <a:rPr lang="en-ZA" dirty="0" smtClean="0"/>
              <a:t> </a:t>
            </a:r>
            <a:r>
              <a:rPr lang="en-ZA" dirty="0" err="1" smtClean="0"/>
              <a:t>wees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Al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spelfoute</a:t>
            </a:r>
            <a:r>
              <a:rPr lang="en-ZA" dirty="0" smtClean="0"/>
              <a:t> word op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eerste</a:t>
            </a:r>
            <a:r>
              <a:rPr lang="en-ZA" dirty="0" smtClean="0"/>
              <a:t> </a:t>
            </a:r>
            <a:r>
              <a:rPr lang="en-ZA" dirty="0" err="1" smtClean="0"/>
              <a:t>poging</a:t>
            </a:r>
            <a:r>
              <a:rPr lang="en-ZA" dirty="0" smtClean="0"/>
              <a:t> </a:t>
            </a:r>
            <a:r>
              <a:rPr lang="en-ZA" dirty="0" err="1" smtClean="0"/>
              <a:t>reggemaak</a:t>
            </a:r>
            <a:r>
              <a:rPr lang="en-ZA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23909"/>
          </a:xfrm>
        </p:spPr>
        <p:txBody>
          <a:bodyPr/>
          <a:lstStyle/>
          <a:p>
            <a:pPr eaLnBrk="1" hangingPunct="1"/>
            <a:r>
              <a:rPr lang="en-ZA" b="1" dirty="0" err="1" smtClean="0"/>
              <a:t>Einde</a:t>
            </a:r>
            <a:r>
              <a:rPr lang="en-ZA" b="1" dirty="0" smtClean="0"/>
              <a:t>… (slot) </a:t>
            </a:r>
            <a:endParaRPr lang="en-ZA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484030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Finale </a:t>
            </a:r>
            <a:r>
              <a:rPr lang="en-ZA" dirty="0" err="1" smtClean="0"/>
              <a:t>skryfstuk</a:t>
            </a:r>
            <a:r>
              <a:rPr lang="en-ZA" dirty="0" smtClean="0"/>
              <a:t> </a:t>
            </a:r>
            <a:r>
              <a:rPr lang="en-ZA" dirty="0" err="1" smtClean="0"/>
              <a:t>tel</a:t>
            </a:r>
            <a:r>
              <a:rPr lang="en-ZA" dirty="0" smtClean="0"/>
              <a:t> die </a:t>
            </a:r>
            <a:r>
              <a:rPr lang="en-ZA" dirty="0" err="1" smtClean="0"/>
              <a:t>meeste</a:t>
            </a:r>
            <a:r>
              <a:rPr lang="en-ZA" dirty="0" smtClean="0"/>
              <a:t> </a:t>
            </a:r>
            <a:r>
              <a:rPr lang="en-ZA" dirty="0" err="1" smtClean="0"/>
              <a:t>punte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ongelooflik</a:t>
            </a:r>
            <a:r>
              <a:rPr lang="en-ZA" dirty="0" smtClean="0"/>
              <a:t> </a:t>
            </a:r>
            <a:r>
              <a:rPr lang="en-ZA" dirty="0" err="1" smtClean="0"/>
              <a:t>netjies</a:t>
            </a:r>
            <a:r>
              <a:rPr lang="en-ZA" dirty="0" smtClean="0"/>
              <a:t> en </a:t>
            </a:r>
            <a:r>
              <a:rPr lang="en-ZA" dirty="0" err="1" smtClean="0"/>
              <a:t>leesbaar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Jou</a:t>
            </a:r>
            <a:r>
              <a:rPr lang="en-ZA" dirty="0" smtClean="0"/>
              <a:t> finale </a:t>
            </a:r>
            <a:r>
              <a:rPr lang="en-ZA" dirty="0" err="1" smtClean="0"/>
              <a:t>poging</a:t>
            </a:r>
            <a:r>
              <a:rPr lang="en-ZA" dirty="0" smtClean="0"/>
              <a:t> </a:t>
            </a:r>
            <a:r>
              <a:rPr lang="en-ZA" dirty="0" err="1" smtClean="0"/>
              <a:t>mag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afgerammel</a:t>
            </a:r>
            <a:r>
              <a:rPr lang="en-ZA" dirty="0" smtClean="0"/>
              <a:t> word </a:t>
            </a:r>
            <a:r>
              <a:rPr lang="en-ZA" dirty="0" err="1" smtClean="0"/>
              <a:t>nie</a:t>
            </a:r>
            <a:r>
              <a:rPr lang="en-ZA" dirty="0" smtClean="0"/>
              <a:t>, want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tel</a:t>
            </a:r>
            <a:r>
              <a:rPr lang="en-ZA" dirty="0" smtClean="0"/>
              <a:t> die </a:t>
            </a:r>
            <a:r>
              <a:rPr lang="en-ZA" dirty="0" err="1" smtClean="0"/>
              <a:t>meeste</a:t>
            </a:r>
            <a:r>
              <a:rPr lang="en-ZA" dirty="0" smtClean="0"/>
              <a:t> </a:t>
            </a:r>
            <a:r>
              <a:rPr lang="en-ZA" dirty="0" err="1" smtClean="0"/>
              <a:t>punte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mag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tippex</a:t>
            </a:r>
            <a:r>
              <a:rPr lang="en-ZA" dirty="0" smtClean="0"/>
              <a:t> in </a:t>
            </a:r>
            <a:r>
              <a:rPr lang="en-ZA" dirty="0" err="1" smtClean="0"/>
              <a:t>jou</a:t>
            </a:r>
            <a:r>
              <a:rPr lang="en-ZA" dirty="0" smtClean="0"/>
              <a:t> finale </a:t>
            </a:r>
            <a:r>
              <a:rPr lang="en-ZA" dirty="0" err="1" smtClean="0"/>
              <a:t>stuk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.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ALTYD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woorde</a:t>
            </a:r>
            <a:r>
              <a:rPr lang="en-ZA" dirty="0" smtClean="0"/>
              <a:t> </a:t>
            </a:r>
            <a:r>
              <a:rPr lang="en-ZA" dirty="0" err="1" smtClean="0"/>
              <a:t>tel</a:t>
            </a:r>
            <a:r>
              <a:rPr lang="en-ZA" dirty="0" smtClean="0"/>
              <a:t> en </a:t>
            </a:r>
            <a:r>
              <a:rPr lang="en-ZA" dirty="0" err="1" smtClean="0"/>
              <a:t>onder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die </a:t>
            </a:r>
            <a:r>
              <a:rPr lang="en-ZA" dirty="0" err="1" smtClean="0"/>
              <a:t>skryfstuk</a:t>
            </a:r>
            <a:r>
              <a:rPr lang="en-ZA" dirty="0" smtClean="0"/>
              <a:t> </a:t>
            </a:r>
            <a:r>
              <a:rPr lang="en-ZA" dirty="0" err="1" smtClean="0"/>
              <a:t>neerskryf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Doen</a:t>
            </a:r>
            <a:r>
              <a:rPr lang="en-ZA" dirty="0" smtClean="0"/>
              <a:t> </a:t>
            </a:r>
            <a:r>
              <a:rPr lang="en-ZA" dirty="0" err="1" smtClean="0"/>
              <a:t>moeite</a:t>
            </a:r>
            <a:r>
              <a:rPr lang="en-ZA" dirty="0" smtClean="0"/>
              <a:t> met </a:t>
            </a:r>
            <a:r>
              <a:rPr lang="en-ZA" dirty="0" err="1" smtClean="0"/>
              <a:t>jou</a:t>
            </a:r>
            <a:r>
              <a:rPr lang="en-ZA" dirty="0" smtClean="0"/>
              <a:t> finale </a:t>
            </a:r>
            <a:r>
              <a:rPr lang="en-ZA" dirty="0" err="1" smtClean="0"/>
              <a:t>skryfstuk</a:t>
            </a:r>
            <a:r>
              <a:rPr lang="en-ZA" dirty="0" smtClean="0"/>
              <a:t>, want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tel</a:t>
            </a:r>
            <a:r>
              <a:rPr lang="en-ZA" dirty="0" smtClean="0"/>
              <a:t> die </a:t>
            </a:r>
            <a:r>
              <a:rPr lang="en-ZA" dirty="0" err="1" smtClean="0"/>
              <a:t>meeste</a:t>
            </a:r>
            <a:r>
              <a:rPr lang="en-ZA" dirty="0" smtClean="0"/>
              <a:t> </a:t>
            </a:r>
            <a:r>
              <a:rPr lang="en-ZA" dirty="0" err="1" smtClean="0"/>
              <a:t>punte</a:t>
            </a:r>
            <a:r>
              <a:rPr lang="en-ZA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asic-educatio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4550"/>
            <a:ext cx="2590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4929188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Skryf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aanbied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ZA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BA2F55-1AFC-4C2E-ABA5-9D635385DA56}" type="slidenum">
              <a:rPr lang="en-ZA"/>
              <a:pPr>
                <a:defRPr/>
              </a:pPr>
              <a:t>2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Baie</a:t>
            </a:r>
            <a:r>
              <a:rPr lang="en-ZA" dirty="0" smtClean="0"/>
              <a:t> dankie.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CDAD3-DC45-4573-BC05-082E35293CE1}" type="slidenum">
              <a:rPr lang="en-ZA" smtClean="0"/>
              <a:pPr>
                <a:defRPr/>
              </a:pPr>
              <a:t>20</a:t>
            </a:fld>
            <a:endParaRPr lang="en-ZA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2928938" y="6356350"/>
            <a:ext cx="3929062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KABV ORIëNTERINGSWERKSWINKEL vir GRAAD 11 in  2012</a:t>
            </a:r>
            <a:endParaRPr kumimoji="0" lang="en-ZA" sz="12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5"/>
          </a:xfrm>
        </p:spPr>
        <p:txBody>
          <a:bodyPr/>
          <a:lstStyle/>
          <a:p>
            <a:pPr eaLnBrk="1" hangingPunct="1"/>
            <a:r>
              <a:rPr lang="en-ZA" b="1" dirty="0" err="1" smtClean="0"/>
              <a:t>Skryf</a:t>
            </a:r>
            <a:r>
              <a:rPr lang="en-ZA" b="1" dirty="0" smtClean="0"/>
              <a:t> en </a:t>
            </a:r>
            <a:r>
              <a:rPr lang="en-ZA" b="1" dirty="0" err="1" smtClean="0"/>
              <a:t>aanbied</a:t>
            </a:r>
            <a:endParaRPr lang="en-ZA" dirty="0" smtClean="0"/>
          </a:p>
        </p:txBody>
      </p:sp>
      <p:pic>
        <p:nvPicPr>
          <p:cNvPr id="14338" name="Picture 15" descr="E:\animated clip art\education\school1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785794"/>
            <a:ext cx="2071702" cy="250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E:\animated clip art\education\TN_bulb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45" y="857233"/>
            <a:ext cx="3214710" cy="2410314"/>
          </a:xfrm>
          <a:noFill/>
        </p:spPr>
      </p:pic>
      <p:pic>
        <p:nvPicPr>
          <p:cNvPr id="14340" name="Picture 9" descr="E:\animated clip art\people\man52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000504"/>
            <a:ext cx="2208213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E:\animated clip art\education\book-0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500438"/>
            <a:ext cx="33321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itle 1"/>
          <p:cNvSpPr txBox="1">
            <a:spLocks/>
          </p:cNvSpPr>
          <p:nvPr/>
        </p:nvSpPr>
        <p:spPr bwMode="auto">
          <a:xfrm>
            <a:off x="2643174" y="5500702"/>
            <a:ext cx="230505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2600" b="1" dirty="0" err="1"/>
              <a:t>skryf</a:t>
            </a:r>
            <a:r>
              <a:rPr lang="en-ZA" sz="2600" b="1" dirty="0"/>
              <a:t> </a:t>
            </a:r>
            <a:r>
              <a:rPr lang="en-ZA" altLang="en-US" sz="2600" b="1" dirty="0"/>
              <a:t>‘</a:t>
            </a:r>
            <a:r>
              <a:rPr lang="en-ZA" sz="2600" b="1" dirty="0"/>
              <a:t>n </a:t>
            </a:r>
            <a:r>
              <a:rPr lang="en-ZA" sz="2600" b="1" dirty="0" err="1"/>
              <a:t>konsep</a:t>
            </a:r>
            <a:endParaRPr lang="en-ZA" sz="2600" b="1" dirty="0"/>
          </a:p>
        </p:txBody>
      </p:sp>
      <p:sp>
        <p:nvSpPr>
          <p:cNvPr id="14343" name="Title 1"/>
          <p:cNvSpPr txBox="1">
            <a:spLocks/>
          </p:cNvSpPr>
          <p:nvPr/>
        </p:nvSpPr>
        <p:spPr bwMode="auto">
          <a:xfrm>
            <a:off x="1214414" y="3286124"/>
            <a:ext cx="14970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2600" b="1" dirty="0" err="1"/>
              <a:t>beplan</a:t>
            </a:r>
            <a:endParaRPr lang="en-ZA" sz="2600" b="1" dirty="0"/>
          </a:p>
        </p:txBody>
      </p:sp>
      <p:sp>
        <p:nvSpPr>
          <p:cNvPr id="14344" name="Title 1"/>
          <p:cNvSpPr txBox="1">
            <a:spLocks/>
          </p:cNvSpPr>
          <p:nvPr/>
        </p:nvSpPr>
        <p:spPr bwMode="auto">
          <a:xfrm>
            <a:off x="4572000" y="3143248"/>
            <a:ext cx="36353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2600" b="1" dirty="0" err="1"/>
              <a:t>redigering</a:t>
            </a:r>
            <a:r>
              <a:rPr lang="en-ZA" sz="2600" b="1" dirty="0"/>
              <a:t>, </a:t>
            </a:r>
            <a:r>
              <a:rPr lang="en-ZA" sz="2600" b="1" dirty="0" err="1"/>
              <a:t>proeflees</a:t>
            </a:r>
            <a:endParaRPr lang="en-ZA" sz="2600" b="1" dirty="0"/>
          </a:p>
        </p:txBody>
      </p:sp>
      <p:sp>
        <p:nvSpPr>
          <p:cNvPr id="14345" name="Title 1"/>
          <p:cNvSpPr txBox="1">
            <a:spLocks/>
          </p:cNvSpPr>
          <p:nvPr/>
        </p:nvSpPr>
        <p:spPr bwMode="auto">
          <a:xfrm>
            <a:off x="5857884" y="5857892"/>
            <a:ext cx="23050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2600" b="1" dirty="0" err="1"/>
              <a:t>Aanbieding</a:t>
            </a:r>
            <a:endParaRPr lang="en-ZA" sz="2600" b="1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/>
          <a:lstStyle/>
          <a:p>
            <a:pPr eaLnBrk="1" hangingPunct="1"/>
            <a:r>
              <a:rPr lang="en-ZA" b="1" dirty="0" err="1" smtClean="0"/>
              <a:t>Kom</a:t>
            </a:r>
            <a:r>
              <a:rPr lang="en-ZA" b="1" dirty="0" smtClean="0"/>
              <a:t> </a:t>
            </a:r>
            <a:r>
              <a:rPr lang="en-ZA" b="1" dirty="0" err="1" smtClean="0"/>
              <a:t>ons</a:t>
            </a:r>
            <a:r>
              <a:rPr lang="en-ZA" b="1" dirty="0" smtClean="0"/>
              <a:t> </a:t>
            </a:r>
            <a:r>
              <a:rPr lang="en-ZA" b="1" dirty="0" err="1" smtClean="0"/>
              <a:t>wees</a:t>
            </a:r>
            <a:r>
              <a:rPr lang="en-ZA" b="1" dirty="0" smtClean="0"/>
              <a:t> </a:t>
            </a:r>
            <a:r>
              <a:rPr lang="en-ZA" b="1" dirty="0" err="1" smtClean="0"/>
              <a:t>eerlik</a:t>
            </a:r>
            <a:r>
              <a:rPr lang="en-ZA" b="1" dirty="0" smtClean="0"/>
              <a:t>… </a:t>
            </a:r>
            <a:endParaRPr lang="en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en-ZA" sz="300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         	om te skryf is moeilik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om te skryf is harde werk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om te skryf vat baie tyd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om te skryf is HEL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                       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		MAAR …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ZA" sz="3000" smtClean="0"/>
              <a:t>                                        Dit hoef nie te wees nie </a:t>
            </a: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515938" y="1714500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515938" y="2559050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546100" y="3441700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546100" y="4406900"/>
            <a:ext cx="381000" cy="381000"/>
          </a:xfrm>
          <a:custGeom>
            <a:avLst/>
            <a:gdLst>
              <a:gd name="T0" fmla="*/ 0 w 381000"/>
              <a:gd name="T1" fmla="*/ 145529 h 381000"/>
              <a:gd name="T2" fmla="*/ 145530 w 381000"/>
              <a:gd name="T3" fmla="*/ 145530 h 381000"/>
              <a:gd name="T4" fmla="*/ 190500 w 381000"/>
              <a:gd name="T5" fmla="*/ 0 h 381000"/>
              <a:gd name="T6" fmla="*/ 235470 w 381000"/>
              <a:gd name="T7" fmla="*/ 145530 h 381000"/>
              <a:gd name="T8" fmla="*/ 381000 w 381000"/>
              <a:gd name="T9" fmla="*/ 145529 h 381000"/>
              <a:gd name="T10" fmla="*/ 263263 w 381000"/>
              <a:gd name="T11" fmla="*/ 235470 h 381000"/>
              <a:gd name="T12" fmla="*/ 308235 w 381000"/>
              <a:gd name="T13" fmla="*/ 380999 h 381000"/>
              <a:gd name="T14" fmla="*/ 190500 w 381000"/>
              <a:gd name="T15" fmla="*/ 291056 h 381000"/>
              <a:gd name="T16" fmla="*/ 72765 w 381000"/>
              <a:gd name="T17" fmla="*/ 380999 h 381000"/>
              <a:gd name="T18" fmla="*/ 117737 w 381000"/>
              <a:gd name="T19" fmla="*/ 235470 h 381000"/>
              <a:gd name="T20" fmla="*/ 0 w 381000"/>
              <a:gd name="T21" fmla="*/ 145529 h 381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1000" h="381000">
                <a:moveTo>
                  <a:pt x="0" y="145529"/>
                </a:moveTo>
                <a:lnTo>
                  <a:pt x="145530" y="145530"/>
                </a:lnTo>
                <a:lnTo>
                  <a:pt x="190500" y="0"/>
                </a:lnTo>
                <a:lnTo>
                  <a:pt x="235470" y="145530"/>
                </a:lnTo>
                <a:lnTo>
                  <a:pt x="381000" y="145529"/>
                </a:lnTo>
                <a:lnTo>
                  <a:pt x="263263" y="235470"/>
                </a:lnTo>
                <a:lnTo>
                  <a:pt x="308235" y="380999"/>
                </a:lnTo>
                <a:lnTo>
                  <a:pt x="190500" y="291056"/>
                </a:lnTo>
                <a:lnTo>
                  <a:pt x="72765" y="380999"/>
                </a:lnTo>
                <a:lnTo>
                  <a:pt x="117737" y="235470"/>
                </a:lnTo>
                <a:lnTo>
                  <a:pt x="0" y="145529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ZA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altLang="en-US" smtClean="0"/>
              <a:t>‘</a:t>
            </a:r>
            <a:r>
              <a:rPr lang="en-ZA" smtClean="0"/>
              <a:t>n Sin het </a:t>
            </a:r>
            <a:r>
              <a:rPr lang="en-ZA" altLang="en-US" smtClean="0"/>
              <a:t>‘</a:t>
            </a:r>
            <a:r>
              <a:rPr lang="en-ZA" smtClean="0"/>
              <a:t>n BEGIN, MIDDEL en </a:t>
            </a:r>
            <a:r>
              <a:rPr lang="en-ZA" altLang="en-US" smtClean="0"/>
              <a:t>‘</a:t>
            </a:r>
            <a:r>
              <a:rPr lang="en-ZA" smtClean="0"/>
              <a:t>n EINDE.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altLang="en-US" smtClean="0"/>
              <a:t>‘</a:t>
            </a:r>
            <a:r>
              <a:rPr lang="en-ZA" smtClean="0"/>
              <a:t>n Suksesvolle sin moet ten minste </a:t>
            </a:r>
            <a:r>
              <a:rPr lang="en-ZA" altLang="en-US" smtClean="0"/>
              <a:t>‘</a:t>
            </a:r>
            <a:r>
              <a:rPr lang="en-ZA" smtClean="0"/>
              <a:t>n ONDERWERP, GESEGDE en VOORWERP hê.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ZA" smtClean="0"/>
              <a:t>	Die meisie / skop / die bal.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ZA" sz="2800" smtClean="0"/>
              <a:t>         onderwerp,  gesegde,   voorwerp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pPr eaLnBrk="1" hangingPunct="1"/>
            <a:r>
              <a:rPr lang="en-ZA" b="1" dirty="0" smtClean="0"/>
              <a:t>ONTHOU… </a:t>
            </a:r>
            <a:endParaRPr lang="en-ZA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1050" y="4221163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51275" y="4237038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19700" y="4121150"/>
            <a:ext cx="0" cy="82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  <p:pic>
        <p:nvPicPr>
          <p:cNvPr id="11" name="Picture 3" descr="E:\animated clip art\education\grlb_anm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1650" y="3429000"/>
            <a:ext cx="36115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pPr eaLnBrk="1" hangingPunct="1"/>
            <a:r>
              <a:rPr lang="en-ZA" b="1" dirty="0" smtClean="0"/>
              <a:t>ONTHOU… </a:t>
            </a:r>
            <a:endParaRPr lang="en-ZA" dirty="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428735"/>
            <a:ext cx="8229600" cy="5000661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Tog is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</a:t>
            </a:r>
            <a:r>
              <a:rPr lang="en-ZA" dirty="0" err="1" smtClean="0"/>
              <a:t>baie</a:t>
            </a:r>
            <a:r>
              <a:rPr lang="en-ZA" dirty="0" smtClean="0"/>
              <a:t> </a:t>
            </a:r>
            <a:r>
              <a:rPr lang="en-ZA" altLang="en-US" dirty="0" smtClean="0"/>
              <a:t>“</a:t>
            </a:r>
            <a:r>
              <a:rPr lang="en-ZA" dirty="0" smtClean="0"/>
              <a:t>BORING</a:t>
            </a:r>
            <a:r>
              <a:rPr lang="en-ZA" altLang="en-US" dirty="0" smtClean="0"/>
              <a:t>”</a:t>
            </a:r>
            <a:r>
              <a:rPr lang="en-ZA" dirty="0" smtClean="0"/>
              <a:t> </a:t>
            </a:r>
            <a:r>
              <a:rPr lang="en-ZA" dirty="0" err="1" smtClean="0"/>
              <a:t>paragraaf</a:t>
            </a:r>
            <a:r>
              <a:rPr lang="en-ZA" dirty="0" smtClean="0"/>
              <a:t> as </a:t>
            </a:r>
            <a:r>
              <a:rPr lang="en-ZA" dirty="0" err="1" smtClean="0"/>
              <a:t>jy</a:t>
            </a:r>
            <a:r>
              <a:rPr lang="en-ZA" dirty="0" smtClean="0"/>
              <a:t> net </a:t>
            </a:r>
            <a:r>
              <a:rPr lang="en-ZA" dirty="0" err="1" smtClean="0"/>
              <a:t>sinne</a:t>
            </a:r>
            <a:r>
              <a:rPr lang="en-ZA" dirty="0" smtClean="0"/>
              <a:t> </a:t>
            </a:r>
            <a:r>
              <a:rPr lang="en-ZA" dirty="0" err="1" smtClean="0"/>
              <a:t>skryf</a:t>
            </a:r>
            <a:r>
              <a:rPr lang="en-ZA" dirty="0" smtClean="0"/>
              <a:t> </a:t>
            </a:r>
            <a:r>
              <a:rPr lang="en-ZA" dirty="0" err="1" smtClean="0"/>
              <a:t>wat</a:t>
            </a:r>
            <a:r>
              <a:rPr lang="en-ZA" dirty="0" smtClean="0"/>
              <a:t> </a:t>
            </a:r>
            <a:r>
              <a:rPr lang="en-ZA" altLang="en-US" dirty="0" smtClean="0"/>
              <a:t>‘</a:t>
            </a:r>
            <a:r>
              <a:rPr lang="en-ZA" dirty="0" smtClean="0"/>
              <a:t>n ONDERWERP, GESEGDE en VOORWERP </a:t>
            </a:r>
            <a:r>
              <a:rPr lang="en-ZA" dirty="0" err="1" smtClean="0"/>
              <a:t>bevat</a:t>
            </a:r>
            <a:r>
              <a:rPr lang="en-ZA" dirty="0" smtClean="0"/>
              <a:t>!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</a:t>
            </a:r>
            <a:r>
              <a:rPr lang="en-ZA" dirty="0" err="1" smtClean="0"/>
              <a:t>meisie</a:t>
            </a:r>
            <a:r>
              <a:rPr lang="en-ZA" dirty="0" smtClean="0"/>
              <a:t> </a:t>
            </a:r>
            <a:r>
              <a:rPr lang="en-ZA" dirty="0" err="1" smtClean="0"/>
              <a:t>skop</a:t>
            </a:r>
            <a:r>
              <a:rPr lang="en-ZA" dirty="0" smtClean="0"/>
              <a:t> die bal. Die bal </a:t>
            </a:r>
            <a:r>
              <a:rPr lang="en-ZA" dirty="0" err="1" smtClean="0"/>
              <a:t>vlieg</a:t>
            </a:r>
            <a:r>
              <a:rPr lang="en-ZA" dirty="0" smtClean="0"/>
              <a:t>. Die </a:t>
            </a:r>
            <a:r>
              <a:rPr lang="en-ZA" dirty="0" err="1" smtClean="0"/>
              <a:t>meisie</a:t>
            </a:r>
            <a:r>
              <a:rPr lang="en-ZA" dirty="0" smtClean="0"/>
              <a:t> </a:t>
            </a:r>
            <a:r>
              <a:rPr lang="en-ZA" dirty="0" err="1" smtClean="0"/>
              <a:t>hardloop</a:t>
            </a:r>
            <a:r>
              <a:rPr lang="en-ZA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/>
              <a:t>Daarom</a:t>
            </a:r>
            <a:r>
              <a:rPr lang="en-ZA" dirty="0" smtClean="0"/>
              <a:t> </a:t>
            </a:r>
            <a:r>
              <a:rPr lang="en-ZA" dirty="0" err="1" smtClean="0"/>
              <a:t>moet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</a:t>
            </a:r>
            <a:r>
              <a:rPr lang="en-ZA" dirty="0" err="1" smtClean="0"/>
              <a:t>ekstra</a:t>
            </a:r>
            <a:r>
              <a:rPr lang="en-ZA" dirty="0" smtClean="0"/>
              <a:t> </a:t>
            </a:r>
            <a:r>
              <a:rPr lang="en-ZA" dirty="0" err="1" smtClean="0"/>
              <a:t>inligting</a:t>
            </a:r>
            <a:r>
              <a:rPr lang="en-ZA" dirty="0" smtClean="0"/>
              <a:t> </a:t>
            </a:r>
            <a:r>
              <a:rPr lang="en-ZA" dirty="0" err="1" smtClean="0"/>
              <a:t>insluit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paragraaf</a:t>
            </a:r>
            <a:r>
              <a:rPr lang="en-ZA" dirty="0" smtClean="0"/>
              <a:t> </a:t>
            </a:r>
            <a:r>
              <a:rPr lang="en-ZA" dirty="0" err="1" smtClean="0"/>
              <a:t>interessanter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</a:t>
            </a:r>
            <a:r>
              <a:rPr lang="en-ZA" dirty="0" err="1" smtClean="0"/>
              <a:t>maak</a:t>
            </a:r>
            <a:r>
              <a:rPr lang="en-ZA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625496"/>
          </a:xfrm>
        </p:spPr>
        <p:txBody>
          <a:bodyPr/>
          <a:lstStyle/>
          <a:p>
            <a:pPr eaLnBrk="1" hangingPunct="1"/>
            <a:r>
              <a:rPr lang="en-ZA" sz="3600" b="1" dirty="0" smtClean="0"/>
              <a:t>ONTHOU…</a:t>
            </a:r>
            <a:endParaRPr lang="en-ZA" sz="3600" dirty="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29188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BYWOORDELIKE BEPALINGS van TYD, WYSE, GRAAD, PLEK en REDE gee die </a:t>
            </a:r>
            <a:r>
              <a:rPr lang="en-ZA" dirty="0" err="1" smtClean="0"/>
              <a:t>ekstra</a:t>
            </a:r>
            <a:r>
              <a:rPr lang="en-ZA" dirty="0" smtClean="0"/>
              <a:t> </a:t>
            </a:r>
            <a:r>
              <a:rPr lang="en-ZA" dirty="0" err="1" smtClean="0"/>
              <a:t>inligting</a:t>
            </a:r>
            <a:r>
              <a:rPr lang="en-ZA" dirty="0" smtClean="0"/>
              <a:t> in </a:t>
            </a:r>
            <a:r>
              <a:rPr lang="en-ZA" altLang="en-US" dirty="0" smtClean="0"/>
              <a:t>‘</a:t>
            </a:r>
            <a:r>
              <a:rPr lang="en-ZA" dirty="0" smtClean="0"/>
              <a:t>n sin.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</a:t>
            </a:r>
            <a:r>
              <a:rPr lang="en-ZA" dirty="0" err="1" smtClean="0"/>
              <a:t>meisie</a:t>
            </a:r>
            <a:r>
              <a:rPr lang="en-ZA" dirty="0" smtClean="0"/>
              <a:t> </a:t>
            </a:r>
            <a:r>
              <a:rPr lang="en-ZA" dirty="0" err="1" smtClean="0"/>
              <a:t>skop</a:t>
            </a:r>
            <a:r>
              <a:rPr lang="en-ZA" dirty="0" smtClean="0"/>
              <a:t> die bal.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smtClean="0"/>
              <a:t>Die </a:t>
            </a:r>
            <a:r>
              <a:rPr lang="en-ZA" dirty="0" err="1" smtClean="0"/>
              <a:t>meisie</a:t>
            </a:r>
            <a:r>
              <a:rPr lang="en-ZA" dirty="0" smtClean="0"/>
              <a:t> </a:t>
            </a:r>
            <a:r>
              <a:rPr lang="en-ZA" dirty="0" err="1" smtClean="0"/>
              <a:t>skop</a:t>
            </a:r>
            <a:r>
              <a:rPr lang="en-ZA" dirty="0" smtClean="0"/>
              <a:t> / </a:t>
            </a:r>
            <a:r>
              <a:rPr lang="en-ZA" dirty="0" smtClean="0">
                <a:solidFill>
                  <a:srgbClr val="FF0000"/>
                </a:solidFill>
              </a:rPr>
              <a:t>VANDAG</a:t>
            </a:r>
            <a:r>
              <a:rPr lang="en-ZA" dirty="0" smtClean="0"/>
              <a:t> / die bal / </a:t>
            </a:r>
            <a:r>
              <a:rPr lang="en-ZA" dirty="0" smtClean="0">
                <a:solidFill>
                  <a:srgbClr val="00B050"/>
                </a:solidFill>
              </a:rPr>
              <a:t>HARD</a:t>
            </a:r>
            <a:r>
              <a:rPr lang="en-ZA" dirty="0" smtClean="0"/>
              <a:t> / </a:t>
            </a:r>
            <a:r>
              <a:rPr lang="en-ZA" dirty="0" smtClean="0">
                <a:solidFill>
                  <a:srgbClr val="0070C0"/>
                </a:solidFill>
              </a:rPr>
              <a:t>DEUR DIE DOELPAAL</a:t>
            </a:r>
            <a:r>
              <a:rPr lang="en-ZA" dirty="0" smtClean="0"/>
              <a:t> / </a:t>
            </a:r>
            <a:r>
              <a:rPr lang="en-ZA" dirty="0" smtClean="0">
                <a:solidFill>
                  <a:srgbClr val="FFC000"/>
                </a:solidFill>
              </a:rPr>
              <a:t>OM PUNTE AAN TE TEKEN.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ZA" dirty="0" err="1" smtClean="0">
                <a:solidFill>
                  <a:srgbClr val="FF0000"/>
                </a:solidFill>
              </a:rPr>
              <a:t>Tyd</a:t>
            </a:r>
            <a:r>
              <a:rPr lang="en-ZA" dirty="0" smtClean="0"/>
              <a:t>, </a:t>
            </a:r>
            <a:r>
              <a:rPr lang="en-ZA" dirty="0" smtClean="0">
                <a:solidFill>
                  <a:srgbClr val="00B050"/>
                </a:solidFill>
              </a:rPr>
              <a:t>Wyse</a:t>
            </a:r>
            <a:r>
              <a:rPr lang="en-ZA" dirty="0" smtClean="0"/>
              <a:t>, </a:t>
            </a:r>
            <a:r>
              <a:rPr lang="en-ZA" dirty="0" err="1" smtClean="0">
                <a:solidFill>
                  <a:srgbClr val="0070C0"/>
                </a:solidFill>
              </a:rPr>
              <a:t>Plek</a:t>
            </a:r>
            <a:r>
              <a:rPr lang="en-ZA" dirty="0" smtClean="0"/>
              <a:t>, </a:t>
            </a:r>
            <a:r>
              <a:rPr lang="en-ZA" dirty="0" err="1" smtClean="0">
                <a:solidFill>
                  <a:srgbClr val="FFC000"/>
                </a:solidFill>
              </a:rPr>
              <a:t>Rede</a:t>
            </a:r>
            <a:r>
              <a:rPr lang="en-ZA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ZA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  <p:pic>
        <p:nvPicPr>
          <p:cNvPr id="7" name="Picture 3" descr="E:\animated clip art\education\grlb_anm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2025" y="4221163"/>
            <a:ext cx="25622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633412"/>
          </a:xfrm>
        </p:spPr>
        <p:txBody>
          <a:bodyPr>
            <a:noAutofit/>
          </a:bodyPr>
          <a:lstStyle/>
          <a:p>
            <a:pPr eaLnBrk="1" hangingPunct="1"/>
            <a:r>
              <a:rPr lang="en-ZA" sz="3600" b="1" dirty="0" smtClean="0"/>
              <a:t>ONTHOU… </a:t>
            </a:r>
            <a:endParaRPr lang="en-ZA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dirty="0" err="1" smtClean="0">
                <a:ea typeface="+mn-ea"/>
                <a:cs typeface="+mn-cs"/>
              </a:rPr>
              <a:t>Jou</a:t>
            </a:r>
            <a:r>
              <a:rPr lang="en-ZA" dirty="0" smtClean="0">
                <a:ea typeface="+mn-ea"/>
                <a:cs typeface="+mn-cs"/>
              </a:rPr>
              <a:t> sin </a:t>
            </a:r>
            <a:r>
              <a:rPr lang="en-ZA" dirty="0" err="1" smtClean="0">
                <a:ea typeface="+mn-ea"/>
                <a:cs typeface="+mn-cs"/>
              </a:rPr>
              <a:t>moet</a:t>
            </a:r>
            <a:r>
              <a:rPr lang="en-ZA" dirty="0" smtClean="0">
                <a:ea typeface="+mn-ea"/>
                <a:cs typeface="+mn-cs"/>
              </a:rPr>
              <a:t> die </a:t>
            </a:r>
            <a:r>
              <a:rPr lang="en-ZA" dirty="0" err="1" smtClean="0">
                <a:ea typeface="+mn-ea"/>
                <a:cs typeface="+mn-cs"/>
              </a:rPr>
              <a:t>volgende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vraag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beantwoord</a:t>
            </a:r>
            <a:r>
              <a:rPr lang="en-ZA" dirty="0" smtClean="0">
                <a:ea typeface="+mn-ea"/>
                <a:cs typeface="+mn-cs"/>
              </a:rPr>
              <a:t>: </a:t>
            </a:r>
            <a:r>
              <a:rPr lang="en-ZA" dirty="0" err="1" smtClean="0">
                <a:ea typeface="+mn-ea"/>
                <a:cs typeface="+mn-cs"/>
              </a:rPr>
              <a:t>Wie</a:t>
            </a:r>
            <a:r>
              <a:rPr lang="en-ZA" dirty="0" smtClean="0">
                <a:ea typeface="+mn-ea"/>
                <a:cs typeface="+mn-cs"/>
              </a:rPr>
              <a:t> / </a:t>
            </a:r>
            <a:r>
              <a:rPr lang="en-ZA" dirty="0" err="1" smtClean="0">
                <a:ea typeface="+mn-ea"/>
                <a:cs typeface="+mn-cs"/>
              </a:rPr>
              <a:t>wat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doen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wat</a:t>
            </a:r>
            <a:r>
              <a:rPr lang="en-ZA" dirty="0" smtClean="0">
                <a:ea typeface="+mn-ea"/>
                <a:cs typeface="+mn-cs"/>
              </a:rPr>
              <a:t> / </a:t>
            </a:r>
            <a:r>
              <a:rPr lang="en-ZA" dirty="0" err="1" smtClean="0">
                <a:ea typeface="+mn-ea"/>
                <a:cs typeface="+mn-cs"/>
              </a:rPr>
              <a:t>waar</a:t>
            </a:r>
            <a:r>
              <a:rPr lang="en-ZA" dirty="0" smtClean="0">
                <a:ea typeface="+mn-ea"/>
                <a:cs typeface="+mn-cs"/>
              </a:rPr>
              <a:t> / </a:t>
            </a:r>
            <a:r>
              <a:rPr lang="en-ZA" dirty="0" err="1" smtClean="0">
                <a:ea typeface="+mn-ea"/>
                <a:cs typeface="+mn-cs"/>
              </a:rPr>
              <a:t>wanneer</a:t>
            </a:r>
            <a:r>
              <a:rPr lang="en-ZA" dirty="0" smtClean="0">
                <a:ea typeface="+mn-ea"/>
                <a:cs typeface="+mn-cs"/>
              </a:rPr>
              <a:t> / </a:t>
            </a:r>
            <a:r>
              <a:rPr lang="en-ZA" dirty="0" err="1" smtClean="0">
                <a:ea typeface="+mn-ea"/>
                <a:cs typeface="+mn-cs"/>
              </a:rPr>
              <a:t>hoekom</a:t>
            </a:r>
            <a:r>
              <a:rPr lang="en-ZA" dirty="0" smtClean="0">
                <a:ea typeface="+mn-ea"/>
                <a:cs typeface="+mn-cs"/>
              </a:rPr>
              <a:t>?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ZA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dirty="0" err="1" smtClean="0">
                <a:ea typeface="+mn-ea"/>
                <a:cs typeface="+mn-cs"/>
              </a:rPr>
              <a:t>Elke</a:t>
            </a:r>
            <a:r>
              <a:rPr lang="en-ZA" dirty="0" smtClean="0">
                <a:ea typeface="+mn-ea"/>
                <a:cs typeface="+mn-cs"/>
              </a:rPr>
              <a:t> sin </a:t>
            </a:r>
            <a:r>
              <a:rPr lang="en-ZA" dirty="0" err="1" smtClean="0">
                <a:ea typeface="+mn-ea"/>
                <a:cs typeface="+mn-cs"/>
              </a:rPr>
              <a:t>hoef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nie</a:t>
            </a:r>
            <a:r>
              <a:rPr lang="en-ZA" dirty="0" smtClean="0">
                <a:ea typeface="+mn-ea"/>
                <a:cs typeface="+mn-cs"/>
              </a:rPr>
              <a:t> die </a:t>
            </a:r>
            <a:r>
              <a:rPr lang="en-ZA" dirty="0" err="1" smtClean="0">
                <a:ea typeface="+mn-ea"/>
                <a:cs typeface="+mn-cs"/>
              </a:rPr>
              <a:t>hele</a:t>
            </a:r>
            <a:r>
              <a:rPr lang="en-ZA" dirty="0" smtClean="0">
                <a:ea typeface="+mn-ea"/>
                <a:cs typeface="+mn-cs"/>
              </a:rPr>
              <a:t> Sv1TOMPv2I </a:t>
            </a:r>
            <a:r>
              <a:rPr lang="en-ZA" dirty="0" err="1" smtClean="0">
                <a:ea typeface="+mn-ea"/>
                <a:cs typeface="+mn-cs"/>
              </a:rPr>
              <a:t>te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bevat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nie</a:t>
            </a:r>
            <a:r>
              <a:rPr lang="en-ZA" dirty="0" smtClean="0">
                <a:ea typeface="+mn-ea"/>
                <a:cs typeface="+mn-cs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dirty="0" err="1" smtClean="0">
                <a:ea typeface="+mn-ea"/>
                <a:cs typeface="+mn-cs"/>
              </a:rPr>
              <a:t>Moenie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jou</a:t>
            </a:r>
            <a:r>
              <a:rPr lang="en-ZA" dirty="0" smtClean="0">
                <a:ea typeface="+mn-ea"/>
                <a:cs typeface="+mn-cs"/>
              </a:rPr>
              <a:t> sin </a:t>
            </a:r>
            <a:r>
              <a:rPr lang="en-ZA" dirty="0" err="1" smtClean="0">
                <a:ea typeface="+mn-ea"/>
                <a:cs typeface="+mn-cs"/>
              </a:rPr>
              <a:t>te</a:t>
            </a:r>
            <a:r>
              <a:rPr lang="en-ZA" dirty="0" smtClean="0">
                <a:ea typeface="+mn-ea"/>
                <a:cs typeface="+mn-cs"/>
              </a:rPr>
              <a:t> lank of </a:t>
            </a:r>
            <a:r>
              <a:rPr lang="en-ZA" dirty="0" err="1" smtClean="0">
                <a:ea typeface="+mn-ea"/>
                <a:cs typeface="+mn-cs"/>
              </a:rPr>
              <a:t>ingewikkeld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probeer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maak</a:t>
            </a:r>
            <a:r>
              <a:rPr lang="en-ZA" dirty="0" smtClean="0">
                <a:ea typeface="+mn-ea"/>
                <a:cs typeface="+mn-cs"/>
              </a:rPr>
              <a:t> </a:t>
            </a:r>
            <a:r>
              <a:rPr lang="en-ZA" dirty="0" err="1" smtClean="0">
                <a:ea typeface="+mn-ea"/>
                <a:cs typeface="+mn-cs"/>
              </a:rPr>
              <a:t>nie</a:t>
            </a:r>
            <a:r>
              <a:rPr lang="en-ZA" dirty="0" smtClean="0">
                <a:ea typeface="+mn-ea"/>
                <a:cs typeface="+mn-cs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sz="1700" dirty="0" smtClean="0">
                <a:ea typeface="+mn-ea"/>
                <a:cs typeface="+mn-cs"/>
              </a:rPr>
              <a:t>(subject; verb 1 =  time; object; manner; place; verb 2 = infinitive)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sz="1700" i="1" dirty="0" smtClean="0">
                <a:ea typeface="+mn-ea"/>
                <a:cs typeface="+mn-cs"/>
              </a:rPr>
              <a:t>Die man groet elke aand die mense saggies in die park om sy vriendelikheid te bewys.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dirty="0" smtClean="0">
                <a:ea typeface="+mn-ea"/>
                <a:cs typeface="+mn-cs"/>
              </a:rPr>
              <a:t>ONTHOU: </a:t>
            </a:r>
            <a:r>
              <a:rPr lang="en-ZA" dirty="0" smtClean="0">
                <a:solidFill>
                  <a:srgbClr val="FF0000"/>
                </a:solidFill>
                <a:ea typeface="+mn-ea"/>
                <a:cs typeface="+mn-cs"/>
              </a:rPr>
              <a:t>KISS</a:t>
            </a:r>
            <a:r>
              <a:rPr lang="en-ZA" dirty="0" smtClean="0">
                <a:ea typeface="+mn-ea"/>
                <a:cs typeface="+mn-cs"/>
              </a:rPr>
              <a:t> - </a:t>
            </a:r>
            <a:r>
              <a:rPr lang="en-ZA" dirty="0" smtClean="0">
                <a:solidFill>
                  <a:srgbClr val="FF0000"/>
                </a:solidFill>
                <a:ea typeface="+mn-ea"/>
                <a:cs typeface="+mn-cs"/>
              </a:rPr>
              <a:t>K</a:t>
            </a:r>
            <a:r>
              <a:rPr lang="en-ZA" dirty="0" smtClean="0">
                <a:ea typeface="+mn-ea"/>
                <a:cs typeface="+mn-cs"/>
              </a:rPr>
              <a:t>eep </a:t>
            </a:r>
            <a:r>
              <a:rPr lang="en-ZA" dirty="0" smtClean="0">
                <a:solidFill>
                  <a:srgbClr val="FF0000"/>
                </a:solidFill>
                <a:ea typeface="+mn-ea"/>
                <a:cs typeface="+mn-cs"/>
              </a:rPr>
              <a:t>I</a:t>
            </a:r>
            <a:r>
              <a:rPr lang="en-ZA" dirty="0" smtClean="0">
                <a:ea typeface="+mn-ea"/>
                <a:cs typeface="+mn-cs"/>
              </a:rPr>
              <a:t>t </a:t>
            </a:r>
            <a:r>
              <a:rPr lang="en-ZA" dirty="0" smtClean="0">
                <a:solidFill>
                  <a:srgbClr val="FF0000"/>
                </a:solidFill>
                <a:ea typeface="+mn-ea"/>
                <a:cs typeface="+mn-cs"/>
              </a:rPr>
              <a:t>S</a:t>
            </a:r>
            <a:r>
              <a:rPr lang="en-ZA" dirty="0" smtClean="0">
                <a:ea typeface="+mn-ea"/>
                <a:cs typeface="+mn-cs"/>
              </a:rPr>
              <a:t>imple, </a:t>
            </a:r>
            <a:r>
              <a:rPr lang="en-ZA" dirty="0" smtClean="0">
                <a:solidFill>
                  <a:srgbClr val="FF0000"/>
                </a:solidFill>
                <a:ea typeface="+mn-ea"/>
                <a:cs typeface="+mn-cs"/>
              </a:rPr>
              <a:t>S</a:t>
            </a:r>
            <a:r>
              <a:rPr lang="en-ZA" dirty="0" smtClean="0">
                <a:ea typeface="+mn-ea"/>
                <a:cs typeface="+mn-cs"/>
              </a:rPr>
              <a:t>tupid (and Short)</a:t>
            </a:r>
            <a:endParaRPr lang="en-ZA" dirty="0"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7875"/>
          </a:xfrm>
        </p:spPr>
        <p:txBody>
          <a:bodyPr/>
          <a:lstStyle/>
          <a:p>
            <a:pPr eaLnBrk="1" hangingPunct="1"/>
            <a:r>
              <a:rPr lang="en-ZA" b="1" dirty="0" err="1" smtClean="0"/>
              <a:t>Wat</a:t>
            </a:r>
            <a:r>
              <a:rPr lang="en-ZA" b="1" dirty="0" smtClean="0"/>
              <a:t> het </a:t>
            </a:r>
            <a:r>
              <a:rPr lang="en-ZA" b="1" dirty="0" err="1" smtClean="0"/>
              <a:t>ons</a:t>
            </a:r>
            <a:r>
              <a:rPr lang="en-ZA" b="1" dirty="0" smtClean="0"/>
              <a:t> </a:t>
            </a:r>
            <a:r>
              <a:rPr lang="en-ZA" b="1" dirty="0" err="1" smtClean="0"/>
              <a:t>geleer</a:t>
            </a:r>
            <a:r>
              <a:rPr lang="en-ZA" b="1" dirty="0" smtClean="0"/>
              <a:t>… </a:t>
            </a:r>
            <a:endParaRPr lang="en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476886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pitchFamily="34" charset="0"/>
              <a:buNone/>
            </a:pPr>
            <a:r>
              <a:rPr lang="en-ZA" sz="3000" dirty="0" err="1" smtClean="0"/>
              <a:t>Wat</a:t>
            </a:r>
            <a:r>
              <a:rPr lang="en-ZA" sz="3000" dirty="0" smtClean="0"/>
              <a:t> het </a:t>
            </a:r>
            <a:r>
              <a:rPr lang="en-ZA" sz="3000" dirty="0" err="1" smtClean="0"/>
              <a:t>ons</a:t>
            </a:r>
            <a:r>
              <a:rPr lang="en-ZA" sz="3000" dirty="0" smtClean="0"/>
              <a:t> </a:t>
            </a:r>
            <a:r>
              <a:rPr lang="en-ZA" sz="3000" dirty="0" err="1" smtClean="0"/>
              <a:t>geleer</a:t>
            </a:r>
            <a:r>
              <a:rPr lang="en-ZA" sz="3000" dirty="0" smtClean="0"/>
              <a:t>…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smtClean="0">
                <a:solidFill>
                  <a:srgbClr val="FF0000"/>
                </a:solidFill>
              </a:rPr>
              <a:t>KISS</a:t>
            </a:r>
            <a:r>
              <a:rPr lang="en-ZA" sz="3000" dirty="0" smtClean="0"/>
              <a:t>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err="1" smtClean="0"/>
              <a:t>Wie</a:t>
            </a:r>
            <a:r>
              <a:rPr lang="en-ZA" sz="3000" dirty="0" smtClean="0"/>
              <a:t> </a:t>
            </a:r>
            <a:r>
              <a:rPr lang="en-ZA" sz="3000" dirty="0" err="1" smtClean="0"/>
              <a:t>doen</a:t>
            </a:r>
            <a:r>
              <a:rPr lang="en-ZA" sz="3000" dirty="0" smtClean="0"/>
              <a:t> </a:t>
            </a:r>
            <a:r>
              <a:rPr lang="en-ZA" sz="3000" dirty="0" err="1" smtClean="0"/>
              <a:t>wat</a:t>
            </a:r>
            <a:r>
              <a:rPr lang="en-ZA" sz="3000" dirty="0" smtClean="0"/>
              <a:t>?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smtClean="0"/>
              <a:t> </a:t>
            </a:r>
            <a:r>
              <a:rPr lang="en-ZA" sz="3000" dirty="0" err="1" smtClean="0"/>
              <a:t>Basiese</a:t>
            </a:r>
            <a:r>
              <a:rPr lang="en-ZA" sz="3000" dirty="0" smtClean="0"/>
              <a:t> sin </a:t>
            </a:r>
            <a:r>
              <a:rPr lang="en-ZA" sz="3000" dirty="0" err="1" smtClean="0"/>
              <a:t>Wanneer</a:t>
            </a:r>
            <a:r>
              <a:rPr lang="en-ZA" sz="3000" dirty="0" smtClean="0"/>
              <a:t>, </a:t>
            </a:r>
            <a:r>
              <a:rPr lang="en-ZA" sz="3000" dirty="0" err="1" smtClean="0"/>
              <a:t>waar</a:t>
            </a:r>
            <a:r>
              <a:rPr lang="en-ZA" sz="3000" dirty="0" smtClean="0"/>
              <a:t>, </a:t>
            </a:r>
            <a:r>
              <a:rPr lang="en-ZA" sz="3000" dirty="0" err="1" smtClean="0"/>
              <a:t>hoekom</a:t>
            </a:r>
            <a:r>
              <a:rPr lang="en-ZA" sz="3000" dirty="0" smtClean="0"/>
              <a:t>?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smtClean="0"/>
              <a:t> </a:t>
            </a:r>
            <a:r>
              <a:rPr lang="en-ZA" sz="3000" dirty="0" err="1" smtClean="0"/>
              <a:t>Uitgebreide</a:t>
            </a:r>
            <a:r>
              <a:rPr lang="en-ZA" sz="3000" dirty="0" smtClean="0"/>
              <a:t> sin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err="1" smtClean="0"/>
              <a:t>Onthou</a:t>
            </a:r>
            <a:r>
              <a:rPr lang="en-ZA" sz="3000" dirty="0" smtClean="0"/>
              <a:t> </a:t>
            </a:r>
            <a:r>
              <a:rPr lang="en-ZA" sz="3000" dirty="0" err="1" smtClean="0"/>
              <a:t>om</a:t>
            </a:r>
            <a:r>
              <a:rPr lang="en-ZA" sz="3000" dirty="0" smtClean="0"/>
              <a:t> </a:t>
            </a:r>
            <a:r>
              <a:rPr lang="en-ZA" sz="3000" dirty="0" err="1" smtClean="0"/>
              <a:t>leestekens</a:t>
            </a:r>
            <a:r>
              <a:rPr lang="en-ZA" sz="3000" dirty="0" smtClean="0"/>
              <a:t> </a:t>
            </a:r>
            <a:r>
              <a:rPr lang="en-ZA" sz="3000" dirty="0" err="1" smtClean="0"/>
              <a:t>te</a:t>
            </a:r>
            <a:r>
              <a:rPr lang="en-ZA" sz="3000" dirty="0" smtClean="0"/>
              <a:t> </a:t>
            </a:r>
            <a:r>
              <a:rPr lang="en-ZA" sz="3000" dirty="0" err="1" smtClean="0"/>
              <a:t>gebruik</a:t>
            </a:r>
            <a:r>
              <a:rPr lang="en-ZA" sz="3000" dirty="0" smtClean="0"/>
              <a:t> in </a:t>
            </a:r>
            <a:r>
              <a:rPr lang="en-ZA" sz="3000" dirty="0" err="1" smtClean="0"/>
              <a:t>jou</a:t>
            </a:r>
            <a:r>
              <a:rPr lang="en-ZA" sz="3000" dirty="0" smtClean="0"/>
              <a:t> </a:t>
            </a:r>
            <a:r>
              <a:rPr lang="en-ZA" sz="3000" dirty="0" err="1" smtClean="0"/>
              <a:t>paragraaf</a:t>
            </a:r>
            <a:r>
              <a:rPr lang="en-ZA" sz="3000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smtClean="0"/>
              <a:t>Lees </a:t>
            </a:r>
            <a:r>
              <a:rPr lang="en-ZA" sz="3000" dirty="0" err="1" smtClean="0"/>
              <a:t>jou</a:t>
            </a:r>
            <a:r>
              <a:rPr lang="en-ZA" sz="3000" dirty="0" smtClean="0"/>
              <a:t> </a:t>
            </a:r>
            <a:r>
              <a:rPr lang="en-ZA" sz="3000" dirty="0" err="1" smtClean="0"/>
              <a:t>paragraaf</a:t>
            </a:r>
            <a:r>
              <a:rPr lang="en-ZA" sz="3000" dirty="0" smtClean="0"/>
              <a:t> </a:t>
            </a:r>
            <a:r>
              <a:rPr lang="en-ZA" sz="3000" dirty="0" err="1" smtClean="0"/>
              <a:t>hardop</a:t>
            </a:r>
            <a:r>
              <a:rPr lang="en-ZA" sz="3000" dirty="0" smtClean="0"/>
              <a:t>: </a:t>
            </a:r>
            <a:r>
              <a:rPr lang="en-ZA" sz="3000" dirty="0" err="1" smtClean="0"/>
              <a:t>gewoonlik</a:t>
            </a:r>
            <a:r>
              <a:rPr lang="en-ZA" sz="3000" dirty="0" smtClean="0"/>
              <a:t> </a:t>
            </a:r>
            <a:r>
              <a:rPr lang="en-ZA" sz="3000" dirty="0" err="1" smtClean="0"/>
              <a:t>skryf</a:t>
            </a:r>
            <a:r>
              <a:rPr lang="en-ZA" sz="3000" dirty="0" smtClean="0"/>
              <a:t> </a:t>
            </a:r>
            <a:r>
              <a:rPr lang="en-ZA" sz="3000" dirty="0" err="1" smtClean="0"/>
              <a:t>jy</a:t>
            </a:r>
            <a:r>
              <a:rPr lang="en-ZA" sz="3000" dirty="0" smtClean="0"/>
              <a:t> </a:t>
            </a:r>
            <a:r>
              <a:rPr lang="en-ZA" altLang="en-US" sz="3000" dirty="0" smtClean="0"/>
              <a:t>‘</a:t>
            </a:r>
            <a:r>
              <a:rPr lang="en-ZA" sz="3000" dirty="0" smtClean="0"/>
              <a:t>n </a:t>
            </a:r>
            <a:r>
              <a:rPr lang="en-ZA" sz="3000" dirty="0" err="1" smtClean="0"/>
              <a:t>komma</a:t>
            </a:r>
            <a:r>
              <a:rPr lang="en-ZA" sz="3000" dirty="0" smtClean="0"/>
              <a:t> </a:t>
            </a:r>
            <a:r>
              <a:rPr lang="en-ZA" sz="3000" dirty="0" err="1" smtClean="0"/>
              <a:t>waar</a:t>
            </a:r>
            <a:r>
              <a:rPr lang="en-ZA" sz="3000" dirty="0" smtClean="0"/>
              <a:t> </a:t>
            </a:r>
            <a:r>
              <a:rPr lang="en-ZA" sz="3000" dirty="0" err="1" smtClean="0"/>
              <a:t>jy</a:t>
            </a:r>
            <a:r>
              <a:rPr lang="en-ZA" sz="3000" dirty="0" smtClean="0"/>
              <a:t> </a:t>
            </a:r>
            <a:r>
              <a:rPr lang="en-ZA" sz="3000" dirty="0" err="1" smtClean="0"/>
              <a:t>moet</a:t>
            </a:r>
            <a:r>
              <a:rPr lang="en-ZA" sz="3000" dirty="0" smtClean="0"/>
              <a:t> </a:t>
            </a:r>
            <a:r>
              <a:rPr lang="en-ZA" sz="3000" dirty="0" err="1" smtClean="0"/>
              <a:t>asemhaal</a:t>
            </a:r>
            <a:r>
              <a:rPr lang="en-ZA" sz="3000" dirty="0" smtClean="0"/>
              <a:t>.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ZA" sz="3000" dirty="0" err="1" smtClean="0"/>
              <a:t>Jy</a:t>
            </a:r>
            <a:r>
              <a:rPr lang="en-ZA" sz="3000" dirty="0" smtClean="0"/>
              <a:t> </a:t>
            </a:r>
            <a:r>
              <a:rPr lang="en-ZA" sz="3000" dirty="0" err="1" smtClean="0"/>
              <a:t>skryf</a:t>
            </a:r>
            <a:r>
              <a:rPr lang="en-ZA" sz="3000" dirty="0" smtClean="0"/>
              <a:t> </a:t>
            </a:r>
            <a:r>
              <a:rPr lang="en-ZA" altLang="en-US" sz="3000" dirty="0" smtClean="0"/>
              <a:t>‘</a:t>
            </a:r>
            <a:r>
              <a:rPr lang="en-ZA" sz="3000" dirty="0" smtClean="0"/>
              <a:t>n punt </a:t>
            </a:r>
            <a:r>
              <a:rPr lang="en-ZA" sz="3000" dirty="0" err="1" smtClean="0"/>
              <a:t>waar</a:t>
            </a:r>
            <a:r>
              <a:rPr lang="en-ZA" sz="3000" dirty="0" smtClean="0"/>
              <a:t> </a:t>
            </a:r>
            <a:r>
              <a:rPr lang="en-ZA" sz="3000" dirty="0" err="1" smtClean="0"/>
              <a:t>daar</a:t>
            </a:r>
            <a:r>
              <a:rPr lang="en-ZA" sz="3000" dirty="0" smtClean="0"/>
              <a:t> </a:t>
            </a:r>
            <a:r>
              <a:rPr lang="en-ZA" altLang="en-US" sz="3000" dirty="0" smtClean="0"/>
              <a:t>‘</a:t>
            </a:r>
            <a:r>
              <a:rPr lang="en-ZA" sz="3000" dirty="0" smtClean="0"/>
              <a:t>n </a:t>
            </a:r>
            <a:r>
              <a:rPr lang="en-ZA" sz="3000" dirty="0" err="1" smtClean="0"/>
              <a:t>langer</a:t>
            </a:r>
            <a:r>
              <a:rPr lang="en-ZA" sz="3000" dirty="0" smtClean="0"/>
              <a:t> </a:t>
            </a:r>
            <a:r>
              <a:rPr lang="en-ZA" sz="3000" dirty="0" err="1" smtClean="0"/>
              <a:t>pouse</a:t>
            </a:r>
            <a:r>
              <a:rPr lang="en-ZA" sz="3000" dirty="0" smtClean="0"/>
              <a:t> is.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0"/>
            <a:ext cx="8229600" cy="7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Skryf en aanbied</a:t>
            </a:r>
            <a:endParaRPr kumimoji="0" lang="en-Z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28938" y="6356350"/>
            <a:ext cx="3929062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ZA" dirty="0" smtClean="0">
                <a:solidFill>
                  <a:srgbClr val="898989"/>
                </a:solidFill>
                <a:ea typeface="ＭＳ Ｐゴシック" pitchFamily="34" charset="-128"/>
              </a:rPr>
              <a:t>KABV ORIëNTERINGSWERKSWINKEL vir GRAAD 11 in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1058</Words>
  <Application>Microsoft Office PowerPoint</Application>
  <PresentationFormat>On-screen Show (4:3)</PresentationFormat>
  <Paragraphs>163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KURRIKULUM- EN ASSESSERINGS- BELEIDSVERKLARING</vt:lpstr>
      <vt:lpstr>Skryf en aanbied  </vt:lpstr>
      <vt:lpstr>Skryf en aanbied</vt:lpstr>
      <vt:lpstr>Kom ons wees eerlik… </vt:lpstr>
      <vt:lpstr>ONTHOU… </vt:lpstr>
      <vt:lpstr>ONTHOU… </vt:lpstr>
      <vt:lpstr>ONTHOU…</vt:lpstr>
      <vt:lpstr>ONTHOU… </vt:lpstr>
      <vt:lpstr>Wat het ons geleer… </vt:lpstr>
      <vt:lpstr> Hoe om ‘n paragraaf aanmekaar te sit.  </vt:lpstr>
      <vt:lpstr>ONTHOU…</vt:lpstr>
      <vt:lpstr>ONTHOU… </vt:lpstr>
      <vt:lpstr>ONTHOU… </vt:lpstr>
      <vt:lpstr>Jou fisiese opstel… </vt:lpstr>
      <vt:lpstr>Begin… </vt:lpstr>
      <vt:lpstr>Beplanningsformules… </vt:lpstr>
      <vt:lpstr>Beplanningsformules…   </vt:lpstr>
      <vt:lpstr>Middel… (liggaam) </vt:lpstr>
      <vt:lpstr>Einde… (slot) </vt:lpstr>
      <vt:lpstr>Baie dankie.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September.p</dc:creator>
  <cp:lastModifiedBy>SylviaSmith</cp:lastModifiedBy>
  <cp:revision>227</cp:revision>
  <dcterms:created xsi:type="dcterms:W3CDTF">2010-01-21T11:25:04Z</dcterms:created>
  <dcterms:modified xsi:type="dcterms:W3CDTF">2012-02-16T11:51:43Z</dcterms:modified>
</cp:coreProperties>
</file>