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90C8-811B-417A-B2AA-8F979C93BF00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4393-EE93-4F91-B127-9CCDAA507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DIREKTE</a:t>
            </a:r>
            <a:r>
              <a:rPr lang="en-US" dirty="0" smtClean="0"/>
              <a:t> &amp; </a:t>
            </a:r>
            <a:r>
              <a:rPr lang="en-US" dirty="0" err="1" smtClean="0"/>
              <a:t>INDIREKTE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410200"/>
          </a:xfrm>
          <a:ln>
            <a:solidFill>
              <a:schemeClr val="accent6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DIREKTE</a:t>
            </a:r>
            <a:r>
              <a:rPr lang="en-US" b="1" dirty="0" smtClean="0"/>
              <a:t> </a:t>
            </a:r>
            <a:r>
              <a:rPr lang="en-US" b="1" dirty="0" err="1" smtClean="0"/>
              <a:t>REDE</a:t>
            </a:r>
            <a:endParaRPr lang="en-US" b="1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:”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Ek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gaan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jou</a:t>
            </a:r>
            <a:r>
              <a:rPr lang="en-US" sz="2400" dirty="0" smtClean="0">
                <a:latin typeface="Arial Narrow" pitchFamily="34" charset="0"/>
                <a:cs typeface="Arial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Arial Narrow" pitchFamily="34" charset="0"/>
                <a:cs typeface="Arial"/>
              </a:rPr>
              <a:t>                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.”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INLEIDENDE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GEDEELTE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”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Ek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gaan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jou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,”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 Narrow" pitchFamily="34" charset="0"/>
                <a:cs typeface="Arial"/>
              </a:rPr>
              <a:t>                          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tydsaanduidende</a:t>
            </a:r>
            <a:r>
              <a:rPr lang="en-US" sz="24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woord</a:t>
            </a:r>
            <a:endParaRPr lang="en-US" sz="2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            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/>
              </a:rPr>
              <a:t>Uitroep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”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ek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gaan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jou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,”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 Narrow" pitchFamily="34" charset="0"/>
              <a:cs typeface="Arial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Dubbelpunt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: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Aanhalingstekens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“  “ dui die </a:t>
            </a:r>
          </a:p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direkte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rede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aan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.</a:t>
            </a:r>
            <a:r>
              <a:rPr lang="en-US" sz="2400" dirty="0" smtClean="0">
                <a:latin typeface="Arial Narrow" pitchFamily="34" charset="0"/>
                <a:cs typeface="Arial"/>
              </a:rPr>
              <a:t>           </a:t>
            </a:r>
            <a:endParaRPr lang="en-US" sz="2400" b="1" dirty="0" smtClean="0">
              <a:solidFill>
                <a:srgbClr val="FF000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INDIREKTE</a:t>
            </a:r>
            <a:r>
              <a:rPr lang="en-US" b="1" dirty="0" smtClean="0"/>
              <a:t> </a:t>
            </a:r>
            <a:r>
              <a:rPr lang="en-US" b="1" dirty="0" err="1" smtClean="0"/>
              <a:t>REDE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</a:rPr>
              <a:t>1. </a:t>
            </a:r>
            <a:r>
              <a:rPr lang="en-US" b="1" dirty="0" err="1" smtClean="0">
                <a:latin typeface="Arial Narrow" pitchFamily="34" charset="0"/>
              </a:rPr>
              <a:t>Moenie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inleidende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gedeelte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</a:t>
            </a:r>
            <a:r>
              <a:rPr lang="en-US" b="1" dirty="0" smtClean="0">
                <a:latin typeface="Arial Narrow" pitchFamily="34" charset="0"/>
              </a:rPr>
              <a:t>se </a:t>
            </a:r>
            <a:r>
              <a:rPr lang="en-US" b="1" dirty="0" err="1" smtClean="0">
                <a:latin typeface="Arial Narrow" pitchFamily="34" charset="0"/>
              </a:rPr>
              <a:t>tyd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verander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nie</a:t>
            </a:r>
            <a:r>
              <a:rPr lang="en-US" b="1" dirty="0" smtClean="0"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 ….</a:t>
            </a:r>
          </a:p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</a:rPr>
              <a:t>2. </a:t>
            </a:r>
            <a:r>
              <a:rPr lang="en-US" b="1" dirty="0" err="1" smtClean="0">
                <a:latin typeface="Arial Narrow" pitchFamily="34" charset="0"/>
              </a:rPr>
              <a:t>Haal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leestekens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weg</a:t>
            </a:r>
            <a:r>
              <a:rPr lang="en-US" b="1" dirty="0" smtClean="0">
                <a:latin typeface="Arial Narrow" pitchFamily="34" charset="0"/>
              </a:rPr>
              <a:t> en </a:t>
            </a:r>
            <a:r>
              <a:rPr lang="en-US" b="1" dirty="0" err="1" smtClean="0">
                <a:latin typeface="Arial Narrow" pitchFamily="34" charset="0"/>
              </a:rPr>
              <a:t>voeg</a:t>
            </a:r>
            <a:r>
              <a:rPr lang="en-US" b="1" dirty="0" smtClean="0">
                <a:latin typeface="Arial Narrow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latin typeface="Arial Narrow" pitchFamily="34" charset="0"/>
              </a:rPr>
              <a:t>    DAT </a:t>
            </a:r>
            <a:r>
              <a:rPr lang="en-US" b="1" dirty="0" err="1" smtClean="0">
                <a:latin typeface="Arial Narrow" pitchFamily="34" charset="0"/>
              </a:rPr>
              <a:t>in.By</a:t>
            </a:r>
            <a:r>
              <a:rPr lang="en-US" b="1" dirty="0" smtClean="0">
                <a:latin typeface="Arial Narrow" pitchFamily="34" charset="0"/>
              </a:rPr>
              <a:t> ‘n </a:t>
            </a:r>
            <a:r>
              <a:rPr lang="en-US" b="1" dirty="0" err="1" smtClean="0">
                <a:latin typeface="Arial Narrow" pitchFamily="34" charset="0"/>
              </a:rPr>
              <a:t>vraagsin</a:t>
            </a:r>
            <a:r>
              <a:rPr lang="en-US" b="1" dirty="0" smtClean="0">
                <a:latin typeface="Arial Narrow" pitchFamily="34" charset="0"/>
              </a:rPr>
              <a:t> is </a:t>
            </a:r>
            <a:r>
              <a:rPr lang="en-US" b="1" dirty="0" err="1" smtClean="0">
                <a:latin typeface="Arial Narrow" pitchFamily="34" charset="0"/>
              </a:rPr>
              <a:t>dit</a:t>
            </a:r>
            <a:r>
              <a:rPr lang="en-US" b="1" dirty="0" smtClean="0">
                <a:latin typeface="Arial Narrow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latin typeface="Arial Narrow" pitchFamily="34" charset="0"/>
              </a:rPr>
              <a:t>     OF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b="1" dirty="0" smtClean="0">
                <a:latin typeface="Arial Narrow" pitchFamily="34" charset="0"/>
                <a:cs typeface="Arial"/>
              </a:rPr>
              <a:t>DAT … /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vra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OF…..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  <a:cs typeface="Arial"/>
              </a:rPr>
              <a:t>3. </a:t>
            </a:r>
            <a:r>
              <a:rPr lang="en-US" b="1" dirty="0" err="1" smtClean="0">
                <a:latin typeface="Arial Narrow" pitchFamily="34" charset="0"/>
                <a:cs typeface="Arial"/>
              </a:rPr>
              <a:t>Verander</a:t>
            </a:r>
            <a:r>
              <a:rPr lang="en-US" b="1" dirty="0" smtClean="0">
                <a:latin typeface="Arial Narrow" pitchFamily="34" charset="0"/>
                <a:cs typeface="Arial"/>
              </a:rPr>
              <a:t> die </a:t>
            </a:r>
            <a:r>
              <a:rPr lang="en-US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VOORNAAM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=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    </a:t>
            </a:r>
            <a:r>
              <a:rPr lang="en-US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WOORDE</a:t>
            </a:r>
            <a:r>
              <a:rPr lang="en-US" b="1" dirty="0" smtClean="0">
                <a:latin typeface="Arial Narrow" pitchFamily="34" charset="0"/>
                <a:cs typeface="Arial"/>
              </a:rPr>
              <a:t> 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b="1" dirty="0" smtClean="0">
                <a:latin typeface="Arial Narrow" pitchFamily="34" charset="0"/>
                <a:cs typeface="Arial"/>
              </a:rPr>
              <a:t>DAT </a:t>
            </a:r>
            <a:r>
              <a:rPr lang="en-US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sy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vir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my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kom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dirty="0" smtClean="0">
                <a:latin typeface="Arial Narrow" pitchFamily="34" charset="0"/>
                <a:cs typeface="Arial"/>
              </a:rPr>
              <a:t>.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 marL="514350" indent="-514350">
              <a:buNone/>
            </a:pPr>
            <a:endParaRPr lang="en-US" b="1" dirty="0" smtClean="0">
              <a:latin typeface="Arial Narrow" pitchFamily="34" charset="0"/>
              <a:cs typeface="Arial"/>
            </a:endParaRPr>
          </a:p>
          <a:p>
            <a:pPr marL="514350" indent="-514350">
              <a:buNone/>
            </a:pPr>
            <a:endParaRPr lang="en-US" b="1" dirty="0" smtClean="0">
              <a:latin typeface="Arial Narrow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876300" y="23241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1524000" y="3505200"/>
            <a:ext cx="381000" cy="228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3400" y="4495800"/>
            <a:ext cx="533400" cy="3048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                                  Susan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DAT </a:t>
            </a:r>
            <a:r>
              <a:rPr lang="en-US" sz="2400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sy</a:t>
            </a:r>
            <a:r>
              <a:rPr lang="en-US" sz="2400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my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dirty="0" smtClean="0">
                <a:latin typeface="Arial Narrow" pitchFamily="34" charset="0"/>
                <a:cs typeface="Arial"/>
              </a:rPr>
              <a:t>.</a:t>
            </a:r>
          </a:p>
          <a:p>
            <a:pPr marL="514350" indent="-514350"/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/>
            <a:r>
              <a:rPr lang="en-US" sz="2400" b="1" dirty="0" smtClean="0">
                <a:latin typeface="Arial Narrow" pitchFamily="34" charset="0"/>
                <a:cs typeface="Arial"/>
              </a:rPr>
              <a:t>4.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Verander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die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tydsaanduidende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woord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(e)</a:t>
            </a:r>
          </a:p>
          <a:p>
            <a:pPr marL="514350" indent="-514350"/>
            <a:endParaRPr lang="en-US" sz="2400" b="1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DAT </a:t>
            </a:r>
            <a:r>
              <a:rPr lang="en-US" sz="2400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sy</a:t>
            </a:r>
            <a:r>
              <a:rPr lang="en-US" sz="2400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die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volgende</a:t>
            </a:r>
            <a:r>
              <a:rPr lang="en-US" sz="2400" dirty="0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 dag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my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dirty="0" smtClean="0">
                <a:latin typeface="Arial Narrow" pitchFamily="34" charset="0"/>
                <a:cs typeface="Arial"/>
              </a:rPr>
              <a:t>.</a:t>
            </a:r>
          </a:p>
          <a:p>
            <a:pPr marL="514350" indent="-514350"/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Vandag</a:t>
            </a:r>
            <a:r>
              <a:rPr lang="en-US" dirty="0" smtClean="0">
                <a:latin typeface="Arial Narrow" pitchFamily="34" charset="0"/>
                <a:cs typeface="Arial"/>
              </a:rPr>
              <a:t> – </a:t>
            </a:r>
            <a:r>
              <a:rPr lang="en-US" dirty="0" err="1" smtClean="0">
                <a:latin typeface="Arial Narrow" pitchFamily="34" charset="0"/>
                <a:cs typeface="Arial"/>
              </a:rPr>
              <a:t>daardie</a:t>
            </a:r>
            <a:r>
              <a:rPr lang="en-US" dirty="0" smtClean="0">
                <a:latin typeface="Arial Narrow" pitchFamily="34" charset="0"/>
                <a:cs typeface="Arial"/>
              </a:rPr>
              <a:t> dag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Vanjaar</a:t>
            </a:r>
            <a:r>
              <a:rPr lang="en-US" dirty="0" smtClean="0">
                <a:latin typeface="Arial Narrow" pitchFamily="34" charset="0"/>
                <a:cs typeface="Arial"/>
              </a:rPr>
              <a:t> – </a:t>
            </a:r>
            <a:r>
              <a:rPr lang="en-US" dirty="0" err="1" smtClean="0">
                <a:latin typeface="Arial Narrow" pitchFamily="34" charset="0"/>
                <a:cs typeface="Arial"/>
              </a:rPr>
              <a:t>daardie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jaar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Môre</a:t>
            </a:r>
            <a:r>
              <a:rPr lang="en-US" dirty="0" smtClean="0">
                <a:latin typeface="Arial Narrow" pitchFamily="34" charset="0"/>
                <a:cs typeface="Arial"/>
              </a:rPr>
              <a:t> – die </a:t>
            </a:r>
            <a:r>
              <a:rPr lang="en-US" dirty="0" err="1" smtClean="0">
                <a:latin typeface="Arial Narrow" pitchFamily="34" charset="0"/>
                <a:cs typeface="Arial"/>
              </a:rPr>
              <a:t>volgende</a:t>
            </a:r>
            <a:r>
              <a:rPr lang="en-US" dirty="0" smtClean="0">
                <a:latin typeface="Arial Narrow" pitchFamily="34" charset="0"/>
                <a:cs typeface="Arial"/>
              </a:rPr>
              <a:t> dag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Verlede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jaar</a:t>
            </a:r>
            <a:r>
              <a:rPr lang="en-US" dirty="0" smtClean="0">
                <a:latin typeface="Arial Narrow" pitchFamily="34" charset="0"/>
                <a:cs typeface="Arial"/>
              </a:rPr>
              <a:t> – die </a:t>
            </a:r>
            <a:r>
              <a:rPr lang="en-US" dirty="0" err="1" smtClean="0">
                <a:latin typeface="Arial Narrow" pitchFamily="34" charset="0"/>
                <a:cs typeface="Arial"/>
              </a:rPr>
              <a:t>vorige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jaar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Eergister</a:t>
            </a:r>
            <a:r>
              <a:rPr lang="en-US" dirty="0" smtClean="0">
                <a:latin typeface="Arial Narrow" pitchFamily="34" charset="0"/>
                <a:cs typeface="Arial"/>
              </a:rPr>
              <a:t> – twee </a:t>
            </a:r>
            <a:r>
              <a:rPr lang="en-US" dirty="0" err="1" smtClean="0">
                <a:latin typeface="Arial Narrow" pitchFamily="34" charset="0"/>
                <a:cs typeface="Arial"/>
              </a:rPr>
              <a:t>dae</a:t>
            </a:r>
            <a:r>
              <a:rPr lang="en-US" dirty="0" smtClean="0">
                <a:latin typeface="Arial Narrow" pitchFamily="34" charset="0"/>
                <a:cs typeface="Arial"/>
              </a:rPr>
              <a:t> </a:t>
            </a:r>
            <a:r>
              <a:rPr lang="en-US" dirty="0" err="1" smtClean="0">
                <a:latin typeface="Arial Narrow" pitchFamily="34" charset="0"/>
                <a:cs typeface="Arial"/>
              </a:rPr>
              <a:t>tevore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Hier</a:t>
            </a:r>
            <a:r>
              <a:rPr lang="en-US" dirty="0" smtClean="0">
                <a:latin typeface="Arial Narrow" pitchFamily="34" charset="0"/>
                <a:cs typeface="Arial"/>
              </a:rPr>
              <a:t> – </a:t>
            </a:r>
            <a:r>
              <a:rPr lang="en-US" dirty="0" err="1" smtClean="0">
                <a:latin typeface="Arial Narrow" pitchFamily="34" charset="0"/>
                <a:cs typeface="Arial"/>
              </a:rPr>
              <a:t>daar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Hierheen</a:t>
            </a:r>
            <a:r>
              <a:rPr lang="en-US" dirty="0" smtClean="0">
                <a:latin typeface="Arial Narrow" pitchFamily="34" charset="0"/>
                <a:cs typeface="Arial"/>
              </a:rPr>
              <a:t>- </a:t>
            </a:r>
            <a:r>
              <a:rPr lang="en-US" dirty="0" err="1" smtClean="0">
                <a:latin typeface="Arial Narrow" pitchFamily="34" charset="0"/>
                <a:cs typeface="Arial"/>
              </a:rPr>
              <a:t>daarheen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Gister</a:t>
            </a:r>
            <a:r>
              <a:rPr lang="en-US" dirty="0" smtClean="0">
                <a:latin typeface="Arial Narrow" pitchFamily="34" charset="0"/>
                <a:cs typeface="Arial"/>
              </a:rPr>
              <a:t> – die </a:t>
            </a:r>
            <a:r>
              <a:rPr lang="en-US" dirty="0" err="1" smtClean="0">
                <a:latin typeface="Arial Narrow" pitchFamily="34" charset="0"/>
                <a:cs typeface="Arial"/>
              </a:rPr>
              <a:t>vorige</a:t>
            </a:r>
            <a:r>
              <a:rPr lang="en-US" dirty="0" smtClean="0">
                <a:latin typeface="Arial Narrow" pitchFamily="34" charset="0"/>
                <a:cs typeface="Arial"/>
              </a:rPr>
              <a:t> dag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Nou</a:t>
            </a:r>
            <a:r>
              <a:rPr lang="en-US" dirty="0" smtClean="0">
                <a:latin typeface="Arial Narrow" pitchFamily="34" charset="0"/>
                <a:cs typeface="Arial"/>
              </a:rPr>
              <a:t> – toe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Hierdie</a:t>
            </a:r>
            <a:r>
              <a:rPr lang="en-US" dirty="0" smtClean="0">
                <a:latin typeface="Arial Narrow" pitchFamily="34" charset="0"/>
                <a:cs typeface="Arial"/>
              </a:rPr>
              <a:t> – </a:t>
            </a:r>
            <a:r>
              <a:rPr lang="en-US" dirty="0" err="1" smtClean="0">
                <a:latin typeface="Arial Narrow" pitchFamily="34" charset="0"/>
                <a:cs typeface="Arial"/>
              </a:rPr>
              <a:t>daardie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  <a:cs typeface="Arial"/>
              </a:rPr>
              <a:t>Hiernatoe</a:t>
            </a:r>
            <a:r>
              <a:rPr lang="en-US" dirty="0" smtClean="0">
                <a:latin typeface="Arial Narrow" pitchFamily="34" charset="0"/>
                <a:cs typeface="Arial"/>
              </a:rPr>
              <a:t> – </a:t>
            </a:r>
            <a:r>
              <a:rPr lang="en-US" dirty="0" err="1" smtClean="0">
                <a:latin typeface="Arial Narrow" pitchFamily="34" charset="0"/>
                <a:cs typeface="Arial"/>
              </a:rPr>
              <a:t>daarnatoe</a:t>
            </a:r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/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/>
            <a:r>
              <a:rPr lang="en-US" sz="2400" b="1" dirty="0" smtClean="0">
                <a:latin typeface="Arial Narrow" pitchFamily="34" charset="0"/>
                <a:cs typeface="Arial"/>
              </a:rPr>
              <a:t>5.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Omskryf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uitroepe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en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woorde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soos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ja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/nee/</a:t>
            </a:r>
            <a:r>
              <a:rPr lang="en-US" sz="2400" b="1" dirty="0" err="1" smtClean="0">
                <a:latin typeface="Arial Narrow" pitchFamily="34" charset="0"/>
                <a:cs typeface="Arial"/>
              </a:rPr>
              <a:t>asseblief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.</a:t>
            </a:r>
          </a:p>
          <a:p>
            <a:r>
              <a:rPr lang="en-US" sz="2400" b="1" dirty="0" smtClean="0">
                <a:latin typeface="Arial Narrow" pitchFamily="34" charset="0"/>
                <a:cs typeface="Arial"/>
              </a:rPr>
              <a:t>  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”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ek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gaan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jou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,”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Susan</a:t>
            </a: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   Susan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ê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/>
              </a:rPr>
              <a:t>opgewonde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latin typeface="Arial Narrow" pitchFamily="34" charset="0"/>
                <a:cs typeface="Arial"/>
              </a:rPr>
              <a:t>DAT </a:t>
            </a:r>
            <a:r>
              <a:rPr lang="en-US" sz="2400" b="1" dirty="0" err="1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sy</a:t>
            </a:r>
            <a:r>
              <a:rPr lang="en-US" sz="2400" b="1" dirty="0" smtClean="0">
                <a:solidFill>
                  <a:schemeClr val="tx2"/>
                </a:solidFill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Narrow" pitchFamily="34" charset="0"/>
                <a:cs typeface="Arial"/>
              </a:rPr>
              <a:t>môre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vir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  <a:cs typeface="Arial"/>
              </a:rPr>
              <a:t>my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kom</a:t>
            </a:r>
            <a:r>
              <a:rPr lang="en-US" sz="2400" dirty="0" smtClean="0">
                <a:latin typeface="Arial Narrow" pitchFamily="34" charset="0"/>
                <a:cs typeface="Arial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/>
              </a:rPr>
              <a:t>kuier</a:t>
            </a:r>
            <a:r>
              <a:rPr lang="en-US" sz="2400" dirty="0" smtClean="0">
                <a:latin typeface="Arial Narrow" pitchFamily="34" charset="0"/>
                <a:cs typeface="Arial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Arial Narrow" pitchFamily="34" charset="0"/>
              <a:cs typeface="Arial"/>
            </a:endParaRPr>
          </a:p>
          <a:p>
            <a:pPr marL="514350" indent="-514350"/>
            <a:endParaRPr lang="en-US" sz="2400" b="1" dirty="0" smtClean="0">
              <a:latin typeface="Arial Narrow" pitchFamily="34" charset="0"/>
              <a:cs typeface="Arial"/>
            </a:endParaRPr>
          </a:p>
          <a:p>
            <a:pPr marL="514350" indent="-514350"/>
            <a:endParaRPr lang="en-US" dirty="0" smtClean="0">
              <a:latin typeface="Calibri"/>
              <a:cs typeface="Arial"/>
            </a:endParaRPr>
          </a:p>
          <a:p>
            <a:pPr marL="514350" indent="-514350"/>
            <a:endParaRPr lang="en-US" dirty="0" smtClean="0">
              <a:latin typeface="Arial Narrow" pitchFamily="34" charset="0"/>
              <a:cs typeface="Arial"/>
            </a:endParaRPr>
          </a:p>
          <a:p>
            <a:pPr marL="514350" indent="-514350">
              <a:buFont typeface="Arial" pitchFamily="34" charset="0"/>
              <a:buChar char="•"/>
            </a:pPr>
            <a:endParaRPr lang="en-US" b="1" dirty="0" smtClean="0">
              <a:latin typeface="Arial Narrow" pitchFamily="34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algn="l"/>
            <a:r>
              <a:rPr lang="en-US" b="1" u="sng" dirty="0" err="1" smtClean="0"/>
              <a:t>Direkte</a:t>
            </a:r>
            <a:r>
              <a:rPr lang="en-US" b="1" u="sng" dirty="0" smtClean="0"/>
              <a:t> en </a:t>
            </a:r>
            <a:r>
              <a:rPr lang="en-US" b="1" u="sng" dirty="0" err="1" smtClean="0"/>
              <a:t>indirekte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rede</a:t>
            </a:r>
            <a:r>
              <a:rPr lang="en-US" b="1" u="sng" dirty="0" smtClean="0"/>
              <a:t>:</a:t>
            </a: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1.Die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sê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werk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vandag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klaarmaak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2. Die man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“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Ekskuus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/>
                <a:cs typeface="Arial"/>
              </a:rPr>
              <a:t>ê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algn="l"/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</a:t>
            </a:r>
            <a:r>
              <a:rPr lang="en-US" dirty="0" err="1" smtClean="0">
                <a:latin typeface="Arial"/>
                <a:cs typeface="Arial"/>
              </a:rPr>
              <a:t>waar</a:t>
            </a:r>
            <a:r>
              <a:rPr lang="en-US" dirty="0" smtClean="0">
                <a:latin typeface="Arial"/>
                <a:cs typeface="Arial"/>
              </a:rPr>
              <a:t> die </a:t>
            </a:r>
            <a:r>
              <a:rPr lang="en-US" dirty="0" err="1" smtClean="0">
                <a:latin typeface="Arial"/>
                <a:cs typeface="Arial"/>
              </a:rPr>
              <a:t>kleedkamers</a:t>
            </a:r>
            <a:r>
              <a:rPr lang="en-US" dirty="0" smtClean="0">
                <a:latin typeface="Arial"/>
                <a:cs typeface="Arial"/>
              </a:rPr>
              <a:t> is?”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3. Die </a:t>
            </a:r>
            <a:r>
              <a:rPr lang="en-US" dirty="0" err="1" smtClean="0">
                <a:latin typeface="Arial"/>
                <a:cs typeface="Arial"/>
              </a:rPr>
              <a:t>dogter</a:t>
            </a:r>
            <a:r>
              <a:rPr lang="en-US" dirty="0" smtClean="0">
                <a:latin typeface="Arial"/>
                <a:cs typeface="Arial"/>
              </a:rPr>
              <a:t> het </a:t>
            </a:r>
            <a:r>
              <a:rPr lang="en-US" dirty="0" err="1" smtClean="0">
                <a:latin typeface="Arial"/>
                <a:cs typeface="Arial"/>
              </a:rPr>
              <a:t>gesê</a:t>
            </a:r>
            <a:r>
              <a:rPr lang="en-US" dirty="0" smtClean="0">
                <a:latin typeface="Arial"/>
                <a:cs typeface="Arial"/>
              </a:rPr>
              <a:t>: “My </a:t>
            </a:r>
            <a:r>
              <a:rPr lang="en-US" dirty="0" err="1" smtClean="0">
                <a:latin typeface="Arial"/>
                <a:cs typeface="Arial"/>
              </a:rPr>
              <a:t>genade</a:t>
            </a:r>
            <a:r>
              <a:rPr lang="en-US" dirty="0" smtClean="0">
                <a:latin typeface="Arial"/>
                <a:cs typeface="Arial"/>
              </a:rPr>
              <a:t>! </a:t>
            </a:r>
            <a:r>
              <a:rPr lang="en-US" dirty="0" err="1" smtClean="0">
                <a:latin typeface="Arial"/>
                <a:cs typeface="Arial"/>
              </a:rPr>
              <a:t>Ek</a:t>
            </a:r>
            <a:r>
              <a:rPr lang="en-US" dirty="0" smtClean="0">
                <a:latin typeface="Arial"/>
                <a:cs typeface="Arial"/>
              </a:rPr>
              <a:t> het </a:t>
            </a:r>
            <a:r>
              <a:rPr lang="en-US" dirty="0" err="1" smtClean="0">
                <a:latin typeface="Arial"/>
                <a:cs typeface="Arial"/>
              </a:rPr>
              <a:t>dit</a:t>
            </a:r>
            <a:r>
              <a:rPr lang="en-US" dirty="0" smtClean="0">
                <a:latin typeface="Arial"/>
                <a:cs typeface="Arial"/>
              </a:rPr>
              <a:t>  </a:t>
            </a:r>
          </a:p>
          <a:p>
            <a:pPr algn="l"/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</a:t>
            </a:r>
            <a:r>
              <a:rPr lang="en-US" dirty="0" err="1" smtClean="0">
                <a:latin typeface="Arial"/>
                <a:cs typeface="Arial"/>
              </a:rPr>
              <a:t>dan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gister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hier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neergesit</a:t>
            </a:r>
            <a:r>
              <a:rPr lang="en-US" dirty="0" smtClean="0">
                <a:latin typeface="Arial"/>
                <a:cs typeface="Arial"/>
              </a:rPr>
              <a:t>!”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4. Die </a:t>
            </a:r>
            <a:r>
              <a:rPr lang="en-US" dirty="0" err="1" smtClean="0">
                <a:latin typeface="Arial"/>
                <a:cs typeface="Arial"/>
              </a:rPr>
              <a:t>vrou</a:t>
            </a:r>
            <a:r>
              <a:rPr lang="en-US" dirty="0" smtClean="0">
                <a:latin typeface="Arial"/>
                <a:cs typeface="Arial"/>
              </a:rPr>
              <a:t> het </a:t>
            </a:r>
            <a:r>
              <a:rPr lang="en-US" dirty="0" err="1" smtClean="0">
                <a:latin typeface="Arial"/>
                <a:cs typeface="Arial"/>
              </a:rPr>
              <a:t>verskonend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gesê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haar</a:t>
            </a:r>
            <a:r>
              <a:rPr lang="en-US" dirty="0" smtClean="0">
                <a:latin typeface="Arial"/>
                <a:cs typeface="Arial"/>
              </a:rPr>
              <a:t> man </a:t>
            </a:r>
          </a:p>
          <a:p>
            <a:pPr algn="l"/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</a:t>
            </a:r>
            <a:r>
              <a:rPr lang="en-US" dirty="0" err="1" smtClean="0">
                <a:latin typeface="Arial"/>
                <a:cs typeface="Arial"/>
              </a:rPr>
              <a:t>kan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daardie</a:t>
            </a:r>
            <a:r>
              <a:rPr lang="en-US" dirty="0" smtClean="0">
                <a:latin typeface="Arial"/>
                <a:cs typeface="Arial"/>
              </a:rPr>
              <a:t> dag </a:t>
            </a:r>
            <a:r>
              <a:rPr lang="en-US" dirty="0" err="1" smtClean="0">
                <a:latin typeface="Arial"/>
                <a:cs typeface="Arial"/>
              </a:rPr>
              <a:t>nie</a:t>
            </a:r>
            <a:r>
              <a:rPr lang="en-US" dirty="0" smtClean="0">
                <a:latin typeface="Arial"/>
                <a:cs typeface="Arial"/>
              </a:rPr>
              <a:t> die geld </a:t>
            </a:r>
            <a:r>
              <a:rPr lang="en-US" dirty="0" err="1" smtClean="0">
                <a:latin typeface="Arial"/>
                <a:cs typeface="Arial"/>
              </a:rPr>
              <a:t>betaal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nie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5. Die man </a:t>
            </a:r>
            <a:r>
              <a:rPr lang="en-US" dirty="0" err="1" smtClean="0">
                <a:latin typeface="Arial"/>
                <a:cs typeface="Arial"/>
              </a:rPr>
              <a:t>vra</a:t>
            </a:r>
            <a:r>
              <a:rPr lang="en-US" dirty="0" smtClean="0">
                <a:latin typeface="Arial"/>
                <a:cs typeface="Arial"/>
              </a:rPr>
              <a:t> of </a:t>
            </a:r>
            <a:r>
              <a:rPr lang="en-US" dirty="0" err="1" smtClean="0">
                <a:latin typeface="Arial"/>
                <a:cs typeface="Arial"/>
              </a:rPr>
              <a:t>almal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vandag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kan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oefen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319</Words>
  <Application>Microsoft Office PowerPoint</Application>
  <PresentationFormat>On-screen Show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DIREKTE &amp; INDIREKTE REDE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Personeel</dc:creator>
  <cp:lastModifiedBy>Personeel</cp:lastModifiedBy>
  <cp:revision>7</cp:revision>
  <dcterms:created xsi:type="dcterms:W3CDTF">2013-04-28T19:30:10Z</dcterms:created>
  <dcterms:modified xsi:type="dcterms:W3CDTF">2014-08-06T06:41:58Z</dcterms:modified>
</cp:coreProperties>
</file>