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3496AF-FC90-43A6-A198-2A70E95AD4DB}" type="datetimeFigureOut">
              <a:rPr lang="en-US" smtClean="0"/>
              <a:pPr/>
              <a:t>2/28/2013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9573ED-F4CE-4208-BD30-D3F7BC84CB7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3496AF-FC90-43A6-A198-2A70E95AD4DB}" type="datetimeFigureOut">
              <a:rPr lang="en-US" smtClean="0"/>
              <a:pPr/>
              <a:t>2/28/2013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9573ED-F4CE-4208-BD30-D3F7BC84CB7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3496AF-FC90-43A6-A198-2A70E95AD4DB}" type="datetimeFigureOut">
              <a:rPr lang="en-US" smtClean="0"/>
              <a:pPr/>
              <a:t>2/28/2013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9573ED-F4CE-4208-BD30-D3F7BC84CB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3496AF-FC90-43A6-A198-2A70E95AD4DB}" type="datetimeFigureOut">
              <a:rPr lang="en-US" smtClean="0"/>
              <a:pPr/>
              <a:t>2/28/2013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9573ED-F4CE-4208-BD30-D3F7BC84CB7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3496AF-FC90-43A6-A198-2A70E95AD4DB}" type="datetimeFigureOut">
              <a:rPr lang="en-US" smtClean="0"/>
              <a:pPr/>
              <a:t>2/28/2013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9573ED-F4CE-4208-BD30-D3F7BC84CB7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3496AF-FC90-43A6-A198-2A70E95AD4DB}" type="datetimeFigureOut">
              <a:rPr lang="en-US" smtClean="0"/>
              <a:pPr/>
              <a:t>2/28/2013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9573ED-F4CE-4208-BD30-D3F7BC84CB7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3496AF-FC90-43A6-A198-2A70E95AD4DB}" type="datetimeFigureOut">
              <a:rPr lang="en-US" smtClean="0"/>
              <a:pPr/>
              <a:t>2/28/2013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9573ED-F4CE-4208-BD30-D3F7BC84CB7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3496AF-FC90-43A6-A198-2A70E95AD4DB}" type="datetimeFigureOut">
              <a:rPr lang="en-US" smtClean="0"/>
              <a:pPr/>
              <a:t>2/28/2013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9573ED-F4CE-4208-BD30-D3F7BC84CB7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3496AF-FC90-43A6-A198-2A70E95AD4DB}" type="datetimeFigureOut">
              <a:rPr lang="en-US" smtClean="0"/>
              <a:pPr/>
              <a:t>2/28/2013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9573ED-F4CE-4208-BD30-D3F7BC84CB7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3496AF-FC90-43A6-A198-2A70E95AD4DB}" type="datetimeFigureOut">
              <a:rPr lang="en-US" smtClean="0"/>
              <a:pPr/>
              <a:t>2/28/2013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9573ED-F4CE-4208-BD30-D3F7BC84CB7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3496AF-FC90-43A6-A198-2A70E95AD4DB}" type="datetimeFigureOut">
              <a:rPr lang="en-US" smtClean="0"/>
              <a:pPr/>
              <a:t>2/28/2013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9573ED-F4CE-4208-BD30-D3F7BC84CB7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3496AF-FC90-43A6-A198-2A70E95AD4DB}" type="datetimeFigureOut">
              <a:rPr lang="en-US" smtClean="0"/>
              <a:pPr/>
              <a:t>2/28/2013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9573ED-F4CE-4208-BD30-D3F7BC84CB7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 donkies by windpomp Ga De 11 10-24-2012 11;29;13.JPG"/>
          <p:cNvPicPr>
            <a:picLocks noChangeAspect="1"/>
          </p:cNvPicPr>
          <p:nvPr/>
        </p:nvPicPr>
        <p:blipFill>
          <a:blip r:embed="rId2" cstate="print"/>
          <a:stretch>
            <a:fillRect/>
          </a:stretch>
        </p:blipFill>
        <p:spPr>
          <a:xfrm>
            <a:off x="2362200" y="3124200"/>
            <a:ext cx="4267200" cy="3048000"/>
          </a:xfrm>
          <a:prstGeom prst="rect">
            <a:avLst/>
          </a:prstGeom>
        </p:spPr>
      </p:pic>
      <p:sp>
        <p:nvSpPr>
          <p:cNvPr id="2" name="Title 1"/>
          <p:cNvSpPr>
            <a:spLocks noGrp="1"/>
          </p:cNvSpPr>
          <p:nvPr>
            <p:ph type="ctrTitle"/>
          </p:nvPr>
        </p:nvSpPr>
        <p:spPr>
          <a:xfrm>
            <a:off x="685800" y="1066800"/>
            <a:ext cx="7772400" cy="1904999"/>
          </a:xfrm>
        </p:spPr>
        <p:txBody>
          <a:bodyPr>
            <a:normAutofit/>
          </a:bodyPr>
          <a:lstStyle/>
          <a:p>
            <a:r>
              <a:rPr lang="en-US" b="1" dirty="0" smtClean="0"/>
              <a:t>Hoe </a:t>
            </a:r>
            <a:r>
              <a:rPr lang="en-US" b="1" dirty="0" err="1" smtClean="0"/>
              <a:t>om</a:t>
            </a:r>
            <a:r>
              <a:rPr lang="en-US" b="1" dirty="0" smtClean="0"/>
              <a:t> </a:t>
            </a:r>
            <a:r>
              <a:rPr lang="en-US" b="1" dirty="0" err="1" smtClean="0"/>
              <a:t>jou</a:t>
            </a:r>
            <a:r>
              <a:rPr lang="en-US" b="1" dirty="0"/>
              <a:t> </a:t>
            </a:r>
            <a:r>
              <a:rPr lang="en-US" b="1" dirty="0" err="1" smtClean="0"/>
              <a:t>skryfwerk</a:t>
            </a:r>
            <a:r>
              <a:rPr lang="en-US" b="1" dirty="0" smtClean="0"/>
              <a:t> </a:t>
            </a:r>
            <a:r>
              <a:rPr lang="en-US" b="1" dirty="0" err="1" smtClean="0"/>
              <a:t>deur</a:t>
            </a:r>
            <a:r>
              <a:rPr lang="en-US" b="1" dirty="0" smtClean="0"/>
              <a:t> </a:t>
            </a:r>
            <a:r>
              <a:rPr lang="en-US" b="1" dirty="0" err="1" smtClean="0"/>
              <a:t>uitbreiding</a:t>
            </a:r>
            <a:r>
              <a:rPr lang="en-US" b="1" dirty="0" smtClean="0"/>
              <a:t> </a:t>
            </a:r>
            <a:r>
              <a:rPr lang="en-US" b="1" dirty="0" err="1" smtClean="0"/>
              <a:t>te</a:t>
            </a:r>
            <a:r>
              <a:rPr lang="en-US" b="1" dirty="0" smtClean="0"/>
              <a:t> </a:t>
            </a:r>
            <a:r>
              <a:rPr lang="en-US" b="1" dirty="0" err="1" smtClean="0"/>
              <a:t>verbeter</a:t>
            </a: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a:t>
            </a:r>
            <a:r>
              <a:rPr lang="af-ZA" b="1" dirty="0" smtClean="0"/>
              <a:t>. Beskryf die plek in detail</a:t>
            </a:r>
            <a:endParaRPr lang="af-ZA" b="1" dirty="0"/>
          </a:p>
        </p:txBody>
      </p:sp>
      <p:sp>
        <p:nvSpPr>
          <p:cNvPr id="3" name="Content Placeholder 2"/>
          <p:cNvSpPr>
            <a:spLocks noGrp="1"/>
          </p:cNvSpPr>
          <p:nvPr>
            <p:ph idx="1"/>
          </p:nvPr>
        </p:nvSpPr>
        <p:spPr/>
        <p:txBody>
          <a:bodyPr>
            <a:normAutofit fontScale="85000" lnSpcReduction="10000"/>
          </a:bodyPr>
          <a:lstStyle/>
          <a:p>
            <a:r>
              <a:rPr lang="af-ZA" dirty="0" smtClean="0"/>
              <a:t>Dis maklik om ŉ plek in jou skryfwerk te noem sonder om jou leser meer daarvan te vertel. </a:t>
            </a:r>
          </a:p>
          <a:p>
            <a:r>
              <a:rPr lang="af-ZA" dirty="0" smtClean="0"/>
              <a:t>Deur meer inligting oor die plek te gee, maak dit die skryfstuk interessanter.</a:t>
            </a:r>
          </a:p>
          <a:p>
            <a:r>
              <a:rPr lang="af-ZA" dirty="0" smtClean="0"/>
              <a:t>Ek was in Polokwane, teenoor</a:t>
            </a:r>
          </a:p>
          <a:p>
            <a:r>
              <a:rPr lang="af-ZA" dirty="0" smtClean="0"/>
              <a:t>Ek was in die hoofstad van die Limpopo waar hordes mense deur die strate stroom. Elke kort-kort toet-toet ŉ taxi om moontlike passasiers se aandag te trek.</a:t>
            </a:r>
          </a:p>
          <a:p>
            <a:r>
              <a:rPr lang="af-ZA" u="sng" dirty="0" smtClean="0"/>
              <a:t>Opdrag aan leerder</a:t>
            </a:r>
            <a:r>
              <a:rPr lang="af-ZA" dirty="0" smtClean="0"/>
              <a:t>: Gaan nou terug na vorige skryfstukke en skryf ŉ paragraaf oor die plek wat jy in een van jou opdragte genoem het.</a:t>
            </a:r>
            <a:endParaRPr lang="af-Z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2</a:t>
            </a:r>
            <a:r>
              <a:rPr lang="af-ZA" b="1" dirty="0" smtClean="0"/>
              <a:t>. Gebruik spesifieke woorde om ŉ prentjie te skilder</a:t>
            </a:r>
            <a:endParaRPr lang="af-ZA" b="1" dirty="0"/>
          </a:p>
        </p:txBody>
      </p:sp>
      <p:sp>
        <p:nvSpPr>
          <p:cNvPr id="3" name="Content Placeholder 2"/>
          <p:cNvSpPr>
            <a:spLocks noGrp="1"/>
          </p:cNvSpPr>
          <p:nvPr>
            <p:ph idx="1"/>
          </p:nvPr>
        </p:nvSpPr>
        <p:spPr>
          <a:xfrm>
            <a:off x="457200" y="1981200"/>
            <a:ext cx="8229600" cy="4144963"/>
          </a:xfrm>
        </p:spPr>
        <p:txBody>
          <a:bodyPr>
            <a:normAutofit/>
          </a:bodyPr>
          <a:lstStyle/>
          <a:p>
            <a:r>
              <a:rPr lang="af-ZA" dirty="0" smtClean="0"/>
              <a:t>Voorbeeld: </a:t>
            </a:r>
          </a:p>
          <a:p>
            <a:pPr lvl="1"/>
            <a:r>
              <a:rPr lang="af-ZA" dirty="0" smtClean="0"/>
              <a:t>Sy het hard gehuil – Sy het dit uitgesnik.</a:t>
            </a:r>
          </a:p>
          <a:p>
            <a:pPr lvl="1">
              <a:buNone/>
            </a:pPr>
            <a:r>
              <a:rPr lang="af-ZA" dirty="0" smtClean="0"/>
              <a:t>Die eerste beskrywing is oninteressant, maar die ander gee meer inligting oor die situasie.</a:t>
            </a:r>
          </a:p>
          <a:p>
            <a:pPr lvl="1">
              <a:buNone/>
            </a:pPr>
            <a:r>
              <a:rPr lang="af-ZA" u="sng" dirty="0" smtClean="0"/>
              <a:t>Opdrag aan leerder</a:t>
            </a:r>
            <a:r>
              <a:rPr lang="af-ZA" dirty="0" smtClean="0"/>
              <a:t>: Gaan nou terug na vorige skryfstukke en gebruik meer spesifieke woorde om ŉ prentjie te skilder.</a:t>
            </a:r>
          </a:p>
          <a:p>
            <a:pPr lvl="1">
              <a:buNone/>
            </a:pPr>
            <a:endParaRPr lang="en-US" dirty="0" smtClean="0"/>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a:t>
            </a:r>
            <a:r>
              <a:rPr lang="af-ZA" b="1" dirty="0" smtClean="0"/>
              <a:t>. Wys hoe iets voel, smaak, klink, lyk en ruik</a:t>
            </a:r>
            <a:endParaRPr lang="af-ZA" b="1" dirty="0"/>
          </a:p>
        </p:txBody>
      </p:sp>
      <p:sp>
        <p:nvSpPr>
          <p:cNvPr id="3" name="Content Placeholder 2"/>
          <p:cNvSpPr>
            <a:spLocks noGrp="1"/>
          </p:cNvSpPr>
          <p:nvPr>
            <p:ph idx="1"/>
          </p:nvPr>
        </p:nvSpPr>
        <p:spPr>
          <a:xfrm>
            <a:off x="457200" y="1981201"/>
            <a:ext cx="8229600" cy="3581400"/>
          </a:xfrm>
        </p:spPr>
        <p:txBody>
          <a:bodyPr/>
          <a:lstStyle/>
          <a:p>
            <a:r>
              <a:rPr lang="af-ZA" dirty="0" smtClean="0"/>
              <a:t>Gebruik ŉ eenvoudige voorwerp soos ŉ appel en laat leerders al 5 die verskillende sintuie (gesig, gehoor, gevoel, reuk en smaak) gebruik  om dit te beskryf.</a:t>
            </a:r>
          </a:p>
          <a:p>
            <a:r>
              <a:rPr lang="af-ZA" u="sng" dirty="0" smtClean="0"/>
              <a:t>Opdrag aan leerder</a:t>
            </a:r>
            <a:r>
              <a:rPr lang="af-ZA" dirty="0" smtClean="0"/>
              <a:t>: Laat leerders nou ‘n selfoon met al die moontlike sintuie beskryf.</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4</a:t>
            </a:r>
            <a:r>
              <a:rPr lang="af-ZA" b="1" dirty="0" smtClean="0"/>
              <a:t>. Vergelyk twee dinge d.m.v. Vergelyking of Metafoor</a:t>
            </a:r>
            <a:endParaRPr lang="af-ZA" b="1" dirty="0"/>
          </a:p>
        </p:txBody>
      </p:sp>
      <p:sp>
        <p:nvSpPr>
          <p:cNvPr id="3" name="Content Placeholder 2"/>
          <p:cNvSpPr>
            <a:spLocks noGrp="1"/>
          </p:cNvSpPr>
          <p:nvPr>
            <p:ph idx="1"/>
          </p:nvPr>
        </p:nvSpPr>
        <p:spPr/>
        <p:txBody>
          <a:bodyPr/>
          <a:lstStyle/>
          <a:p>
            <a:pPr marL="342900" lvl="1" indent="-342900">
              <a:buFont typeface="Arial" pitchFamily="34" charset="0"/>
              <a:buChar char="•"/>
            </a:pPr>
            <a:r>
              <a:rPr lang="af-ZA" dirty="0" smtClean="0"/>
              <a:t>ŉ Vergelyking vergelyk twee dinge met mekaar:         </a:t>
            </a:r>
          </a:p>
          <a:p>
            <a:pPr marL="342900" lvl="1" indent="-342900">
              <a:buNone/>
            </a:pPr>
            <a:r>
              <a:rPr lang="af-ZA" dirty="0" smtClean="0"/>
              <a:t>         Bv. Hy is so opgewonde soos ŉ klein hondjie.</a:t>
            </a:r>
          </a:p>
          <a:p>
            <a:r>
              <a:rPr lang="af-ZA" sz="2800" dirty="0" smtClean="0"/>
              <a:t>ŉ Metafoor vergelyk twee dinge deur te sê die een is soos die ander een.</a:t>
            </a:r>
          </a:p>
          <a:p>
            <a:pPr lvl="1">
              <a:buNone/>
            </a:pPr>
            <a:r>
              <a:rPr lang="af-ZA" dirty="0" smtClean="0"/>
              <a:t>   Bv. Hy was ŉ opgewonde klein hondjie wat deur </a:t>
            </a:r>
          </a:p>
          <a:p>
            <a:pPr lvl="1">
              <a:buNone/>
            </a:pPr>
            <a:r>
              <a:rPr lang="af-ZA" dirty="0" smtClean="0"/>
              <a:t>         die vertrek </a:t>
            </a:r>
            <a:r>
              <a:rPr lang="af-ZA" dirty="0" err="1" smtClean="0"/>
              <a:t>geharloop</a:t>
            </a:r>
            <a:r>
              <a:rPr lang="af-ZA" dirty="0" smtClean="0"/>
              <a:t> het. </a:t>
            </a:r>
          </a:p>
          <a:p>
            <a:pPr lvl="1">
              <a:buNone/>
            </a:pPr>
            <a:r>
              <a:rPr lang="af-ZA" dirty="0" smtClean="0"/>
              <a:t>Die vergelyking of metafoor gee die leser ŉ assosiasie met ŉ beeld wat hy reeds ken. Dit maak die leesstuk meer eg en verstaanbaar.</a:t>
            </a:r>
          </a:p>
          <a:p>
            <a:pPr lvl="2"/>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5. </a:t>
            </a:r>
            <a:r>
              <a:rPr lang="af-ZA" b="1" dirty="0" smtClean="0"/>
              <a:t>Gebruik die direkte woorde of gedagtes van die persoon</a:t>
            </a:r>
            <a:endParaRPr lang="af-ZA" b="1" dirty="0"/>
          </a:p>
        </p:txBody>
      </p:sp>
      <p:sp>
        <p:nvSpPr>
          <p:cNvPr id="3" name="Content Placeholder 2"/>
          <p:cNvSpPr>
            <a:spLocks noGrp="1"/>
          </p:cNvSpPr>
          <p:nvPr>
            <p:ph idx="1"/>
          </p:nvPr>
        </p:nvSpPr>
        <p:spPr/>
        <p:txBody>
          <a:bodyPr>
            <a:normAutofit fontScale="92500" lnSpcReduction="20000"/>
          </a:bodyPr>
          <a:lstStyle/>
          <a:p>
            <a:r>
              <a:rPr lang="af-ZA" dirty="0" smtClean="0"/>
              <a:t>Weet leerders hoe om aanhalings in skryfstukke te maak?</a:t>
            </a:r>
          </a:p>
          <a:p>
            <a:r>
              <a:rPr lang="af-ZA" dirty="0" smtClean="0"/>
              <a:t>Deur die persoon se direkte woorde te gebruik, word die leesstuk baie interessanter as met slegs ŉ beskrywing.</a:t>
            </a:r>
          </a:p>
          <a:p>
            <a:r>
              <a:rPr lang="af-ZA" dirty="0" smtClean="0"/>
              <a:t>Gebruik mense wat hulle             </a:t>
            </a:r>
          </a:p>
          <a:p>
            <a:pPr>
              <a:buNone/>
            </a:pPr>
            <a:r>
              <a:rPr lang="af-ZA" dirty="0" smtClean="0"/>
              <a:t>    ken se direkte woorde of</a:t>
            </a:r>
          </a:p>
          <a:p>
            <a:r>
              <a:rPr lang="af-ZA" dirty="0" smtClean="0"/>
              <a:t>Dink wat fiktiewe mense </a:t>
            </a:r>
          </a:p>
          <a:p>
            <a:pPr>
              <a:buNone/>
            </a:pPr>
            <a:r>
              <a:rPr lang="af-ZA" dirty="0" smtClean="0"/>
              <a:t>    moontlik in so ŉ situasie </a:t>
            </a:r>
          </a:p>
          <a:p>
            <a:pPr>
              <a:buNone/>
            </a:pPr>
            <a:r>
              <a:rPr lang="af-ZA" dirty="0" smtClean="0"/>
              <a:t>    sou gesê het.</a:t>
            </a:r>
            <a:endParaRPr lang="af-ZA" dirty="0"/>
          </a:p>
        </p:txBody>
      </p:sp>
      <p:pic>
        <p:nvPicPr>
          <p:cNvPr id="4" name="Picture 3" descr="twee vriende wat loop en praat.gif"/>
          <p:cNvPicPr>
            <a:picLocks noChangeAspect="1"/>
          </p:cNvPicPr>
          <p:nvPr/>
        </p:nvPicPr>
        <p:blipFill>
          <a:blip r:embed="rId2"/>
          <a:stretch>
            <a:fillRect/>
          </a:stretch>
        </p:blipFill>
        <p:spPr>
          <a:xfrm>
            <a:off x="5791200" y="3733800"/>
            <a:ext cx="2295525" cy="215265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6. </a:t>
            </a:r>
            <a:r>
              <a:rPr lang="af-ZA" b="1" dirty="0" smtClean="0"/>
              <a:t>Beskryf hoe iemand of iets beweeg</a:t>
            </a:r>
            <a:endParaRPr lang="af-ZA" b="1" dirty="0"/>
          </a:p>
        </p:txBody>
      </p:sp>
      <p:sp>
        <p:nvSpPr>
          <p:cNvPr id="3" name="Content Placeholder 2"/>
          <p:cNvSpPr>
            <a:spLocks noGrp="1"/>
          </p:cNvSpPr>
          <p:nvPr>
            <p:ph idx="1"/>
          </p:nvPr>
        </p:nvSpPr>
        <p:spPr/>
        <p:txBody>
          <a:bodyPr>
            <a:normAutofit fontScale="92500" lnSpcReduction="10000"/>
          </a:bodyPr>
          <a:lstStyle/>
          <a:p>
            <a:r>
              <a:rPr lang="af-ZA" dirty="0" smtClean="0"/>
              <a:t>Dit sluit aan by punt nommer een dat spesifieke woorde gebruik moet word. </a:t>
            </a:r>
          </a:p>
          <a:p>
            <a:r>
              <a:rPr lang="af-ZA" dirty="0" smtClean="0"/>
              <a:t>Gebruik eerder ŉ spesifieke werkwoord as ŉ byvoeglike naamwoord.</a:t>
            </a:r>
          </a:p>
          <a:p>
            <a:r>
              <a:rPr lang="af-ZA" dirty="0" smtClean="0"/>
              <a:t>Die motor beweeg stadig vorentoe , </a:t>
            </a:r>
          </a:p>
          <a:p>
            <a:pPr>
              <a:buNone/>
            </a:pPr>
            <a:r>
              <a:rPr lang="af-ZA" dirty="0" smtClean="0"/>
              <a:t>              kan hy eerder skryf:</a:t>
            </a:r>
          </a:p>
          <a:p>
            <a:r>
              <a:rPr lang="af-ZA" dirty="0" smtClean="0"/>
              <a:t> Die motor kruip teen </a:t>
            </a:r>
            <a:r>
              <a:rPr lang="af-ZA" dirty="0" smtClean="0">
                <a:latin typeface="Calibri" pitchFamily="34" charset="0"/>
              </a:rPr>
              <a:t>ŉ slakkepas</a:t>
            </a:r>
            <a:r>
              <a:rPr lang="af-ZA" dirty="0" smtClean="0"/>
              <a:t>.</a:t>
            </a:r>
          </a:p>
          <a:p>
            <a:r>
              <a:rPr lang="af-ZA" dirty="0" smtClean="0"/>
              <a:t>Hy hardloop na die posbus, of</a:t>
            </a:r>
          </a:p>
          <a:p>
            <a:r>
              <a:rPr lang="af-ZA" dirty="0" smtClean="0"/>
              <a:t>Hy sluip/struikel na die posbus. </a:t>
            </a:r>
            <a:endParaRPr lang="af-ZA"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7. </a:t>
            </a:r>
            <a:r>
              <a:rPr lang="af-ZA" b="1" dirty="0" smtClean="0"/>
              <a:t>Wys iemand se gevoel deur te beskryf wat hy do</a:t>
            </a:r>
            <a:r>
              <a:rPr lang="en-US" b="1" dirty="0" smtClean="0"/>
              <a:t>en</a:t>
            </a:r>
            <a:endParaRPr lang="en-US" b="1" dirty="0"/>
          </a:p>
        </p:txBody>
      </p:sp>
      <p:sp>
        <p:nvSpPr>
          <p:cNvPr id="3" name="Content Placeholder 2"/>
          <p:cNvSpPr>
            <a:spLocks noGrp="1"/>
          </p:cNvSpPr>
          <p:nvPr>
            <p:ph idx="1"/>
          </p:nvPr>
        </p:nvSpPr>
        <p:spPr>
          <a:xfrm>
            <a:off x="457200" y="1752600"/>
            <a:ext cx="8229600" cy="4373563"/>
          </a:xfrm>
        </p:spPr>
        <p:txBody>
          <a:bodyPr>
            <a:normAutofit lnSpcReduction="10000"/>
          </a:bodyPr>
          <a:lstStyle/>
          <a:p>
            <a:r>
              <a:rPr lang="af-ZA" dirty="0" smtClean="0"/>
              <a:t>Wys, moenie vertel nie.</a:t>
            </a:r>
          </a:p>
          <a:p>
            <a:pPr>
              <a:buNone/>
            </a:pPr>
            <a:r>
              <a:rPr lang="af-ZA" dirty="0" smtClean="0"/>
              <a:t>		Sy is depressief, teenoor</a:t>
            </a:r>
          </a:p>
          <a:p>
            <a:pPr>
              <a:buNone/>
            </a:pPr>
            <a:r>
              <a:rPr lang="af-ZA" dirty="0" smtClean="0"/>
              <a:t>          Sy gryp die laaste snesie uit die boks, vee haar gesig af en gooi dit op die grond.  Sy lê die hele dag voor die TV sonder om die kanaal te verander. Niks is vir haar lekker nie.</a:t>
            </a:r>
          </a:p>
          <a:p>
            <a:pPr>
              <a:buNone/>
            </a:pPr>
            <a:endParaRPr lang="af-ZA" dirty="0" smtClean="0"/>
          </a:p>
          <a:p>
            <a:pPr>
              <a:buNone/>
            </a:pPr>
            <a:r>
              <a:rPr lang="af-ZA" dirty="0" smtClean="0"/>
              <a:t>Onthou aksie spreek duideliker as woorde!</a:t>
            </a:r>
          </a:p>
          <a:p>
            <a:pPr lvl="1"/>
            <a:endParaRPr lang="en-US"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TotalTime>
  <Words>472</Words>
  <Application>Microsoft Office PowerPoint</Application>
  <PresentationFormat>On-screen Show (4:3)</PresentationFormat>
  <Paragraphs>45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Hoe om jou skryfwerk deur uitbreiding te verbeter</vt:lpstr>
      <vt:lpstr>1. Beskryf die plek in detail</vt:lpstr>
      <vt:lpstr>2. Gebruik spesifieke woorde om ŉ prentjie te skilder</vt:lpstr>
      <vt:lpstr>3. Wys hoe iets voel, smaak, klink, lyk en ruik</vt:lpstr>
      <vt:lpstr>4. Vergelyk twee dinge d.m.v. Vergelyking of Metafoor</vt:lpstr>
      <vt:lpstr>5. Gebruik die direkte woorde of gedagtes van die persoon</vt:lpstr>
      <vt:lpstr>6. Beskryf hoe iemand of iets beweeg</vt:lpstr>
      <vt:lpstr>7. Wys iemand se gevoel deur te beskryf wat hy doen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Hoe om jou skryfwerk te verbeter</dc:title>
  <dc:creator>Pienaar</dc:creator>
  <cp:lastModifiedBy>Ras.B</cp:lastModifiedBy>
  <cp:revision>12</cp:revision>
  <dcterms:created xsi:type="dcterms:W3CDTF">2013-02-14T10:07:25Z</dcterms:created>
  <dcterms:modified xsi:type="dcterms:W3CDTF">2013-02-28T10:27:18Z</dcterms:modified>
</cp:coreProperties>
</file>