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92" r:id="rId8"/>
    <p:sldId id="263" r:id="rId9"/>
    <p:sldId id="270" r:id="rId10"/>
    <p:sldId id="262" r:id="rId11"/>
    <p:sldId id="272" r:id="rId12"/>
    <p:sldId id="271" r:id="rId13"/>
    <p:sldId id="274" r:id="rId14"/>
    <p:sldId id="275" r:id="rId15"/>
    <p:sldId id="273" r:id="rId16"/>
    <p:sldId id="277" r:id="rId17"/>
    <p:sldId id="276" r:id="rId18"/>
    <p:sldId id="290" r:id="rId19"/>
    <p:sldId id="281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79" r:id="rId28"/>
    <p:sldId id="293" r:id="rId29"/>
    <p:sldId id="29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CFC59-188A-44EC-BF06-55B58F44B074}" type="doc">
      <dgm:prSet loTypeId="urn:microsoft.com/office/officeart/2005/8/layout/hProcess9" loCatId="process" qsTypeId="urn:microsoft.com/office/officeart/2005/8/quickstyle/3d9" qsCatId="3D" csTypeId="urn:microsoft.com/office/officeart/2005/8/colors/accent1_4" csCatId="accent1" phldr="1"/>
      <dgm:spPr/>
    </dgm:pt>
    <dgm:pt modelId="{FA6A0539-4E7E-4E00-BC8B-4533CC614F82}">
      <dgm:prSet phldrT="[Text]"/>
      <dgm:spPr/>
      <dgm:t>
        <a:bodyPr/>
        <a:lstStyle/>
        <a:p>
          <a:r>
            <a:rPr lang="en-ZA" dirty="0" err="1" smtClean="0"/>
            <a:t>Kwatryn</a:t>
          </a:r>
          <a:r>
            <a:rPr lang="en-ZA" dirty="0" smtClean="0"/>
            <a:t> 1</a:t>
          </a:r>
          <a:endParaRPr lang="en-ZA" dirty="0"/>
        </a:p>
      </dgm:t>
    </dgm:pt>
    <dgm:pt modelId="{37050D58-9A8D-4D86-83E8-E1C7180FB9FC}" type="parTrans" cxnId="{5C571605-BBA6-4331-8160-67FBFB55B488}">
      <dgm:prSet/>
      <dgm:spPr/>
      <dgm:t>
        <a:bodyPr/>
        <a:lstStyle/>
        <a:p>
          <a:endParaRPr lang="en-ZA"/>
        </a:p>
      </dgm:t>
    </dgm:pt>
    <dgm:pt modelId="{457941D9-EFA0-4AD4-AD88-A6611F4985F8}" type="sibTrans" cxnId="{5C571605-BBA6-4331-8160-67FBFB55B488}">
      <dgm:prSet/>
      <dgm:spPr/>
      <dgm:t>
        <a:bodyPr/>
        <a:lstStyle/>
        <a:p>
          <a:endParaRPr lang="en-ZA"/>
        </a:p>
      </dgm:t>
    </dgm:pt>
    <dgm:pt modelId="{206AA05B-D111-42B9-AE82-0A12A6FC4B2C}">
      <dgm:prSet phldrT="[Text]"/>
      <dgm:spPr/>
      <dgm:t>
        <a:bodyPr/>
        <a:lstStyle/>
        <a:p>
          <a:r>
            <a:rPr lang="en-ZA" dirty="0" err="1" smtClean="0"/>
            <a:t>Kwatryn</a:t>
          </a:r>
          <a:r>
            <a:rPr lang="en-ZA" dirty="0" smtClean="0"/>
            <a:t> 2</a:t>
          </a:r>
          <a:endParaRPr lang="en-ZA" dirty="0"/>
        </a:p>
      </dgm:t>
    </dgm:pt>
    <dgm:pt modelId="{68E237A5-C05E-45DB-9A22-9F384B163F66}" type="parTrans" cxnId="{0B9281C8-76E9-4BB5-B7AB-F72ADB9014BC}">
      <dgm:prSet/>
      <dgm:spPr/>
      <dgm:t>
        <a:bodyPr/>
        <a:lstStyle/>
        <a:p>
          <a:endParaRPr lang="en-ZA"/>
        </a:p>
      </dgm:t>
    </dgm:pt>
    <dgm:pt modelId="{718F084F-E83A-45C4-9B66-DD0A03BCF36B}" type="sibTrans" cxnId="{0B9281C8-76E9-4BB5-B7AB-F72ADB9014BC}">
      <dgm:prSet/>
      <dgm:spPr/>
      <dgm:t>
        <a:bodyPr/>
        <a:lstStyle/>
        <a:p>
          <a:endParaRPr lang="en-ZA"/>
        </a:p>
      </dgm:t>
    </dgm:pt>
    <dgm:pt modelId="{DBA61A65-CE86-4D38-AB4F-73C3134F060B}">
      <dgm:prSet phldrT="[Text]"/>
      <dgm:spPr/>
      <dgm:t>
        <a:bodyPr/>
        <a:lstStyle/>
        <a:p>
          <a:r>
            <a:rPr lang="en-ZA" dirty="0" err="1" smtClean="0"/>
            <a:t>Kwatryn</a:t>
          </a:r>
          <a:r>
            <a:rPr lang="en-ZA" dirty="0" smtClean="0"/>
            <a:t> 3</a:t>
          </a:r>
          <a:endParaRPr lang="en-ZA" dirty="0"/>
        </a:p>
      </dgm:t>
    </dgm:pt>
    <dgm:pt modelId="{78E42070-AA57-418A-B413-A0F1C9F42297}" type="parTrans" cxnId="{19790FB7-80C3-42BF-8A9C-AE05C628A4F6}">
      <dgm:prSet/>
      <dgm:spPr/>
      <dgm:t>
        <a:bodyPr/>
        <a:lstStyle/>
        <a:p>
          <a:endParaRPr lang="en-ZA"/>
        </a:p>
      </dgm:t>
    </dgm:pt>
    <dgm:pt modelId="{CB661BD3-DA0E-4576-B49D-1C5019B645B6}" type="sibTrans" cxnId="{19790FB7-80C3-42BF-8A9C-AE05C628A4F6}">
      <dgm:prSet/>
      <dgm:spPr/>
      <dgm:t>
        <a:bodyPr/>
        <a:lstStyle/>
        <a:p>
          <a:endParaRPr lang="en-ZA"/>
        </a:p>
      </dgm:t>
    </dgm:pt>
    <dgm:pt modelId="{A97F530B-2898-46C7-95D3-10ACB98457C0}" type="pres">
      <dgm:prSet presAssocID="{7C9CFC59-188A-44EC-BF06-55B58F44B074}" presName="CompostProcess" presStyleCnt="0">
        <dgm:presLayoutVars>
          <dgm:dir/>
          <dgm:resizeHandles val="exact"/>
        </dgm:presLayoutVars>
      </dgm:prSet>
      <dgm:spPr/>
    </dgm:pt>
    <dgm:pt modelId="{815B546F-5C6B-4B8C-86E9-F01297B6A01C}" type="pres">
      <dgm:prSet presAssocID="{7C9CFC59-188A-44EC-BF06-55B58F44B074}" presName="arrow" presStyleLbl="bgShp" presStyleIdx="0" presStyleCnt="1"/>
      <dgm:spPr/>
    </dgm:pt>
    <dgm:pt modelId="{CB861D25-C980-4EBC-89A4-D8C9ECE800B8}" type="pres">
      <dgm:prSet presAssocID="{7C9CFC59-188A-44EC-BF06-55B58F44B074}" presName="linearProcess" presStyleCnt="0"/>
      <dgm:spPr/>
    </dgm:pt>
    <dgm:pt modelId="{BCF972C8-C4BA-43F5-9B31-82C9C484E678}" type="pres">
      <dgm:prSet presAssocID="{FA6A0539-4E7E-4E00-BC8B-4533CC614F8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ED32B71-62A0-4A6A-9D71-0220DFEEDF69}" type="pres">
      <dgm:prSet presAssocID="{457941D9-EFA0-4AD4-AD88-A6611F4985F8}" presName="sibTrans" presStyleCnt="0"/>
      <dgm:spPr/>
    </dgm:pt>
    <dgm:pt modelId="{B94D92A5-4546-455B-BDB8-BD3D17ED15AC}" type="pres">
      <dgm:prSet presAssocID="{206AA05B-D111-42B9-AE82-0A12A6FC4B2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A67A980-2F2E-4DFD-ADFA-4EF12D8A1FD2}" type="pres">
      <dgm:prSet presAssocID="{718F084F-E83A-45C4-9B66-DD0A03BCF36B}" presName="sibTrans" presStyleCnt="0"/>
      <dgm:spPr/>
    </dgm:pt>
    <dgm:pt modelId="{9F3F6400-1158-4497-968A-F00252C058A9}" type="pres">
      <dgm:prSet presAssocID="{DBA61A65-CE86-4D38-AB4F-73C3134F060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0B9281C8-76E9-4BB5-B7AB-F72ADB9014BC}" srcId="{7C9CFC59-188A-44EC-BF06-55B58F44B074}" destId="{206AA05B-D111-42B9-AE82-0A12A6FC4B2C}" srcOrd="1" destOrd="0" parTransId="{68E237A5-C05E-45DB-9A22-9F384B163F66}" sibTransId="{718F084F-E83A-45C4-9B66-DD0A03BCF36B}"/>
    <dgm:cxn modelId="{09539EA6-B886-4D71-BC3B-C99A2610EE4D}" type="presOf" srcId="{206AA05B-D111-42B9-AE82-0A12A6FC4B2C}" destId="{B94D92A5-4546-455B-BDB8-BD3D17ED15AC}" srcOrd="0" destOrd="0" presId="urn:microsoft.com/office/officeart/2005/8/layout/hProcess9"/>
    <dgm:cxn modelId="{19790FB7-80C3-42BF-8A9C-AE05C628A4F6}" srcId="{7C9CFC59-188A-44EC-BF06-55B58F44B074}" destId="{DBA61A65-CE86-4D38-AB4F-73C3134F060B}" srcOrd="2" destOrd="0" parTransId="{78E42070-AA57-418A-B413-A0F1C9F42297}" sibTransId="{CB661BD3-DA0E-4576-B49D-1C5019B645B6}"/>
    <dgm:cxn modelId="{9104E9AF-102C-4940-9B67-9DCAB4AF45C1}" type="presOf" srcId="{7C9CFC59-188A-44EC-BF06-55B58F44B074}" destId="{A97F530B-2898-46C7-95D3-10ACB98457C0}" srcOrd="0" destOrd="0" presId="urn:microsoft.com/office/officeart/2005/8/layout/hProcess9"/>
    <dgm:cxn modelId="{F523FCC1-EE67-4537-9939-7A7649329DF9}" type="presOf" srcId="{FA6A0539-4E7E-4E00-BC8B-4533CC614F82}" destId="{BCF972C8-C4BA-43F5-9B31-82C9C484E678}" srcOrd="0" destOrd="0" presId="urn:microsoft.com/office/officeart/2005/8/layout/hProcess9"/>
    <dgm:cxn modelId="{6D31D706-6B9D-4C87-A600-CAC2D9615711}" type="presOf" srcId="{DBA61A65-CE86-4D38-AB4F-73C3134F060B}" destId="{9F3F6400-1158-4497-968A-F00252C058A9}" srcOrd="0" destOrd="0" presId="urn:microsoft.com/office/officeart/2005/8/layout/hProcess9"/>
    <dgm:cxn modelId="{5C571605-BBA6-4331-8160-67FBFB55B488}" srcId="{7C9CFC59-188A-44EC-BF06-55B58F44B074}" destId="{FA6A0539-4E7E-4E00-BC8B-4533CC614F82}" srcOrd="0" destOrd="0" parTransId="{37050D58-9A8D-4D86-83E8-E1C7180FB9FC}" sibTransId="{457941D9-EFA0-4AD4-AD88-A6611F4985F8}"/>
    <dgm:cxn modelId="{8E155E8A-B324-4435-B767-C3C70460AF9F}" type="presParOf" srcId="{A97F530B-2898-46C7-95D3-10ACB98457C0}" destId="{815B546F-5C6B-4B8C-86E9-F01297B6A01C}" srcOrd="0" destOrd="0" presId="urn:microsoft.com/office/officeart/2005/8/layout/hProcess9"/>
    <dgm:cxn modelId="{518FB438-C876-4CEC-9103-40EF87FDDFC3}" type="presParOf" srcId="{A97F530B-2898-46C7-95D3-10ACB98457C0}" destId="{CB861D25-C980-4EBC-89A4-D8C9ECE800B8}" srcOrd="1" destOrd="0" presId="urn:microsoft.com/office/officeart/2005/8/layout/hProcess9"/>
    <dgm:cxn modelId="{25EB4D44-0FFE-4476-9F3F-CA2ADDD65708}" type="presParOf" srcId="{CB861D25-C980-4EBC-89A4-D8C9ECE800B8}" destId="{BCF972C8-C4BA-43F5-9B31-82C9C484E678}" srcOrd="0" destOrd="0" presId="urn:microsoft.com/office/officeart/2005/8/layout/hProcess9"/>
    <dgm:cxn modelId="{29BA969F-18D5-4061-8C8A-60AB6021BA5D}" type="presParOf" srcId="{CB861D25-C980-4EBC-89A4-D8C9ECE800B8}" destId="{8ED32B71-62A0-4A6A-9D71-0220DFEEDF69}" srcOrd="1" destOrd="0" presId="urn:microsoft.com/office/officeart/2005/8/layout/hProcess9"/>
    <dgm:cxn modelId="{D058DCA2-C18D-46C8-98BF-6D39709EC81D}" type="presParOf" srcId="{CB861D25-C980-4EBC-89A4-D8C9ECE800B8}" destId="{B94D92A5-4546-455B-BDB8-BD3D17ED15AC}" srcOrd="2" destOrd="0" presId="urn:microsoft.com/office/officeart/2005/8/layout/hProcess9"/>
    <dgm:cxn modelId="{532333C9-2DDF-4638-A38D-CD4EB3E6B665}" type="presParOf" srcId="{CB861D25-C980-4EBC-89A4-D8C9ECE800B8}" destId="{9A67A980-2F2E-4DFD-ADFA-4EF12D8A1FD2}" srcOrd="3" destOrd="0" presId="urn:microsoft.com/office/officeart/2005/8/layout/hProcess9"/>
    <dgm:cxn modelId="{B66999BD-DE5B-49F6-B520-4E1046C21C25}" type="presParOf" srcId="{CB861D25-C980-4EBC-89A4-D8C9ECE800B8}" destId="{9F3F6400-1158-4497-968A-F00252C058A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580F1-B253-4573-944E-507306A73C4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D98400CD-6911-4F53-B30C-D039012791E6}">
      <dgm:prSet/>
      <dgm:spPr/>
      <dgm:t>
        <a:bodyPr/>
        <a:lstStyle/>
        <a:p>
          <a:pPr rtl="0"/>
          <a:r>
            <a:rPr lang="en-ZA" dirty="0" err="1" smtClean="0"/>
            <a:t>Kwatryn</a:t>
          </a:r>
          <a:r>
            <a:rPr lang="en-ZA" dirty="0" smtClean="0"/>
            <a:t> 1</a:t>
          </a:r>
          <a:endParaRPr lang="en-ZA" dirty="0"/>
        </a:p>
      </dgm:t>
    </dgm:pt>
    <dgm:pt modelId="{92923E8B-BEC2-4D51-89A0-798581C62B21}" type="parTrans" cxnId="{9DEDBAD8-E40E-4D6D-8058-168AC160FCB3}">
      <dgm:prSet/>
      <dgm:spPr/>
      <dgm:t>
        <a:bodyPr/>
        <a:lstStyle/>
        <a:p>
          <a:endParaRPr lang="en-ZA"/>
        </a:p>
      </dgm:t>
    </dgm:pt>
    <dgm:pt modelId="{5E945A1B-8B07-4983-92A9-63F24A0D434D}" type="sibTrans" cxnId="{9DEDBAD8-E40E-4D6D-8058-168AC160FCB3}">
      <dgm:prSet/>
      <dgm:spPr/>
      <dgm:t>
        <a:bodyPr/>
        <a:lstStyle/>
        <a:p>
          <a:endParaRPr lang="en-ZA"/>
        </a:p>
      </dgm:t>
    </dgm:pt>
    <dgm:pt modelId="{EDD9A17B-806E-4E82-B424-26E1B0D30394}">
      <dgm:prSet/>
      <dgm:spPr/>
      <dgm:t>
        <a:bodyPr/>
        <a:lstStyle/>
        <a:p>
          <a:pPr rtl="0"/>
          <a:r>
            <a:rPr lang="en-ZA" dirty="0" err="1" smtClean="0"/>
            <a:t>Kwatryn</a:t>
          </a:r>
          <a:r>
            <a:rPr lang="en-ZA" dirty="0" smtClean="0"/>
            <a:t> 2</a:t>
          </a:r>
          <a:endParaRPr lang="en-ZA" dirty="0"/>
        </a:p>
      </dgm:t>
    </dgm:pt>
    <dgm:pt modelId="{21DF9595-3F4B-4CD9-9D21-2ADE6474D3F0}" type="parTrans" cxnId="{A6CDDF30-E30F-421A-8B75-392ADA7BDE24}">
      <dgm:prSet/>
      <dgm:spPr/>
      <dgm:t>
        <a:bodyPr/>
        <a:lstStyle/>
        <a:p>
          <a:endParaRPr lang="en-ZA"/>
        </a:p>
      </dgm:t>
    </dgm:pt>
    <dgm:pt modelId="{B6C80582-73FF-4964-AB7D-DB4A03401B0E}" type="sibTrans" cxnId="{A6CDDF30-E30F-421A-8B75-392ADA7BDE24}">
      <dgm:prSet/>
      <dgm:spPr/>
      <dgm:t>
        <a:bodyPr/>
        <a:lstStyle/>
        <a:p>
          <a:endParaRPr lang="en-ZA"/>
        </a:p>
      </dgm:t>
    </dgm:pt>
    <dgm:pt modelId="{2C51078E-57C9-49F4-91C2-D8D3D0C47BAD}">
      <dgm:prSet/>
      <dgm:spPr/>
      <dgm:t>
        <a:bodyPr/>
        <a:lstStyle/>
        <a:p>
          <a:pPr rtl="0"/>
          <a:r>
            <a:rPr lang="af-ZA" dirty="0" smtClean="0"/>
            <a:t>Kwatryn 3</a:t>
          </a:r>
          <a:endParaRPr lang="en-ZA" dirty="0"/>
        </a:p>
      </dgm:t>
    </dgm:pt>
    <dgm:pt modelId="{610E7BEE-08D2-4391-AD8C-1A93EC8AB880}" type="parTrans" cxnId="{996A76B9-F6E0-4EF1-BF75-C2D5AB38785F}">
      <dgm:prSet/>
      <dgm:spPr/>
      <dgm:t>
        <a:bodyPr/>
        <a:lstStyle/>
        <a:p>
          <a:endParaRPr lang="en-ZA"/>
        </a:p>
      </dgm:t>
    </dgm:pt>
    <dgm:pt modelId="{A9488DE6-F83D-4CA2-A8C3-5F4A2D4315BD}" type="sibTrans" cxnId="{996A76B9-F6E0-4EF1-BF75-C2D5AB38785F}">
      <dgm:prSet/>
      <dgm:spPr/>
      <dgm:t>
        <a:bodyPr/>
        <a:lstStyle/>
        <a:p>
          <a:endParaRPr lang="en-ZA"/>
        </a:p>
      </dgm:t>
    </dgm:pt>
    <dgm:pt modelId="{17B5C721-68E6-4A73-BD65-986C0AB0E8CA}">
      <dgm:prSet custT="1"/>
      <dgm:spPr/>
      <dgm:t>
        <a:bodyPr/>
        <a:lstStyle/>
        <a:p>
          <a:pPr rtl="0"/>
          <a:r>
            <a:rPr lang="af-ZA" sz="2800" dirty="0" smtClean="0"/>
            <a:t>Koeplet</a:t>
          </a:r>
        </a:p>
        <a:p>
          <a:pPr rtl="0"/>
          <a:r>
            <a:rPr lang="af-ZA" sz="2800" dirty="0" smtClean="0"/>
            <a:t> Gevolgtrekking</a:t>
          </a:r>
        </a:p>
        <a:p>
          <a:pPr rtl="0"/>
          <a:r>
            <a:rPr lang="af-ZA" sz="2800" dirty="0" smtClean="0"/>
            <a:t>Samevatting – waarom hy nie bang is vir die stroms nie</a:t>
          </a:r>
          <a:br>
            <a:rPr lang="af-ZA" sz="2800" dirty="0" smtClean="0"/>
          </a:br>
          <a:r>
            <a:rPr lang="af-ZA" sz="1400" dirty="0" smtClean="0"/>
            <a:t/>
          </a:r>
          <a:br>
            <a:rPr lang="af-ZA" sz="1400" dirty="0" smtClean="0"/>
          </a:br>
          <a:r>
            <a:rPr lang="af-ZA" sz="1400" dirty="0" smtClean="0"/>
            <a:t/>
          </a:r>
          <a:br>
            <a:rPr lang="af-ZA" sz="1400" dirty="0" smtClean="0"/>
          </a:br>
          <a:endParaRPr lang="en-ZA" sz="1400" dirty="0"/>
        </a:p>
      </dgm:t>
    </dgm:pt>
    <dgm:pt modelId="{E49B2B31-25BB-44A9-8560-3CACD5B5FFA5}" type="parTrans" cxnId="{2C28010D-73EA-40CE-92A4-B8D242930ABA}">
      <dgm:prSet/>
      <dgm:spPr/>
      <dgm:t>
        <a:bodyPr/>
        <a:lstStyle/>
        <a:p>
          <a:endParaRPr lang="en-ZA"/>
        </a:p>
      </dgm:t>
    </dgm:pt>
    <dgm:pt modelId="{C5D51452-CF52-4FB9-9540-7437518EC8F6}" type="sibTrans" cxnId="{2C28010D-73EA-40CE-92A4-B8D242930ABA}">
      <dgm:prSet/>
      <dgm:spPr/>
      <dgm:t>
        <a:bodyPr/>
        <a:lstStyle/>
        <a:p>
          <a:endParaRPr lang="en-ZA"/>
        </a:p>
      </dgm:t>
    </dgm:pt>
    <dgm:pt modelId="{DFE45656-560F-4BEB-8053-6BBA951A5A1E}" type="pres">
      <dgm:prSet presAssocID="{324580F1-B253-4573-944E-507306A73C4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DB6D91EA-EBE0-402A-A4B6-1EB9C6F3C92E}" type="pres">
      <dgm:prSet presAssocID="{324580F1-B253-4573-944E-507306A73C4D}" presName="arrow" presStyleLbl="bgShp" presStyleIdx="0" presStyleCnt="1"/>
      <dgm:spPr/>
    </dgm:pt>
    <dgm:pt modelId="{8DFE135A-B510-4306-8474-3316FE0536DD}" type="pres">
      <dgm:prSet presAssocID="{324580F1-B253-4573-944E-507306A73C4D}" presName="linearProcess" presStyleCnt="0"/>
      <dgm:spPr/>
    </dgm:pt>
    <dgm:pt modelId="{EF958DD9-BD7C-433A-BB7E-CFA7A58CC796}" type="pres">
      <dgm:prSet presAssocID="{D98400CD-6911-4F53-B30C-D039012791E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A6EAE6D-52C6-4AF7-B534-75F622861E5B}" type="pres">
      <dgm:prSet presAssocID="{5E945A1B-8B07-4983-92A9-63F24A0D434D}" presName="sibTrans" presStyleCnt="0"/>
      <dgm:spPr/>
    </dgm:pt>
    <dgm:pt modelId="{9489FA67-DD57-4144-BA52-D1CD321EAE5B}" type="pres">
      <dgm:prSet presAssocID="{EDD9A17B-806E-4E82-B424-26E1B0D3039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7282ADB-BCAC-40ED-B75B-9EDA167706AB}" type="pres">
      <dgm:prSet presAssocID="{B6C80582-73FF-4964-AB7D-DB4A03401B0E}" presName="sibTrans" presStyleCnt="0"/>
      <dgm:spPr/>
    </dgm:pt>
    <dgm:pt modelId="{DC0BC1A5-AD3A-4019-87F1-38BF43EBAD9C}" type="pres">
      <dgm:prSet presAssocID="{2C51078E-57C9-49F4-91C2-D8D3D0C47BA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54F8390-05BE-40EA-851C-2BC038A9BAFC}" type="pres">
      <dgm:prSet presAssocID="{A9488DE6-F83D-4CA2-A8C3-5F4A2D4315BD}" presName="sibTrans" presStyleCnt="0"/>
      <dgm:spPr/>
    </dgm:pt>
    <dgm:pt modelId="{57D2D507-BA96-4E0C-9D82-0AE3DC461718}" type="pres">
      <dgm:prSet presAssocID="{17B5C721-68E6-4A73-BD65-986C0AB0E8CA}" presName="textNode" presStyleLbl="node1" presStyleIdx="3" presStyleCnt="4" custScaleX="117582" custScaleY="21975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76FE344B-50D0-4F96-8C7C-EBFB672311E4}" type="presOf" srcId="{EDD9A17B-806E-4E82-B424-26E1B0D30394}" destId="{9489FA67-DD57-4144-BA52-D1CD321EAE5B}" srcOrd="0" destOrd="0" presId="urn:microsoft.com/office/officeart/2005/8/layout/hProcess9"/>
    <dgm:cxn modelId="{996A76B9-F6E0-4EF1-BF75-C2D5AB38785F}" srcId="{324580F1-B253-4573-944E-507306A73C4D}" destId="{2C51078E-57C9-49F4-91C2-D8D3D0C47BAD}" srcOrd="2" destOrd="0" parTransId="{610E7BEE-08D2-4391-AD8C-1A93EC8AB880}" sibTransId="{A9488DE6-F83D-4CA2-A8C3-5F4A2D4315BD}"/>
    <dgm:cxn modelId="{9DEDBAD8-E40E-4D6D-8058-168AC160FCB3}" srcId="{324580F1-B253-4573-944E-507306A73C4D}" destId="{D98400CD-6911-4F53-B30C-D039012791E6}" srcOrd="0" destOrd="0" parTransId="{92923E8B-BEC2-4D51-89A0-798581C62B21}" sibTransId="{5E945A1B-8B07-4983-92A9-63F24A0D434D}"/>
    <dgm:cxn modelId="{D758A097-4A22-456E-AB38-CA36968628D8}" type="presOf" srcId="{324580F1-B253-4573-944E-507306A73C4D}" destId="{DFE45656-560F-4BEB-8053-6BBA951A5A1E}" srcOrd="0" destOrd="0" presId="urn:microsoft.com/office/officeart/2005/8/layout/hProcess9"/>
    <dgm:cxn modelId="{94B7CEF9-1A7D-4F93-8C09-632869D791FF}" type="presOf" srcId="{D98400CD-6911-4F53-B30C-D039012791E6}" destId="{EF958DD9-BD7C-433A-BB7E-CFA7A58CC796}" srcOrd="0" destOrd="0" presId="urn:microsoft.com/office/officeart/2005/8/layout/hProcess9"/>
    <dgm:cxn modelId="{2C28010D-73EA-40CE-92A4-B8D242930ABA}" srcId="{324580F1-B253-4573-944E-507306A73C4D}" destId="{17B5C721-68E6-4A73-BD65-986C0AB0E8CA}" srcOrd="3" destOrd="0" parTransId="{E49B2B31-25BB-44A9-8560-3CACD5B5FFA5}" sibTransId="{C5D51452-CF52-4FB9-9540-7437518EC8F6}"/>
    <dgm:cxn modelId="{05EA0388-6421-47B9-AD15-EFF0CAE2B050}" type="presOf" srcId="{17B5C721-68E6-4A73-BD65-986C0AB0E8CA}" destId="{57D2D507-BA96-4E0C-9D82-0AE3DC461718}" srcOrd="0" destOrd="0" presId="urn:microsoft.com/office/officeart/2005/8/layout/hProcess9"/>
    <dgm:cxn modelId="{A6CDDF30-E30F-421A-8B75-392ADA7BDE24}" srcId="{324580F1-B253-4573-944E-507306A73C4D}" destId="{EDD9A17B-806E-4E82-B424-26E1B0D30394}" srcOrd="1" destOrd="0" parTransId="{21DF9595-3F4B-4CD9-9D21-2ADE6474D3F0}" sibTransId="{B6C80582-73FF-4964-AB7D-DB4A03401B0E}"/>
    <dgm:cxn modelId="{52D149DF-EB4E-4CC9-9EB5-EDEE5589CB77}" type="presOf" srcId="{2C51078E-57C9-49F4-91C2-D8D3D0C47BAD}" destId="{DC0BC1A5-AD3A-4019-87F1-38BF43EBAD9C}" srcOrd="0" destOrd="0" presId="urn:microsoft.com/office/officeart/2005/8/layout/hProcess9"/>
    <dgm:cxn modelId="{C30ED415-10EF-4F9C-AACF-6D9F828AB97E}" type="presParOf" srcId="{DFE45656-560F-4BEB-8053-6BBA951A5A1E}" destId="{DB6D91EA-EBE0-402A-A4B6-1EB9C6F3C92E}" srcOrd="0" destOrd="0" presId="urn:microsoft.com/office/officeart/2005/8/layout/hProcess9"/>
    <dgm:cxn modelId="{AAB27C8E-9EB7-4B32-903D-D77B64C6971A}" type="presParOf" srcId="{DFE45656-560F-4BEB-8053-6BBA951A5A1E}" destId="{8DFE135A-B510-4306-8474-3316FE0536DD}" srcOrd="1" destOrd="0" presId="urn:microsoft.com/office/officeart/2005/8/layout/hProcess9"/>
    <dgm:cxn modelId="{0DD443D3-AEBB-4DA4-A444-0F0B5D01B11A}" type="presParOf" srcId="{8DFE135A-B510-4306-8474-3316FE0536DD}" destId="{EF958DD9-BD7C-433A-BB7E-CFA7A58CC796}" srcOrd="0" destOrd="0" presId="urn:microsoft.com/office/officeart/2005/8/layout/hProcess9"/>
    <dgm:cxn modelId="{DAE6FC32-5E1B-412F-BA16-A22557DC54A8}" type="presParOf" srcId="{8DFE135A-B510-4306-8474-3316FE0536DD}" destId="{AA6EAE6D-52C6-4AF7-B534-75F622861E5B}" srcOrd="1" destOrd="0" presId="urn:microsoft.com/office/officeart/2005/8/layout/hProcess9"/>
    <dgm:cxn modelId="{DCB0F86F-058A-4214-8795-188274DC4A4C}" type="presParOf" srcId="{8DFE135A-B510-4306-8474-3316FE0536DD}" destId="{9489FA67-DD57-4144-BA52-D1CD321EAE5B}" srcOrd="2" destOrd="0" presId="urn:microsoft.com/office/officeart/2005/8/layout/hProcess9"/>
    <dgm:cxn modelId="{1EF0C531-56CF-49BE-B19C-442F647FC9EC}" type="presParOf" srcId="{8DFE135A-B510-4306-8474-3316FE0536DD}" destId="{37282ADB-BCAC-40ED-B75B-9EDA167706AB}" srcOrd="3" destOrd="0" presId="urn:microsoft.com/office/officeart/2005/8/layout/hProcess9"/>
    <dgm:cxn modelId="{D146CDFC-B2B2-4FA0-949E-579F23B5C413}" type="presParOf" srcId="{8DFE135A-B510-4306-8474-3316FE0536DD}" destId="{DC0BC1A5-AD3A-4019-87F1-38BF43EBAD9C}" srcOrd="4" destOrd="0" presId="urn:microsoft.com/office/officeart/2005/8/layout/hProcess9"/>
    <dgm:cxn modelId="{5543135E-678E-4510-8D73-157DAC5C4869}" type="presParOf" srcId="{8DFE135A-B510-4306-8474-3316FE0536DD}" destId="{154F8390-05BE-40EA-851C-2BC038A9BAFC}" srcOrd="5" destOrd="0" presId="urn:microsoft.com/office/officeart/2005/8/layout/hProcess9"/>
    <dgm:cxn modelId="{C634C098-7D26-43D1-9AB2-5A1F1D00264F}" type="presParOf" srcId="{8DFE135A-B510-4306-8474-3316FE0536DD}" destId="{57D2D507-BA96-4E0C-9D82-0AE3DC46171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B546F-5C6B-4B8C-86E9-F01297B6A01C}">
      <dsp:nvSpPr>
        <dsp:cNvPr id="0" name=""/>
        <dsp:cNvSpPr/>
      </dsp:nvSpPr>
      <dsp:spPr>
        <a:xfrm>
          <a:off x="388892" y="0"/>
          <a:ext cx="4407444" cy="4351338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972C8-C4BA-43F5-9B31-82C9C484E678}">
      <dsp:nvSpPr>
        <dsp:cNvPr id="0" name=""/>
        <dsp:cNvSpPr/>
      </dsp:nvSpPr>
      <dsp:spPr>
        <a:xfrm>
          <a:off x="174" y="1305401"/>
          <a:ext cx="1657570" cy="174053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28000" prstMaterial="matte"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000" kern="1200" dirty="0" err="1" smtClean="0"/>
            <a:t>Kwatryn</a:t>
          </a:r>
          <a:r>
            <a:rPr lang="en-ZA" sz="3000" kern="1200" dirty="0" smtClean="0"/>
            <a:t> 1</a:t>
          </a:r>
          <a:endParaRPr lang="en-ZA" sz="3000" kern="1200" dirty="0"/>
        </a:p>
      </dsp:txBody>
      <dsp:txXfrm>
        <a:off x="81090" y="1386317"/>
        <a:ext cx="1495738" cy="1578703"/>
      </dsp:txXfrm>
    </dsp:sp>
    <dsp:sp modelId="{B94D92A5-4546-455B-BDB8-BD3D17ED15AC}">
      <dsp:nvSpPr>
        <dsp:cNvPr id="0" name=""/>
        <dsp:cNvSpPr/>
      </dsp:nvSpPr>
      <dsp:spPr>
        <a:xfrm>
          <a:off x="1763829" y="1305401"/>
          <a:ext cx="1657570" cy="1740535"/>
        </a:xfrm>
        <a:prstGeom prst="round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28000" prstMaterial="matte"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000" kern="1200" dirty="0" err="1" smtClean="0"/>
            <a:t>Kwatryn</a:t>
          </a:r>
          <a:r>
            <a:rPr lang="en-ZA" sz="3000" kern="1200" dirty="0" smtClean="0"/>
            <a:t> 2</a:t>
          </a:r>
          <a:endParaRPr lang="en-ZA" sz="3000" kern="1200" dirty="0"/>
        </a:p>
      </dsp:txBody>
      <dsp:txXfrm>
        <a:off x="1844745" y="1386317"/>
        <a:ext cx="1495738" cy="1578703"/>
      </dsp:txXfrm>
    </dsp:sp>
    <dsp:sp modelId="{9F3F6400-1158-4497-968A-F00252C058A9}">
      <dsp:nvSpPr>
        <dsp:cNvPr id="0" name=""/>
        <dsp:cNvSpPr/>
      </dsp:nvSpPr>
      <dsp:spPr>
        <a:xfrm>
          <a:off x="3527484" y="1305401"/>
          <a:ext cx="1657570" cy="1740535"/>
        </a:xfrm>
        <a:prstGeom prst="round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28000" prstMaterial="matte"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000" kern="1200" dirty="0" err="1" smtClean="0"/>
            <a:t>Kwatryn</a:t>
          </a:r>
          <a:r>
            <a:rPr lang="en-ZA" sz="3000" kern="1200" dirty="0" smtClean="0"/>
            <a:t> 3</a:t>
          </a:r>
          <a:endParaRPr lang="en-ZA" sz="3000" kern="1200" dirty="0"/>
        </a:p>
      </dsp:txBody>
      <dsp:txXfrm>
        <a:off x="3608400" y="1386317"/>
        <a:ext cx="1495738" cy="1578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D91EA-EBE0-402A-A4B6-1EB9C6F3C92E}">
      <dsp:nvSpPr>
        <dsp:cNvPr id="0" name=""/>
        <dsp:cNvSpPr/>
      </dsp:nvSpPr>
      <dsp:spPr>
        <a:xfrm>
          <a:off x="867591" y="0"/>
          <a:ext cx="9832702" cy="48187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58DD9-BD7C-433A-BB7E-CFA7A58CC796}">
      <dsp:nvSpPr>
        <dsp:cNvPr id="0" name=""/>
        <dsp:cNvSpPr/>
      </dsp:nvSpPr>
      <dsp:spPr>
        <a:xfrm>
          <a:off x="9556" y="1445622"/>
          <a:ext cx="2529864" cy="1927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700" kern="1200" dirty="0" err="1" smtClean="0"/>
            <a:t>Kwatryn</a:t>
          </a:r>
          <a:r>
            <a:rPr lang="en-ZA" sz="4700" kern="1200" dirty="0" smtClean="0"/>
            <a:t> 1</a:t>
          </a:r>
          <a:endParaRPr lang="en-ZA" sz="4700" kern="1200" dirty="0"/>
        </a:p>
      </dsp:txBody>
      <dsp:txXfrm>
        <a:off x="103649" y="1539715"/>
        <a:ext cx="2341678" cy="1739311"/>
      </dsp:txXfrm>
    </dsp:sp>
    <dsp:sp modelId="{9489FA67-DD57-4144-BA52-D1CD321EAE5B}">
      <dsp:nvSpPr>
        <dsp:cNvPr id="0" name=""/>
        <dsp:cNvSpPr/>
      </dsp:nvSpPr>
      <dsp:spPr>
        <a:xfrm>
          <a:off x="2867591" y="1445622"/>
          <a:ext cx="2529864" cy="1927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700" kern="1200" dirty="0" err="1" smtClean="0"/>
            <a:t>Kwatryn</a:t>
          </a:r>
          <a:r>
            <a:rPr lang="en-ZA" sz="4700" kern="1200" dirty="0" smtClean="0"/>
            <a:t> 2</a:t>
          </a:r>
          <a:endParaRPr lang="en-ZA" sz="4700" kern="1200" dirty="0"/>
        </a:p>
      </dsp:txBody>
      <dsp:txXfrm>
        <a:off x="2961684" y="1539715"/>
        <a:ext cx="2341678" cy="1739311"/>
      </dsp:txXfrm>
    </dsp:sp>
    <dsp:sp modelId="{DC0BC1A5-AD3A-4019-87F1-38BF43EBAD9C}">
      <dsp:nvSpPr>
        <dsp:cNvPr id="0" name=""/>
        <dsp:cNvSpPr/>
      </dsp:nvSpPr>
      <dsp:spPr>
        <a:xfrm>
          <a:off x="5725627" y="1445622"/>
          <a:ext cx="2529864" cy="1927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4700" kern="1200" dirty="0" smtClean="0"/>
            <a:t>Kwatryn 3</a:t>
          </a:r>
          <a:endParaRPr lang="en-ZA" sz="4700" kern="1200" dirty="0"/>
        </a:p>
      </dsp:txBody>
      <dsp:txXfrm>
        <a:off x="5819720" y="1539715"/>
        <a:ext cx="2341678" cy="1739311"/>
      </dsp:txXfrm>
    </dsp:sp>
    <dsp:sp modelId="{57D2D507-BA96-4E0C-9D82-0AE3DC461718}">
      <dsp:nvSpPr>
        <dsp:cNvPr id="0" name=""/>
        <dsp:cNvSpPr/>
      </dsp:nvSpPr>
      <dsp:spPr>
        <a:xfrm>
          <a:off x="8583663" y="291514"/>
          <a:ext cx="2974665" cy="4235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2800" kern="1200" dirty="0" smtClean="0"/>
            <a:t>Koeplet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2800" kern="1200" dirty="0" smtClean="0"/>
            <a:t> Gevolgtrekking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2800" kern="1200" dirty="0" smtClean="0"/>
            <a:t>Samevatting – waarom hy nie bang is vir die stroms nie</a:t>
          </a:r>
          <a:br>
            <a:rPr lang="af-ZA" sz="2800" kern="1200" dirty="0" smtClean="0"/>
          </a:br>
          <a:r>
            <a:rPr lang="af-ZA" sz="1400" kern="1200" dirty="0" smtClean="0"/>
            <a:t/>
          </a:r>
          <a:br>
            <a:rPr lang="af-ZA" sz="1400" kern="1200" dirty="0" smtClean="0"/>
          </a:br>
          <a:r>
            <a:rPr lang="af-ZA" sz="1400" kern="1200" dirty="0" smtClean="0"/>
            <a:t/>
          </a:r>
          <a:br>
            <a:rPr lang="af-ZA" sz="1400" kern="1200" dirty="0" smtClean="0"/>
          </a:br>
          <a:endParaRPr lang="en-ZA" sz="1400" kern="1200" dirty="0"/>
        </a:p>
      </dsp:txBody>
      <dsp:txXfrm>
        <a:off x="8728874" y="436725"/>
        <a:ext cx="2684243" cy="3945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92DB-73CB-4761-86CE-35CEF96E99C1}" type="datetimeFigureOut">
              <a:rPr lang="en-ZA" smtClean="0"/>
              <a:t>2017-02-03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6847-0F1B-4BE7-8DD0-3A2BCE1D13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087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92DB-73CB-4761-86CE-35CEF96E99C1}" type="datetimeFigureOut">
              <a:rPr lang="en-ZA" smtClean="0"/>
              <a:t>2017-02-03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6847-0F1B-4BE7-8DD0-3A2BCE1D13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188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92DB-73CB-4761-86CE-35CEF96E99C1}" type="datetimeFigureOut">
              <a:rPr lang="en-ZA" smtClean="0"/>
              <a:t>2017-02-03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6847-0F1B-4BE7-8DD0-3A2BCE1D13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099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92DB-73CB-4761-86CE-35CEF96E99C1}" type="datetimeFigureOut">
              <a:rPr lang="en-ZA" smtClean="0"/>
              <a:t>2017-02-03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6847-0F1B-4BE7-8DD0-3A2BCE1D13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619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92DB-73CB-4761-86CE-35CEF96E99C1}" type="datetimeFigureOut">
              <a:rPr lang="en-ZA" smtClean="0"/>
              <a:t>2017-02-03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6847-0F1B-4BE7-8DD0-3A2BCE1D13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915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92DB-73CB-4761-86CE-35CEF96E99C1}" type="datetimeFigureOut">
              <a:rPr lang="en-ZA" smtClean="0"/>
              <a:t>2017-02-03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6847-0F1B-4BE7-8DD0-3A2BCE1D13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225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92DB-73CB-4761-86CE-35CEF96E99C1}" type="datetimeFigureOut">
              <a:rPr lang="en-ZA" smtClean="0"/>
              <a:t>2017-02-03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6847-0F1B-4BE7-8DD0-3A2BCE1D13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730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92DB-73CB-4761-86CE-35CEF96E99C1}" type="datetimeFigureOut">
              <a:rPr lang="en-ZA" smtClean="0"/>
              <a:t>2017-02-03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6847-0F1B-4BE7-8DD0-3A2BCE1D13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529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92DB-73CB-4761-86CE-35CEF96E99C1}" type="datetimeFigureOut">
              <a:rPr lang="en-ZA" smtClean="0"/>
              <a:t>2017-02-03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6847-0F1B-4BE7-8DD0-3A2BCE1D13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021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92DB-73CB-4761-86CE-35CEF96E99C1}" type="datetimeFigureOut">
              <a:rPr lang="en-ZA" smtClean="0"/>
              <a:t>2017-02-03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6847-0F1B-4BE7-8DD0-3A2BCE1D13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950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92DB-73CB-4761-86CE-35CEF96E99C1}" type="datetimeFigureOut">
              <a:rPr lang="en-ZA" smtClean="0"/>
              <a:t>2017-02-03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6847-0F1B-4BE7-8DD0-3A2BCE1D13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012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B92DB-73CB-4761-86CE-35CEF96E99C1}" type="datetimeFigureOut">
              <a:rPr lang="en-ZA" smtClean="0"/>
              <a:t>2017-02-03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B6847-0F1B-4BE7-8DD0-3A2BCE1D130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796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0" y="319314"/>
            <a:ext cx="9144000" cy="1521506"/>
          </a:xfrm>
        </p:spPr>
        <p:txBody>
          <a:bodyPr>
            <a:normAutofit fontScale="90000"/>
          </a:bodyPr>
          <a:lstStyle/>
          <a:p>
            <a:pPr fontAlgn="ctr"/>
            <a:r>
              <a:rPr lang="en-ZA" dirty="0"/>
              <a:t/>
            </a:r>
            <a:br>
              <a:rPr lang="en-ZA" dirty="0"/>
            </a:br>
            <a:r>
              <a:rPr lang="en-ZA" b="1" dirty="0" err="1"/>
              <a:t>Ek</a:t>
            </a:r>
            <a:r>
              <a:rPr lang="en-ZA" b="1" dirty="0"/>
              <a:t> Het </a:t>
            </a:r>
            <a:r>
              <a:rPr lang="en-ZA" b="1" dirty="0" smtClean="0"/>
              <a:t>‘n </a:t>
            </a:r>
            <a:r>
              <a:rPr lang="en-ZA" b="1" dirty="0" err="1"/>
              <a:t>Huisie</a:t>
            </a:r>
            <a:r>
              <a:rPr lang="en-ZA" b="1" dirty="0"/>
              <a:t> By Die See 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594" y="1891528"/>
            <a:ext cx="9144000" cy="1655762"/>
          </a:xfrm>
        </p:spPr>
        <p:txBody>
          <a:bodyPr>
            <a:normAutofit/>
          </a:bodyPr>
          <a:lstStyle/>
          <a:p>
            <a:r>
              <a:rPr lang="en-ZA" sz="4000" b="1" dirty="0" err="1" smtClean="0"/>
              <a:t>H.A.Fagan</a:t>
            </a:r>
            <a:endParaRPr lang="en-ZA" sz="4000" b="1" dirty="0" smtClean="0"/>
          </a:p>
          <a:p>
            <a:endParaRPr lang="en-ZA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7" y="2588770"/>
            <a:ext cx="6673623" cy="3677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3" y="4218802"/>
            <a:ext cx="2047740" cy="20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434" y="365125"/>
            <a:ext cx="9911366" cy="1325563"/>
          </a:xfrm>
        </p:spPr>
        <p:txBody>
          <a:bodyPr>
            <a:normAutofit fontScale="90000"/>
          </a:bodyPr>
          <a:lstStyle/>
          <a:p>
            <a:r>
              <a:rPr lang="en-ZA" sz="3600" dirty="0" err="1"/>
              <a:t>Kom</a:t>
            </a:r>
            <a:r>
              <a:rPr lang="en-ZA" sz="3600" dirty="0"/>
              <a:t> nag, </a:t>
            </a:r>
            <a:r>
              <a:rPr lang="en-ZA" sz="3600" dirty="0" err="1"/>
              <a:t>kom</a:t>
            </a:r>
            <a:r>
              <a:rPr lang="en-ZA" sz="3600" dirty="0"/>
              <a:t> </a:t>
            </a:r>
            <a:r>
              <a:rPr lang="en-ZA" sz="3600" dirty="0" err="1"/>
              <a:t>weer</a:t>
            </a:r>
            <a:r>
              <a:rPr lang="en-ZA" sz="3600" dirty="0"/>
              <a:t> </a:t>
            </a:r>
            <a:r>
              <a:rPr lang="en-ZA" sz="3600" dirty="0" err="1"/>
              <a:t>en</a:t>
            </a:r>
            <a:r>
              <a:rPr lang="en-ZA" sz="3600" dirty="0"/>
              <a:t> wind, </a:t>
            </a:r>
            <a:r>
              <a:rPr lang="en-ZA" sz="3600" dirty="0" err="1"/>
              <a:t>kom</a:t>
            </a:r>
            <a:r>
              <a:rPr lang="en-ZA" sz="3600" dirty="0"/>
              <a:t> </a:t>
            </a:r>
            <a:r>
              <a:rPr lang="en-ZA" sz="3600" dirty="0" err="1"/>
              <a:t>oseaan</a:t>
            </a:r>
            <a:r>
              <a:rPr lang="en-ZA" sz="3600" dirty="0"/>
              <a:t> -		13</a:t>
            </a:r>
            <a:br>
              <a:rPr lang="en-ZA" sz="3600" dirty="0"/>
            </a:br>
            <a:r>
              <a:rPr lang="en-ZA" sz="3600" dirty="0" err="1"/>
              <a:t>dit</a:t>
            </a:r>
            <a:r>
              <a:rPr lang="en-ZA" sz="3600" dirty="0"/>
              <a:t> is 'n rots </a:t>
            </a:r>
            <a:r>
              <a:rPr lang="en-ZA" sz="3600" dirty="0" err="1"/>
              <a:t>waarop</a:t>
            </a:r>
            <a:r>
              <a:rPr lang="en-ZA" sz="3600" dirty="0"/>
              <a:t> my </a:t>
            </a:r>
            <a:r>
              <a:rPr lang="en-ZA" sz="3600" dirty="0" err="1"/>
              <a:t>huisie</a:t>
            </a:r>
            <a:r>
              <a:rPr lang="en-ZA" sz="3600" dirty="0"/>
              <a:t> </a:t>
            </a:r>
            <a:r>
              <a:rPr lang="en-ZA" sz="3600" dirty="0" err="1"/>
              <a:t>staan</a:t>
            </a:r>
            <a:r>
              <a:rPr lang="en-ZA" sz="3600" dirty="0"/>
              <a:t>.		</a:t>
            </a:r>
            <a:r>
              <a:rPr lang="en-ZA" sz="3600" dirty="0" smtClean="0"/>
              <a:t>	14</a:t>
            </a: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434" y="1433563"/>
            <a:ext cx="7172088" cy="513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913" y="725714"/>
            <a:ext cx="10504715" cy="2394857"/>
          </a:xfrm>
        </p:spPr>
        <p:txBody>
          <a:bodyPr>
            <a:normAutofit/>
          </a:bodyPr>
          <a:lstStyle/>
          <a:p>
            <a:r>
              <a:rPr lang="en-ZA" sz="3600" b="1" dirty="0" err="1" smtClean="0"/>
              <a:t>Uiterlike</a:t>
            </a:r>
            <a:r>
              <a:rPr lang="en-ZA" sz="3600" b="1" dirty="0" smtClean="0"/>
              <a:t> </a:t>
            </a:r>
            <a:r>
              <a:rPr lang="en-ZA" sz="3600" b="1" dirty="0" err="1" smtClean="0"/>
              <a:t>bou</a:t>
            </a:r>
            <a:r>
              <a:rPr lang="en-ZA" sz="3600" b="1" dirty="0" smtClean="0"/>
              <a:t> van die </a:t>
            </a:r>
            <a:r>
              <a:rPr lang="en-ZA" sz="3600" b="1" dirty="0" err="1" smtClean="0"/>
              <a:t>gedig</a:t>
            </a:r>
            <a:r>
              <a:rPr lang="en-ZA" sz="3600" b="1" dirty="0" smtClean="0"/>
              <a:t>:  </a:t>
            </a:r>
            <a:br>
              <a:rPr lang="en-ZA" sz="3600" b="1" dirty="0" smtClean="0"/>
            </a:br>
            <a:r>
              <a:rPr lang="en-ZA" sz="3600" b="1" dirty="0" smtClean="0"/>
              <a:t/>
            </a:r>
            <a:br>
              <a:rPr lang="en-ZA" sz="3600" b="1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59313"/>
            <a:ext cx="10120086" cy="33176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ZA" sz="6000" b="1" dirty="0" err="1"/>
              <a:t>Engelse</a:t>
            </a:r>
            <a:r>
              <a:rPr lang="en-ZA" sz="6000" b="1" dirty="0"/>
              <a:t> sonnet </a:t>
            </a:r>
            <a:endParaRPr lang="en-ZA" sz="6000" b="1" dirty="0" smtClean="0"/>
          </a:p>
          <a:p>
            <a:pPr marL="0" indent="0" algn="ctr">
              <a:buNone/>
            </a:pPr>
            <a:r>
              <a:rPr lang="en-ZA" sz="3200" dirty="0"/>
              <a:t/>
            </a:r>
            <a:br>
              <a:rPr lang="en-ZA" sz="3200" dirty="0"/>
            </a:br>
            <a:r>
              <a:rPr lang="en-ZA" sz="3200" dirty="0"/>
              <a:t/>
            </a:r>
            <a:br>
              <a:rPr lang="en-ZA" sz="3200" dirty="0"/>
            </a:br>
            <a:r>
              <a:rPr lang="af-ZA" sz="3200" dirty="0">
                <a:latin typeface="Arial" panose="020B0604020202020204" pitchFamily="34" charset="0"/>
                <a:cs typeface="Arial" panose="020B0604020202020204" pitchFamily="34" charset="0"/>
              </a:rPr>
              <a:t>14 versre</a:t>
            </a:r>
            <a:r>
              <a:rPr lang="af-ZA" sz="3200" i="1" dirty="0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af-ZA" sz="3200" dirty="0">
                <a:latin typeface="Arial" panose="020B0604020202020204" pitchFamily="34" charset="0"/>
                <a:cs typeface="Arial" panose="020B0604020202020204" pitchFamily="34" charset="0"/>
              </a:rPr>
              <a:t>ls </a:t>
            </a:r>
            <a:r>
              <a:rPr lang="af-Z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 + 1 = 4 </a:t>
            </a:r>
            <a:r>
              <a:rPr lang="af-ZA" sz="3200" dirty="0">
                <a:latin typeface="Arial" panose="020B0604020202020204" pitchFamily="34" charset="0"/>
                <a:cs typeface="Arial" panose="020B0604020202020204" pitchFamily="34" charset="0"/>
              </a:rPr>
              <a:t>strofes</a:t>
            </a:r>
            <a:br>
              <a:rPr lang="af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f-ZA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f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f-ZA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f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1564029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942" y="687045"/>
            <a:ext cx="10504715" cy="2019867"/>
          </a:xfrm>
        </p:spPr>
        <p:txBody>
          <a:bodyPr>
            <a:normAutofit fontScale="90000"/>
          </a:bodyPr>
          <a:lstStyle/>
          <a:p>
            <a:r>
              <a:rPr lang="en-ZA" sz="3600" dirty="0" smtClean="0"/>
              <a:t/>
            </a:r>
            <a:br>
              <a:rPr lang="en-ZA" sz="3600" dirty="0" smtClean="0"/>
            </a:br>
            <a:r>
              <a:rPr lang="af-ZA" sz="3600" dirty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af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versre</a:t>
            </a:r>
            <a:r>
              <a:rPr lang="af-ZA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af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r>
              <a:rPr lang="af-ZA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f-Z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f-ZA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f-ZA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343" y="1825625"/>
            <a:ext cx="5671457" cy="4351338"/>
          </a:xfrm>
        </p:spPr>
        <p:txBody>
          <a:bodyPr>
            <a:normAutofit/>
          </a:bodyPr>
          <a:lstStyle/>
          <a:p>
            <a:r>
              <a:rPr lang="af-Z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(4) kwatryn</a:t>
            </a:r>
          </a:p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f-ZA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f-Z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4) Kwatryn</a:t>
            </a:r>
          </a:p>
          <a:p>
            <a:endParaRPr lang="af-Z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f-ZA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f-Z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af-ZA" sz="3200" dirty="0">
                <a:latin typeface="Arial" panose="020B0604020202020204" pitchFamily="34" charset="0"/>
                <a:cs typeface="Arial" panose="020B0604020202020204" pitchFamily="34" charset="0"/>
              </a:rPr>
              <a:t>Kwatryn</a:t>
            </a:r>
          </a:p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f-ZA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f-Z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af-ZA" sz="3200" dirty="0">
                <a:latin typeface="Arial" panose="020B0604020202020204" pitchFamily="34" charset="0"/>
                <a:cs typeface="Arial" panose="020B0604020202020204" pitchFamily="34" charset="0"/>
              </a:rPr>
              <a:t>Koeplet</a:t>
            </a:r>
          </a:p>
          <a:p>
            <a:endParaRPr lang="en-Z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5200" y="1226457"/>
            <a:ext cx="6995886" cy="492873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ZA" sz="2000" dirty="0" err="1"/>
              <a:t>Ek</a:t>
            </a:r>
            <a:r>
              <a:rPr lang="en-ZA" sz="2000" dirty="0"/>
              <a:t> het 'n </a:t>
            </a:r>
            <a:r>
              <a:rPr lang="en-ZA" sz="2000" dirty="0" err="1"/>
              <a:t>huisie</a:t>
            </a:r>
            <a:r>
              <a:rPr lang="en-ZA" sz="2000" dirty="0"/>
              <a:t> by die see. Dis nag.		</a:t>
            </a:r>
            <a:r>
              <a:rPr lang="en-ZA" sz="2000" dirty="0" smtClean="0"/>
              <a:t>	1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</a:t>
            </a:r>
            <a:r>
              <a:rPr lang="en-ZA" sz="2000" dirty="0" err="1"/>
              <a:t>aaneen</a:t>
            </a:r>
            <a:r>
              <a:rPr lang="en-ZA" sz="2000" dirty="0"/>
              <a:t>, </a:t>
            </a:r>
            <a:r>
              <a:rPr lang="en-ZA" sz="2000" dirty="0" err="1"/>
              <a:t>aaneen</a:t>
            </a:r>
            <a:r>
              <a:rPr lang="en-ZA" sz="2000" dirty="0"/>
              <a:t> die </a:t>
            </a:r>
            <a:r>
              <a:rPr lang="en-ZA" sz="2000" dirty="0" err="1"/>
              <a:t>golwe</a:t>
            </a:r>
            <a:r>
              <a:rPr lang="en-ZA" sz="2000" dirty="0"/>
              <a:t> </a:t>
            </a:r>
            <a:r>
              <a:rPr lang="en-ZA" sz="2000" dirty="0" err="1"/>
              <a:t>slaan</a:t>
            </a:r>
            <a:r>
              <a:rPr lang="en-ZA" sz="2000" dirty="0"/>
              <a:t>		2</a:t>
            </a:r>
            <a:br>
              <a:rPr lang="en-ZA" sz="2000" dirty="0"/>
            </a:br>
            <a:r>
              <a:rPr lang="en-ZA" sz="2000" dirty="0" err="1"/>
              <a:t>teenaan</a:t>
            </a:r>
            <a:r>
              <a:rPr lang="en-ZA" sz="2000" dirty="0"/>
              <a:t> die rots </a:t>
            </a:r>
            <a:r>
              <a:rPr lang="en-ZA" sz="2000" dirty="0" err="1"/>
              <a:t>waarop</a:t>
            </a:r>
            <a:r>
              <a:rPr lang="en-ZA" sz="2000" dirty="0"/>
              <a:t> my </a:t>
            </a:r>
            <a:r>
              <a:rPr lang="en-ZA" sz="2000" dirty="0" err="1"/>
              <a:t>huisie</a:t>
            </a:r>
            <a:r>
              <a:rPr lang="en-ZA" sz="2000" dirty="0"/>
              <a:t> </a:t>
            </a:r>
            <a:r>
              <a:rPr lang="en-ZA" sz="2000" dirty="0" err="1"/>
              <a:t>staan</a:t>
            </a:r>
            <a:r>
              <a:rPr lang="en-ZA" sz="2000" dirty="0"/>
              <a:t>		3</a:t>
            </a:r>
            <a:br>
              <a:rPr lang="en-ZA" sz="2000" dirty="0"/>
            </a:br>
            <a:r>
              <a:rPr lang="en-ZA" sz="2000" dirty="0"/>
              <a:t>met al die </a:t>
            </a:r>
            <a:r>
              <a:rPr lang="en-ZA" sz="2000" dirty="0" err="1"/>
              <a:t>oseaan</a:t>
            </a:r>
            <a:r>
              <a:rPr lang="en-ZA" sz="2000" dirty="0"/>
              <a:t> se </a:t>
            </a:r>
            <a:r>
              <a:rPr lang="en-ZA" sz="2000" dirty="0" err="1"/>
              <a:t>woeste</a:t>
            </a:r>
            <a:r>
              <a:rPr lang="en-ZA" sz="2000" dirty="0"/>
              <a:t> </a:t>
            </a:r>
            <a:r>
              <a:rPr lang="en-ZA" sz="2000" dirty="0" err="1"/>
              <a:t>krag</a:t>
            </a:r>
            <a:r>
              <a:rPr lang="en-ZA" sz="2000" dirty="0"/>
              <a:t>. 			</a:t>
            </a:r>
            <a:r>
              <a:rPr lang="en-ZA" sz="2000" dirty="0" smtClean="0"/>
              <a:t>4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die </a:t>
            </a:r>
            <a:r>
              <a:rPr lang="en-ZA" sz="2000" dirty="0" err="1"/>
              <a:t>winde</a:t>
            </a:r>
            <a:r>
              <a:rPr lang="en-ZA" sz="2000" dirty="0"/>
              <a:t> </a:t>
            </a:r>
            <a:r>
              <a:rPr lang="en-ZA" sz="2000" dirty="0" err="1"/>
              <a:t>huil</a:t>
            </a:r>
            <a:r>
              <a:rPr lang="en-ZA" sz="2000" dirty="0"/>
              <a:t> - 'n </a:t>
            </a:r>
            <a:r>
              <a:rPr lang="en-ZA" sz="2000" dirty="0" err="1"/>
              <a:t>kreun</a:t>
            </a:r>
            <a:r>
              <a:rPr lang="en-ZA" sz="2000" dirty="0"/>
              <a:t>, 'n </a:t>
            </a:r>
            <a:r>
              <a:rPr lang="en-ZA" sz="2000" dirty="0" err="1"/>
              <a:t>klag</a:t>
            </a:r>
            <a:r>
              <a:rPr lang="en-ZA" sz="2000" dirty="0"/>
              <a:t>,		5</a:t>
            </a:r>
            <a:br>
              <a:rPr lang="en-ZA" sz="2000" dirty="0"/>
            </a:br>
            <a:r>
              <a:rPr lang="en-ZA" sz="2000" dirty="0" err="1"/>
              <a:t>soos</a:t>
            </a:r>
            <a:r>
              <a:rPr lang="en-ZA" sz="2000" dirty="0"/>
              <a:t> van </a:t>
            </a:r>
            <a:r>
              <a:rPr lang="en-ZA" sz="2000" dirty="0" err="1"/>
              <a:t>verlore</a:t>
            </a:r>
            <a:r>
              <a:rPr lang="en-ZA" sz="2000" dirty="0"/>
              <a:t> </a:t>
            </a:r>
            <a:r>
              <a:rPr lang="en-ZA" sz="2000" dirty="0" err="1"/>
              <a:t>siele</a:t>
            </a:r>
            <a:r>
              <a:rPr lang="en-ZA" sz="2000" dirty="0"/>
              <a:t> in </a:t>
            </a:r>
            <a:r>
              <a:rPr lang="en-ZA" sz="2000" dirty="0" err="1"/>
              <a:t>hul</a:t>
            </a:r>
            <a:r>
              <a:rPr lang="en-ZA" sz="2000" dirty="0"/>
              <a:t> </a:t>
            </a:r>
            <a:r>
              <a:rPr lang="en-ZA" sz="2000" dirty="0" err="1"/>
              <a:t>nood</a:t>
            </a:r>
            <a:r>
              <a:rPr lang="en-ZA" sz="2000" dirty="0"/>
              <a:t>			6</a:t>
            </a:r>
            <a:br>
              <a:rPr lang="en-ZA" sz="2000" dirty="0"/>
            </a:br>
            <a:r>
              <a:rPr lang="en-ZA" sz="2000" dirty="0"/>
              <a:t>al </a:t>
            </a:r>
            <a:r>
              <a:rPr lang="en-ZA" sz="2000" dirty="0" err="1"/>
              <a:t>dwalend</a:t>
            </a:r>
            <a:r>
              <a:rPr lang="en-ZA" sz="2000" dirty="0"/>
              <a:t>, </a:t>
            </a:r>
            <a:r>
              <a:rPr lang="en-ZA" sz="2000" dirty="0" err="1"/>
              <a:t>klagend</a:t>
            </a:r>
            <a:r>
              <a:rPr lang="en-ZA" sz="2000" dirty="0"/>
              <a:t>, </a:t>
            </a:r>
            <a:r>
              <a:rPr lang="en-ZA" sz="2000" dirty="0" err="1"/>
              <a:t>wat</a:t>
            </a:r>
            <a:r>
              <a:rPr lang="en-ZA" sz="2000" dirty="0"/>
              <a:t> in </a:t>
            </a:r>
            <a:r>
              <a:rPr lang="en-ZA" sz="2000" dirty="0" err="1"/>
              <a:t>grag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</a:t>
            </a:r>
            <a:r>
              <a:rPr lang="en-ZA" sz="2000" dirty="0" err="1"/>
              <a:t>dood</a:t>
            </a:r>
            <a:r>
              <a:rPr lang="en-ZA" sz="2000" dirty="0"/>
              <a:t>		7</a:t>
            </a:r>
            <a:br>
              <a:rPr lang="en-ZA" sz="2000" dirty="0"/>
            </a:br>
            <a:r>
              <a:rPr lang="en-ZA" sz="2000" dirty="0" err="1"/>
              <a:t>geen</a:t>
            </a:r>
            <a:r>
              <a:rPr lang="en-ZA" sz="2000" dirty="0"/>
              <a:t> </a:t>
            </a:r>
            <a:r>
              <a:rPr lang="en-ZA" sz="2000" dirty="0" err="1"/>
              <a:t>rus</a:t>
            </a:r>
            <a:r>
              <a:rPr lang="en-ZA" sz="2000" dirty="0"/>
              <a:t> </a:t>
            </a:r>
            <a:r>
              <a:rPr lang="en-ZA" sz="2000" dirty="0" err="1"/>
              <a:t>kon</a:t>
            </a:r>
            <a:r>
              <a:rPr lang="en-ZA" sz="2000" dirty="0"/>
              <a:t> </a:t>
            </a:r>
            <a:r>
              <a:rPr lang="en-ZA" sz="2000" dirty="0" err="1"/>
              <a:t>vind</a:t>
            </a:r>
            <a:r>
              <a:rPr lang="en-ZA" sz="2000" dirty="0"/>
              <a:t> </a:t>
            </a:r>
            <a:r>
              <a:rPr lang="en-ZA" sz="2000" dirty="0" err="1"/>
              <a:t>nie</a:t>
            </a:r>
            <a:r>
              <a:rPr lang="en-ZA" sz="2000" dirty="0"/>
              <a:t>, maar nog </a:t>
            </a:r>
            <a:r>
              <a:rPr lang="en-ZA" sz="2000" dirty="0" err="1"/>
              <a:t>soek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</a:t>
            </a:r>
            <a:r>
              <a:rPr lang="en-ZA" sz="2000" dirty="0" err="1"/>
              <a:t>smag</a:t>
            </a:r>
            <a:r>
              <a:rPr lang="en-ZA" sz="2000" dirty="0"/>
              <a:t>.	</a:t>
            </a:r>
            <a:r>
              <a:rPr lang="en-ZA" sz="2000" dirty="0" smtClean="0"/>
              <a:t>8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/>
              <a:t>My </a:t>
            </a:r>
            <a:r>
              <a:rPr lang="en-ZA" sz="2000" dirty="0" err="1"/>
              <a:t>vuurtjie</a:t>
            </a:r>
            <a:r>
              <a:rPr lang="en-ZA" sz="2000" dirty="0"/>
              <a:t> brand, my </a:t>
            </a:r>
            <a:r>
              <a:rPr lang="en-ZA" sz="2000" dirty="0" err="1"/>
              <a:t>kersie</a:t>
            </a:r>
            <a:r>
              <a:rPr lang="en-ZA" sz="2000" dirty="0"/>
              <a:t> gee </a:t>
            </a:r>
            <a:r>
              <a:rPr lang="en-ZA" sz="2000" dirty="0" err="1"/>
              <a:t>sy</a:t>
            </a:r>
            <a:r>
              <a:rPr lang="en-ZA" sz="2000" dirty="0"/>
              <a:t> </a:t>
            </a:r>
            <a:r>
              <a:rPr lang="en-ZA" sz="2000" dirty="0" err="1"/>
              <a:t>lig</a:t>
            </a:r>
            <a:r>
              <a:rPr lang="en-ZA" sz="2000" dirty="0"/>
              <a:t>.		9</a:t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</a:t>
            </a:r>
            <a:r>
              <a:rPr lang="en-ZA" sz="2000" dirty="0" err="1"/>
              <a:t>dan</a:t>
            </a:r>
            <a:r>
              <a:rPr lang="en-ZA" sz="2000" dirty="0"/>
              <a:t> maar hoe </a:t>
            </a:r>
            <a:r>
              <a:rPr lang="en-ZA" sz="2000" dirty="0" err="1"/>
              <a:t>loei</a:t>
            </a:r>
            <a:r>
              <a:rPr lang="en-ZA" sz="2000" dirty="0"/>
              <a:t> die storm </a:t>
            </a:r>
            <a:r>
              <a:rPr lang="en-ZA" sz="2000" dirty="0" err="1"/>
              <a:t>daarbuite</a:t>
            </a:r>
            <a:r>
              <a:rPr lang="en-ZA" sz="2000" dirty="0"/>
              <a:t>	</a:t>
            </a:r>
            <a:r>
              <a:rPr lang="en-ZA" sz="2000" dirty="0" smtClean="0"/>
              <a:t>10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hoe </a:t>
            </a:r>
            <a:r>
              <a:rPr lang="en-ZA" sz="2000" dirty="0" err="1"/>
              <a:t>ruk</a:t>
            </a:r>
            <a:r>
              <a:rPr lang="en-ZA" sz="2000" dirty="0"/>
              <a:t> die </a:t>
            </a:r>
            <a:r>
              <a:rPr lang="en-ZA" sz="2000" dirty="0" err="1"/>
              <a:t>winde</a:t>
            </a:r>
            <a:r>
              <a:rPr lang="en-ZA" sz="2000" dirty="0"/>
              <a:t> </a:t>
            </a:r>
            <a:r>
              <a:rPr lang="en-ZA" sz="2000" dirty="0" err="1"/>
              <a:t>aan</a:t>
            </a:r>
            <a:r>
              <a:rPr lang="en-ZA" sz="2000" dirty="0"/>
              <a:t> my </a:t>
            </a:r>
            <a:r>
              <a:rPr lang="en-ZA" sz="2000" dirty="0" err="1"/>
              <a:t>ruite</a:t>
            </a:r>
            <a:r>
              <a:rPr lang="en-ZA" sz="2000" dirty="0"/>
              <a:t>;		11</a:t>
            </a:r>
            <a:br>
              <a:rPr lang="en-ZA" sz="2000" dirty="0"/>
            </a:br>
            <a:r>
              <a:rPr lang="en-ZA" sz="2000" dirty="0" err="1"/>
              <a:t>hierbinne</a:t>
            </a:r>
            <a:r>
              <a:rPr lang="en-ZA" sz="2000" dirty="0"/>
              <a:t> is </a:t>
            </a:r>
            <a:r>
              <a:rPr lang="en-ZA" sz="2000" dirty="0" err="1"/>
              <a:t>dit</a:t>
            </a:r>
            <a:r>
              <a:rPr lang="en-ZA" sz="2000" dirty="0"/>
              <a:t> </a:t>
            </a:r>
            <a:r>
              <a:rPr lang="en-ZA" sz="2000" dirty="0" err="1"/>
              <a:t>veilig</a:t>
            </a:r>
            <a:r>
              <a:rPr lang="en-ZA" sz="2000" dirty="0"/>
              <a:t>, warm </a:t>
            </a:r>
            <a:r>
              <a:rPr lang="en-ZA" sz="2000" dirty="0" err="1"/>
              <a:t>en</a:t>
            </a:r>
            <a:r>
              <a:rPr lang="en-ZA" sz="2000" dirty="0"/>
              <a:t> dig.		</a:t>
            </a:r>
            <a:r>
              <a:rPr lang="en-ZA" sz="2000" dirty="0" smtClean="0"/>
              <a:t>	12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 err="1"/>
              <a:t>Kom</a:t>
            </a:r>
            <a:r>
              <a:rPr lang="en-ZA" sz="2000" dirty="0"/>
              <a:t> nag, </a:t>
            </a:r>
            <a:r>
              <a:rPr lang="en-ZA" sz="2000" dirty="0" err="1"/>
              <a:t>kom</a:t>
            </a:r>
            <a:r>
              <a:rPr lang="en-ZA" sz="2000" dirty="0"/>
              <a:t> </a:t>
            </a:r>
            <a:r>
              <a:rPr lang="en-ZA" sz="2000" dirty="0" err="1"/>
              <a:t>weer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wind, </a:t>
            </a:r>
            <a:r>
              <a:rPr lang="en-ZA" sz="2000" dirty="0" err="1"/>
              <a:t>kom</a:t>
            </a:r>
            <a:r>
              <a:rPr lang="en-ZA" sz="2000" dirty="0"/>
              <a:t> </a:t>
            </a:r>
            <a:r>
              <a:rPr lang="en-ZA" sz="2000" dirty="0" err="1"/>
              <a:t>oseaan</a:t>
            </a:r>
            <a:r>
              <a:rPr lang="en-ZA" sz="2000" dirty="0"/>
              <a:t> -		13</a:t>
            </a:r>
            <a:br>
              <a:rPr lang="en-ZA" sz="2000" dirty="0"/>
            </a:br>
            <a:r>
              <a:rPr lang="en-ZA" sz="2000" dirty="0" err="1"/>
              <a:t>dit</a:t>
            </a:r>
            <a:r>
              <a:rPr lang="en-ZA" sz="2000" dirty="0"/>
              <a:t> is 'n rots </a:t>
            </a:r>
            <a:r>
              <a:rPr lang="en-ZA" sz="2000" dirty="0" err="1"/>
              <a:t>waarop</a:t>
            </a:r>
            <a:r>
              <a:rPr lang="en-ZA" sz="2000" dirty="0"/>
              <a:t> my </a:t>
            </a:r>
            <a:r>
              <a:rPr lang="en-ZA" sz="2000" dirty="0" err="1"/>
              <a:t>huisie</a:t>
            </a:r>
            <a:r>
              <a:rPr lang="en-ZA" sz="2000" dirty="0"/>
              <a:t> </a:t>
            </a:r>
            <a:r>
              <a:rPr lang="en-ZA" sz="2000" dirty="0" err="1"/>
              <a:t>staan</a:t>
            </a:r>
            <a:r>
              <a:rPr lang="en-ZA" sz="2000" dirty="0"/>
              <a:t>.		</a:t>
            </a:r>
            <a:r>
              <a:rPr lang="en-ZA" sz="2000" dirty="0" smtClean="0"/>
              <a:t>14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ZA" sz="1400" dirty="0"/>
          </a:p>
        </p:txBody>
      </p:sp>
      <p:sp>
        <p:nvSpPr>
          <p:cNvPr id="5" name="Left Brace 4"/>
          <p:cNvSpPr/>
          <p:nvPr/>
        </p:nvSpPr>
        <p:spPr>
          <a:xfrm>
            <a:off x="4481286" y="1324429"/>
            <a:ext cx="275771" cy="1175657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Left Brace 5"/>
          <p:cNvSpPr/>
          <p:nvPr/>
        </p:nvSpPr>
        <p:spPr>
          <a:xfrm>
            <a:off x="4435928" y="2735941"/>
            <a:ext cx="308429" cy="1378857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Left Brace 6"/>
          <p:cNvSpPr/>
          <p:nvPr/>
        </p:nvSpPr>
        <p:spPr>
          <a:xfrm>
            <a:off x="4405086" y="4230912"/>
            <a:ext cx="370114" cy="1429657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Left Brace 7"/>
          <p:cNvSpPr/>
          <p:nvPr/>
        </p:nvSpPr>
        <p:spPr>
          <a:xfrm>
            <a:off x="4510315" y="5798457"/>
            <a:ext cx="217714" cy="740228"/>
          </a:xfrm>
          <a:prstGeom prst="leftBrac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058885" y="1912257"/>
            <a:ext cx="1377044" cy="2213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873829" y="3294743"/>
            <a:ext cx="1433286" cy="130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873829" y="4412343"/>
            <a:ext cx="1433286" cy="5333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135085" y="5798457"/>
            <a:ext cx="1095830" cy="3701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400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428" y="303665"/>
            <a:ext cx="10515600" cy="1325563"/>
          </a:xfrm>
        </p:spPr>
        <p:txBody>
          <a:bodyPr/>
          <a:lstStyle/>
          <a:p>
            <a:r>
              <a:rPr lang="en-ZA" dirty="0" err="1" smtClean="0"/>
              <a:t>Rymskema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7772" y="1132114"/>
            <a:ext cx="6749143" cy="503033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ZA" sz="7200" dirty="0" err="1" smtClean="0"/>
              <a:t>Ek</a:t>
            </a:r>
            <a:r>
              <a:rPr lang="en-ZA" sz="7200" dirty="0" smtClean="0"/>
              <a:t> het 'n </a:t>
            </a:r>
            <a:r>
              <a:rPr lang="en-ZA" sz="7200" dirty="0" err="1" smtClean="0"/>
              <a:t>huisie</a:t>
            </a:r>
            <a:r>
              <a:rPr lang="en-ZA" sz="7200" dirty="0" smtClean="0"/>
              <a:t> </a:t>
            </a:r>
            <a:r>
              <a:rPr lang="en-ZA" sz="7200" dirty="0"/>
              <a:t>by die see. Dis </a:t>
            </a:r>
            <a:r>
              <a:rPr lang="en-ZA" sz="7200" b="1" dirty="0"/>
              <a:t>nag.</a:t>
            </a:r>
            <a:r>
              <a:rPr lang="en-ZA" sz="7200" dirty="0"/>
              <a:t>			</a:t>
            </a:r>
            <a:r>
              <a:rPr lang="en-ZA" sz="7200" dirty="0" smtClean="0"/>
              <a:t>a</a:t>
            </a:r>
            <a:r>
              <a:rPr lang="en-ZA" sz="7200" dirty="0"/>
              <a:t/>
            </a:r>
            <a:br>
              <a:rPr lang="en-ZA" sz="7200" dirty="0"/>
            </a:br>
            <a:r>
              <a:rPr lang="en-ZA" sz="7200" dirty="0" err="1"/>
              <a:t>Ek</a:t>
            </a:r>
            <a:r>
              <a:rPr lang="en-ZA" sz="7200" dirty="0"/>
              <a:t> </a:t>
            </a:r>
            <a:r>
              <a:rPr lang="en-ZA" sz="7200" dirty="0" err="1"/>
              <a:t>hoor</a:t>
            </a:r>
            <a:r>
              <a:rPr lang="en-ZA" sz="7200" dirty="0"/>
              <a:t> </a:t>
            </a:r>
            <a:r>
              <a:rPr lang="en-ZA" sz="7200" dirty="0" err="1"/>
              <a:t>aaneen</a:t>
            </a:r>
            <a:r>
              <a:rPr lang="en-ZA" sz="7200" dirty="0"/>
              <a:t>, </a:t>
            </a:r>
            <a:r>
              <a:rPr lang="en-ZA" sz="7200" dirty="0" err="1"/>
              <a:t>aaneen</a:t>
            </a:r>
            <a:r>
              <a:rPr lang="en-ZA" sz="7200" dirty="0"/>
              <a:t> die </a:t>
            </a:r>
            <a:r>
              <a:rPr lang="en-ZA" sz="7200" dirty="0" err="1"/>
              <a:t>golwe</a:t>
            </a:r>
            <a:r>
              <a:rPr lang="en-ZA" sz="7200" dirty="0"/>
              <a:t> </a:t>
            </a:r>
            <a:r>
              <a:rPr lang="en-ZA" sz="7200" b="1" dirty="0" err="1"/>
              <a:t>slaan</a:t>
            </a:r>
            <a:r>
              <a:rPr lang="en-ZA" sz="7200" dirty="0"/>
              <a:t>		</a:t>
            </a:r>
            <a:r>
              <a:rPr lang="en-ZA" sz="7200" dirty="0" smtClean="0"/>
              <a:t>b</a:t>
            </a:r>
            <a:r>
              <a:rPr lang="en-ZA" sz="7200" dirty="0"/>
              <a:t/>
            </a:r>
            <a:br>
              <a:rPr lang="en-ZA" sz="7200" dirty="0"/>
            </a:br>
            <a:r>
              <a:rPr lang="en-ZA" sz="7200" dirty="0" err="1"/>
              <a:t>teenaan</a:t>
            </a:r>
            <a:r>
              <a:rPr lang="en-ZA" sz="7200" dirty="0"/>
              <a:t> die rots </a:t>
            </a:r>
            <a:r>
              <a:rPr lang="en-ZA" sz="7200" dirty="0" err="1"/>
              <a:t>waarop</a:t>
            </a:r>
            <a:r>
              <a:rPr lang="en-ZA" sz="7200" dirty="0"/>
              <a:t> my </a:t>
            </a:r>
            <a:r>
              <a:rPr lang="en-ZA" sz="7200" dirty="0" err="1"/>
              <a:t>huisie</a:t>
            </a:r>
            <a:r>
              <a:rPr lang="en-ZA" sz="7200" dirty="0"/>
              <a:t> </a:t>
            </a:r>
            <a:r>
              <a:rPr lang="en-ZA" sz="7200" b="1" dirty="0" err="1"/>
              <a:t>staan</a:t>
            </a:r>
            <a:r>
              <a:rPr lang="en-ZA" sz="7200" dirty="0"/>
              <a:t>		</a:t>
            </a:r>
            <a:r>
              <a:rPr lang="en-ZA" sz="7200" dirty="0" smtClean="0"/>
              <a:t>b</a:t>
            </a:r>
            <a:r>
              <a:rPr lang="en-ZA" sz="7200" dirty="0"/>
              <a:t/>
            </a:r>
            <a:br>
              <a:rPr lang="en-ZA" sz="7200" dirty="0"/>
            </a:br>
            <a:r>
              <a:rPr lang="en-ZA" sz="7200" dirty="0"/>
              <a:t>met al die </a:t>
            </a:r>
            <a:r>
              <a:rPr lang="en-ZA" sz="7200" dirty="0" err="1"/>
              <a:t>oseaan</a:t>
            </a:r>
            <a:r>
              <a:rPr lang="en-ZA" sz="7200" dirty="0"/>
              <a:t> se </a:t>
            </a:r>
            <a:r>
              <a:rPr lang="en-ZA" sz="7200" dirty="0" err="1"/>
              <a:t>woeste</a:t>
            </a:r>
            <a:r>
              <a:rPr lang="en-ZA" sz="7200" dirty="0"/>
              <a:t> </a:t>
            </a:r>
            <a:r>
              <a:rPr lang="en-ZA" sz="7200" b="1" dirty="0" err="1"/>
              <a:t>krag</a:t>
            </a:r>
            <a:r>
              <a:rPr lang="en-ZA" sz="7200" b="1" dirty="0"/>
              <a:t>. </a:t>
            </a:r>
            <a:r>
              <a:rPr lang="en-ZA" sz="7200" dirty="0"/>
              <a:t>			</a:t>
            </a:r>
            <a:r>
              <a:rPr lang="en-ZA" sz="7200" dirty="0" smtClean="0"/>
              <a:t>a</a:t>
            </a:r>
            <a:endParaRPr lang="en-ZA" sz="72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ZA" sz="1600" dirty="0" smtClean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7200" dirty="0" err="1" smtClean="0"/>
              <a:t>Ek</a:t>
            </a:r>
            <a:r>
              <a:rPr lang="en-ZA" sz="7200" dirty="0" smtClean="0"/>
              <a:t> </a:t>
            </a:r>
            <a:r>
              <a:rPr lang="en-ZA" sz="7200" dirty="0" err="1"/>
              <a:t>hoor</a:t>
            </a:r>
            <a:r>
              <a:rPr lang="en-ZA" sz="7200" dirty="0"/>
              <a:t> die </a:t>
            </a:r>
            <a:r>
              <a:rPr lang="en-ZA" sz="7200" dirty="0" err="1"/>
              <a:t>winde</a:t>
            </a:r>
            <a:r>
              <a:rPr lang="en-ZA" sz="7200" dirty="0"/>
              <a:t> </a:t>
            </a:r>
            <a:r>
              <a:rPr lang="en-ZA" sz="7200" dirty="0" err="1"/>
              <a:t>huil</a:t>
            </a:r>
            <a:r>
              <a:rPr lang="en-ZA" sz="7200" dirty="0"/>
              <a:t> - 'n </a:t>
            </a:r>
            <a:r>
              <a:rPr lang="en-ZA" sz="7200" dirty="0" err="1"/>
              <a:t>kreun</a:t>
            </a:r>
            <a:r>
              <a:rPr lang="en-ZA" sz="7200" dirty="0"/>
              <a:t>, 'n </a:t>
            </a:r>
            <a:r>
              <a:rPr lang="en-ZA" sz="7200" b="1" dirty="0" err="1"/>
              <a:t>klag</a:t>
            </a:r>
            <a:r>
              <a:rPr lang="en-ZA" sz="7200" b="1" dirty="0"/>
              <a:t>,</a:t>
            </a:r>
            <a:r>
              <a:rPr lang="en-ZA" sz="7200" dirty="0"/>
              <a:t>		</a:t>
            </a:r>
            <a:r>
              <a:rPr lang="en-ZA" sz="7200" dirty="0" smtClean="0"/>
              <a:t>c</a:t>
            </a:r>
            <a:r>
              <a:rPr lang="en-ZA" sz="7200" dirty="0"/>
              <a:t/>
            </a:r>
            <a:br>
              <a:rPr lang="en-ZA" sz="7200" dirty="0"/>
            </a:br>
            <a:r>
              <a:rPr lang="en-ZA" sz="7200" dirty="0" err="1"/>
              <a:t>soos</a:t>
            </a:r>
            <a:r>
              <a:rPr lang="en-ZA" sz="7200" dirty="0"/>
              <a:t> van </a:t>
            </a:r>
            <a:r>
              <a:rPr lang="en-ZA" sz="7200" dirty="0" err="1"/>
              <a:t>verlore</a:t>
            </a:r>
            <a:r>
              <a:rPr lang="en-ZA" sz="7200" dirty="0"/>
              <a:t> </a:t>
            </a:r>
            <a:r>
              <a:rPr lang="en-ZA" sz="7200" dirty="0" err="1"/>
              <a:t>siele</a:t>
            </a:r>
            <a:r>
              <a:rPr lang="en-ZA" sz="7200" dirty="0"/>
              <a:t> in </a:t>
            </a:r>
            <a:r>
              <a:rPr lang="en-ZA" sz="7200" dirty="0" err="1"/>
              <a:t>hul</a:t>
            </a:r>
            <a:r>
              <a:rPr lang="en-ZA" sz="7200" dirty="0"/>
              <a:t> </a:t>
            </a:r>
            <a:r>
              <a:rPr lang="en-ZA" sz="7200" b="1" dirty="0" err="1"/>
              <a:t>nood</a:t>
            </a:r>
            <a:r>
              <a:rPr lang="en-ZA" sz="7200" dirty="0"/>
              <a:t>			</a:t>
            </a:r>
            <a:r>
              <a:rPr lang="en-ZA" sz="7200" dirty="0" smtClean="0"/>
              <a:t>d</a:t>
            </a:r>
            <a:r>
              <a:rPr lang="en-ZA" sz="7200" dirty="0"/>
              <a:t/>
            </a:r>
            <a:br>
              <a:rPr lang="en-ZA" sz="7200" dirty="0"/>
            </a:br>
            <a:r>
              <a:rPr lang="en-ZA" sz="7200" dirty="0"/>
              <a:t>al </a:t>
            </a:r>
            <a:r>
              <a:rPr lang="en-ZA" sz="7200" dirty="0" err="1"/>
              <a:t>dwalend</a:t>
            </a:r>
            <a:r>
              <a:rPr lang="en-ZA" sz="7200" dirty="0"/>
              <a:t>, </a:t>
            </a:r>
            <a:r>
              <a:rPr lang="en-ZA" sz="7200" dirty="0" err="1"/>
              <a:t>klagend</a:t>
            </a:r>
            <a:r>
              <a:rPr lang="en-ZA" sz="7200" dirty="0"/>
              <a:t>, </a:t>
            </a:r>
            <a:r>
              <a:rPr lang="en-ZA" sz="7200" dirty="0" err="1"/>
              <a:t>wat</a:t>
            </a:r>
            <a:r>
              <a:rPr lang="en-ZA" sz="7200" dirty="0"/>
              <a:t> in </a:t>
            </a:r>
            <a:r>
              <a:rPr lang="en-ZA" sz="7200" dirty="0" err="1"/>
              <a:t>grag</a:t>
            </a:r>
            <a:r>
              <a:rPr lang="en-ZA" sz="7200" dirty="0"/>
              <a:t> </a:t>
            </a:r>
            <a:r>
              <a:rPr lang="en-ZA" sz="7200" dirty="0" err="1"/>
              <a:t>en</a:t>
            </a:r>
            <a:r>
              <a:rPr lang="en-ZA" sz="7200" b="1" dirty="0"/>
              <a:t> </a:t>
            </a:r>
            <a:r>
              <a:rPr lang="en-ZA" sz="7200" b="1" dirty="0" err="1"/>
              <a:t>dood</a:t>
            </a:r>
            <a:r>
              <a:rPr lang="en-ZA" sz="7200" dirty="0"/>
              <a:t>		</a:t>
            </a:r>
            <a:r>
              <a:rPr lang="en-ZA" sz="7200" dirty="0" smtClean="0"/>
              <a:t>d</a:t>
            </a:r>
            <a:r>
              <a:rPr lang="en-ZA" sz="7200" dirty="0"/>
              <a:t/>
            </a:r>
            <a:br>
              <a:rPr lang="en-ZA" sz="7200" dirty="0"/>
            </a:br>
            <a:r>
              <a:rPr lang="en-ZA" sz="7200" dirty="0" err="1"/>
              <a:t>geen</a:t>
            </a:r>
            <a:r>
              <a:rPr lang="en-ZA" sz="7200" dirty="0"/>
              <a:t> </a:t>
            </a:r>
            <a:r>
              <a:rPr lang="en-ZA" sz="7200" dirty="0" err="1"/>
              <a:t>rus</a:t>
            </a:r>
            <a:r>
              <a:rPr lang="en-ZA" sz="7200" dirty="0"/>
              <a:t> </a:t>
            </a:r>
            <a:r>
              <a:rPr lang="en-ZA" sz="7200" dirty="0" err="1"/>
              <a:t>kon</a:t>
            </a:r>
            <a:r>
              <a:rPr lang="en-ZA" sz="7200" dirty="0"/>
              <a:t> </a:t>
            </a:r>
            <a:r>
              <a:rPr lang="en-ZA" sz="7200" dirty="0" err="1"/>
              <a:t>vind</a:t>
            </a:r>
            <a:r>
              <a:rPr lang="en-ZA" sz="7200" dirty="0"/>
              <a:t> </a:t>
            </a:r>
            <a:r>
              <a:rPr lang="en-ZA" sz="7200" dirty="0" err="1"/>
              <a:t>nie</a:t>
            </a:r>
            <a:r>
              <a:rPr lang="en-ZA" sz="7200" dirty="0"/>
              <a:t>, maar nog </a:t>
            </a:r>
            <a:r>
              <a:rPr lang="en-ZA" sz="7200" dirty="0" err="1"/>
              <a:t>soek</a:t>
            </a:r>
            <a:r>
              <a:rPr lang="en-ZA" sz="7200" dirty="0"/>
              <a:t> </a:t>
            </a:r>
            <a:r>
              <a:rPr lang="en-ZA" sz="7200" dirty="0" err="1"/>
              <a:t>en</a:t>
            </a:r>
            <a:r>
              <a:rPr lang="en-ZA" sz="7200" dirty="0"/>
              <a:t> </a:t>
            </a:r>
            <a:r>
              <a:rPr lang="en-ZA" sz="7200" b="1" dirty="0" err="1"/>
              <a:t>smag</a:t>
            </a:r>
            <a:r>
              <a:rPr lang="en-ZA" sz="7200" b="1" dirty="0"/>
              <a:t>.</a:t>
            </a:r>
            <a:r>
              <a:rPr lang="en-ZA" sz="7200" dirty="0"/>
              <a:t>	</a:t>
            </a:r>
            <a:r>
              <a:rPr lang="en-ZA" sz="7200" dirty="0" smtClean="0"/>
              <a:t>	c</a:t>
            </a:r>
            <a:endParaRPr lang="en-ZA" sz="72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ZA" sz="1600" dirty="0" smtClean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7200" dirty="0" smtClean="0"/>
              <a:t>My </a:t>
            </a:r>
            <a:r>
              <a:rPr lang="en-ZA" sz="7200" dirty="0" err="1"/>
              <a:t>vuurtjie</a:t>
            </a:r>
            <a:r>
              <a:rPr lang="en-ZA" sz="7200" dirty="0"/>
              <a:t> brand, my </a:t>
            </a:r>
            <a:r>
              <a:rPr lang="en-ZA" sz="7200" dirty="0" err="1"/>
              <a:t>kersie</a:t>
            </a:r>
            <a:r>
              <a:rPr lang="en-ZA" sz="7200" dirty="0"/>
              <a:t> gee </a:t>
            </a:r>
            <a:r>
              <a:rPr lang="en-ZA" sz="7200" dirty="0" err="1"/>
              <a:t>sy</a:t>
            </a:r>
            <a:r>
              <a:rPr lang="en-ZA" sz="7200" dirty="0"/>
              <a:t> </a:t>
            </a:r>
            <a:r>
              <a:rPr lang="en-ZA" sz="7200" b="1" dirty="0" err="1"/>
              <a:t>lig</a:t>
            </a:r>
            <a:r>
              <a:rPr lang="en-ZA" sz="7200" b="1" dirty="0"/>
              <a:t>.	</a:t>
            </a:r>
            <a:r>
              <a:rPr lang="en-ZA" sz="7200" dirty="0"/>
              <a:t>	</a:t>
            </a:r>
            <a:r>
              <a:rPr lang="en-ZA" sz="7200" dirty="0" smtClean="0"/>
              <a:t>	e</a:t>
            </a:r>
            <a:r>
              <a:rPr lang="en-ZA" sz="7200" dirty="0"/>
              <a:t/>
            </a:r>
            <a:br>
              <a:rPr lang="en-ZA" sz="7200" dirty="0"/>
            </a:br>
            <a:r>
              <a:rPr lang="en-ZA" sz="7200" dirty="0" err="1"/>
              <a:t>Ek</a:t>
            </a:r>
            <a:r>
              <a:rPr lang="en-ZA" sz="7200" dirty="0"/>
              <a:t> </a:t>
            </a:r>
            <a:r>
              <a:rPr lang="en-ZA" sz="7200" dirty="0" err="1"/>
              <a:t>hoor</a:t>
            </a:r>
            <a:r>
              <a:rPr lang="en-ZA" sz="7200" dirty="0"/>
              <a:t> </a:t>
            </a:r>
            <a:r>
              <a:rPr lang="en-ZA" sz="7200" dirty="0" err="1"/>
              <a:t>dan</a:t>
            </a:r>
            <a:r>
              <a:rPr lang="en-ZA" sz="7200" dirty="0"/>
              <a:t> maar hoe </a:t>
            </a:r>
            <a:r>
              <a:rPr lang="en-ZA" sz="7200" dirty="0" err="1"/>
              <a:t>loei</a:t>
            </a:r>
            <a:r>
              <a:rPr lang="en-ZA" sz="7200" dirty="0"/>
              <a:t> die storm </a:t>
            </a:r>
            <a:r>
              <a:rPr lang="en-ZA" sz="7200" b="1" dirty="0" err="1"/>
              <a:t>daarbuite</a:t>
            </a:r>
            <a:r>
              <a:rPr lang="en-ZA" sz="7200" dirty="0"/>
              <a:t>	</a:t>
            </a:r>
            <a:r>
              <a:rPr lang="en-ZA" sz="7200" dirty="0" smtClean="0"/>
              <a:t>	f</a:t>
            </a:r>
            <a:r>
              <a:rPr lang="en-ZA" sz="7200" dirty="0"/>
              <a:t/>
            </a:r>
            <a:br>
              <a:rPr lang="en-ZA" sz="7200" dirty="0"/>
            </a:br>
            <a:r>
              <a:rPr lang="en-ZA" sz="7200" dirty="0" err="1"/>
              <a:t>ek</a:t>
            </a:r>
            <a:r>
              <a:rPr lang="en-ZA" sz="7200" dirty="0"/>
              <a:t> </a:t>
            </a:r>
            <a:r>
              <a:rPr lang="en-ZA" sz="7200" dirty="0" err="1"/>
              <a:t>hoor</a:t>
            </a:r>
            <a:r>
              <a:rPr lang="en-ZA" sz="7200" dirty="0"/>
              <a:t> hoe </a:t>
            </a:r>
            <a:r>
              <a:rPr lang="en-ZA" sz="7200" dirty="0" err="1"/>
              <a:t>ruk</a:t>
            </a:r>
            <a:r>
              <a:rPr lang="en-ZA" sz="7200" dirty="0"/>
              <a:t> die </a:t>
            </a:r>
            <a:r>
              <a:rPr lang="en-ZA" sz="7200" dirty="0" err="1"/>
              <a:t>winde</a:t>
            </a:r>
            <a:r>
              <a:rPr lang="en-ZA" sz="7200" dirty="0"/>
              <a:t> </a:t>
            </a:r>
            <a:r>
              <a:rPr lang="en-ZA" sz="7200" dirty="0" err="1"/>
              <a:t>aan</a:t>
            </a:r>
            <a:r>
              <a:rPr lang="en-ZA" sz="7200" dirty="0"/>
              <a:t> my </a:t>
            </a:r>
            <a:r>
              <a:rPr lang="en-ZA" sz="7200" b="1" dirty="0" err="1"/>
              <a:t>ruite</a:t>
            </a:r>
            <a:r>
              <a:rPr lang="en-ZA" sz="7200" b="1" dirty="0"/>
              <a:t>;</a:t>
            </a:r>
            <a:r>
              <a:rPr lang="en-ZA" sz="7200" dirty="0"/>
              <a:t>		</a:t>
            </a:r>
            <a:r>
              <a:rPr lang="en-ZA" sz="7200" dirty="0" smtClean="0"/>
              <a:t>f</a:t>
            </a:r>
            <a:r>
              <a:rPr lang="en-ZA" sz="7200" dirty="0"/>
              <a:t/>
            </a:r>
            <a:br>
              <a:rPr lang="en-ZA" sz="7200" dirty="0"/>
            </a:br>
            <a:r>
              <a:rPr lang="en-ZA" sz="7200" dirty="0" err="1"/>
              <a:t>hierbinne</a:t>
            </a:r>
            <a:r>
              <a:rPr lang="en-ZA" sz="7200" dirty="0"/>
              <a:t> is </a:t>
            </a:r>
            <a:r>
              <a:rPr lang="en-ZA" sz="7200" dirty="0" err="1"/>
              <a:t>dit</a:t>
            </a:r>
            <a:r>
              <a:rPr lang="en-ZA" sz="7200" dirty="0"/>
              <a:t> </a:t>
            </a:r>
            <a:r>
              <a:rPr lang="en-ZA" sz="7200" dirty="0" err="1"/>
              <a:t>veilig</a:t>
            </a:r>
            <a:r>
              <a:rPr lang="en-ZA" sz="7200" dirty="0"/>
              <a:t>, warm </a:t>
            </a:r>
            <a:r>
              <a:rPr lang="en-ZA" sz="7200" dirty="0" err="1"/>
              <a:t>en</a:t>
            </a:r>
            <a:r>
              <a:rPr lang="en-ZA" sz="7200" dirty="0"/>
              <a:t> </a:t>
            </a:r>
            <a:r>
              <a:rPr lang="en-ZA" sz="7200" b="1" dirty="0"/>
              <a:t>dig.</a:t>
            </a:r>
            <a:r>
              <a:rPr lang="en-ZA" sz="7200" dirty="0"/>
              <a:t>			</a:t>
            </a:r>
            <a:r>
              <a:rPr lang="en-ZA" sz="7200" dirty="0" smtClean="0"/>
              <a:t>e</a:t>
            </a:r>
            <a:endParaRPr lang="en-ZA" sz="72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ZA" sz="800" dirty="0" smtClean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7200" dirty="0" err="1" smtClean="0"/>
              <a:t>Kom</a:t>
            </a:r>
            <a:r>
              <a:rPr lang="en-ZA" sz="7200" dirty="0" smtClean="0"/>
              <a:t> </a:t>
            </a:r>
            <a:r>
              <a:rPr lang="en-ZA" sz="7200" dirty="0"/>
              <a:t>nag, </a:t>
            </a:r>
            <a:r>
              <a:rPr lang="en-ZA" sz="7200" dirty="0" err="1"/>
              <a:t>kom</a:t>
            </a:r>
            <a:r>
              <a:rPr lang="en-ZA" sz="7200" dirty="0"/>
              <a:t> </a:t>
            </a:r>
            <a:r>
              <a:rPr lang="en-ZA" sz="7200" dirty="0" err="1"/>
              <a:t>weer</a:t>
            </a:r>
            <a:r>
              <a:rPr lang="en-ZA" sz="7200" dirty="0"/>
              <a:t> </a:t>
            </a:r>
            <a:r>
              <a:rPr lang="en-ZA" sz="7200" dirty="0" err="1"/>
              <a:t>en</a:t>
            </a:r>
            <a:r>
              <a:rPr lang="en-ZA" sz="7200" dirty="0"/>
              <a:t> wind, </a:t>
            </a:r>
            <a:r>
              <a:rPr lang="en-ZA" sz="7200" dirty="0" err="1"/>
              <a:t>kom</a:t>
            </a:r>
            <a:r>
              <a:rPr lang="en-ZA" sz="7200" dirty="0"/>
              <a:t> </a:t>
            </a:r>
            <a:r>
              <a:rPr lang="en-ZA" sz="7200" b="1" dirty="0" err="1"/>
              <a:t>oseaan</a:t>
            </a:r>
            <a:r>
              <a:rPr lang="en-ZA" sz="7200" dirty="0"/>
              <a:t> -		</a:t>
            </a:r>
            <a:r>
              <a:rPr lang="en-ZA" sz="7200" dirty="0" smtClean="0"/>
              <a:t>g</a:t>
            </a:r>
            <a:r>
              <a:rPr lang="en-ZA" sz="7200" dirty="0"/>
              <a:t/>
            </a:r>
            <a:br>
              <a:rPr lang="en-ZA" sz="7200" dirty="0"/>
            </a:br>
            <a:r>
              <a:rPr lang="en-ZA" sz="7200" dirty="0" err="1"/>
              <a:t>dit</a:t>
            </a:r>
            <a:r>
              <a:rPr lang="en-ZA" sz="7200" dirty="0"/>
              <a:t> is 'n rots </a:t>
            </a:r>
            <a:r>
              <a:rPr lang="en-ZA" sz="7200" dirty="0" err="1"/>
              <a:t>waarop</a:t>
            </a:r>
            <a:r>
              <a:rPr lang="en-ZA" sz="7200" dirty="0"/>
              <a:t> my </a:t>
            </a:r>
            <a:r>
              <a:rPr lang="en-ZA" sz="7200" dirty="0" err="1"/>
              <a:t>huisie</a:t>
            </a:r>
            <a:r>
              <a:rPr lang="en-ZA" sz="7200" dirty="0"/>
              <a:t> </a:t>
            </a:r>
            <a:r>
              <a:rPr lang="en-ZA" sz="7200" b="1" dirty="0" err="1"/>
              <a:t>staan</a:t>
            </a:r>
            <a:r>
              <a:rPr lang="en-ZA" sz="7200" dirty="0"/>
              <a:t>.		</a:t>
            </a:r>
            <a:r>
              <a:rPr lang="en-ZA" sz="7200" dirty="0" smtClean="0"/>
              <a:t>	g</a:t>
            </a:r>
            <a:endParaRPr lang="en-Z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  <p:sp>
        <p:nvSpPr>
          <p:cNvPr id="6" name="Right Bracket 5"/>
          <p:cNvSpPr/>
          <p:nvPr/>
        </p:nvSpPr>
        <p:spPr>
          <a:xfrm>
            <a:off x="7888516" y="1266371"/>
            <a:ext cx="783772" cy="841828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ight Bracket 6"/>
          <p:cNvSpPr/>
          <p:nvPr/>
        </p:nvSpPr>
        <p:spPr>
          <a:xfrm>
            <a:off x="7932062" y="2569029"/>
            <a:ext cx="783772" cy="841828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ight Bracket 7"/>
          <p:cNvSpPr/>
          <p:nvPr/>
        </p:nvSpPr>
        <p:spPr>
          <a:xfrm>
            <a:off x="7990122" y="3962398"/>
            <a:ext cx="783772" cy="841828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ight Bracket 8"/>
          <p:cNvSpPr/>
          <p:nvPr/>
        </p:nvSpPr>
        <p:spPr>
          <a:xfrm>
            <a:off x="8120748" y="5609767"/>
            <a:ext cx="595086" cy="210457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ight Bracket 10"/>
          <p:cNvSpPr/>
          <p:nvPr/>
        </p:nvSpPr>
        <p:spPr>
          <a:xfrm>
            <a:off x="8142522" y="4383312"/>
            <a:ext cx="478972" cy="210458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ight Bracket 11"/>
          <p:cNvSpPr/>
          <p:nvPr/>
        </p:nvSpPr>
        <p:spPr>
          <a:xfrm>
            <a:off x="7532918" y="2855686"/>
            <a:ext cx="849090" cy="268514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ight Bracket 12"/>
          <p:cNvSpPr/>
          <p:nvPr/>
        </p:nvSpPr>
        <p:spPr>
          <a:xfrm>
            <a:off x="7641776" y="1547586"/>
            <a:ext cx="478972" cy="27940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105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Innerlike</a:t>
            </a:r>
            <a:r>
              <a:rPr lang="en-ZA" dirty="0" smtClean="0"/>
              <a:t> </a:t>
            </a:r>
            <a:r>
              <a:rPr lang="en-ZA" dirty="0" err="1" smtClean="0"/>
              <a:t>bou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6720846"/>
              </p:ext>
            </p:extLst>
          </p:nvPr>
        </p:nvGraphicFramePr>
        <p:xfrm>
          <a:off x="838199" y="1825625"/>
          <a:ext cx="518522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950857" y="189484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ZA" dirty="0"/>
              <a:t/>
            </a:r>
            <a:br>
              <a:rPr lang="en-ZA" dirty="0"/>
            </a:b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ZA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kwatryne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3600" dirty="0"/>
              <a:t>(</a:t>
            </a:r>
            <a:r>
              <a:rPr lang="en-ZA" sz="3600" dirty="0" err="1">
                <a:latin typeface="Arial" panose="020B0604020202020204" pitchFamily="34" charset="0"/>
                <a:cs typeface="Arial" panose="020B0604020202020204" pitchFamily="34" charset="0"/>
              </a:rPr>
              <a:t>Eerste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x 4 = </a:t>
            </a:r>
            <a:r>
              <a:rPr lang="af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af-ZA" sz="3600" dirty="0">
                <a:latin typeface="Arial" panose="020B0604020202020204" pitchFamily="34" charset="0"/>
                <a:cs typeface="Arial" panose="020B0604020202020204" pitchFamily="34" charset="0"/>
              </a:rPr>
              <a:t>versre</a:t>
            </a:r>
            <a:r>
              <a:rPr lang="af-ZA" sz="3600" i="1" dirty="0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af-ZA" sz="3600" dirty="0">
                <a:latin typeface="Arial" panose="020B0604020202020204" pitchFamily="34" charset="0"/>
                <a:cs typeface="Arial" panose="020B0604020202020204" pitchFamily="34" charset="0"/>
              </a:rPr>
              <a:t>ls) </a:t>
            </a:r>
            <a:endParaRPr lang="af-Z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af-Z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f-ZA" sz="3600" i="1" dirty="0">
                <a:latin typeface="Arial" panose="020B0604020202020204" pitchFamily="34" charset="0"/>
                <a:cs typeface="Arial" panose="020B0604020202020204" pitchFamily="34" charset="0"/>
              </a:rPr>
              <a:t>Verduideliken beskryf die huisie, hoe veilig hy voel daarbinne ten spyte van die storm wat woed daarbuite</a:t>
            </a:r>
          </a:p>
        </p:txBody>
      </p:sp>
    </p:spTree>
    <p:extLst>
      <p:ext uri="{BB962C8B-B14F-4D97-AF65-F5344CB8AC3E}">
        <p14:creationId xmlns:p14="http://schemas.microsoft.com/office/powerpoint/2010/main" val="3495345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913" y="725714"/>
            <a:ext cx="10504715" cy="2394857"/>
          </a:xfrm>
        </p:spPr>
        <p:txBody>
          <a:bodyPr>
            <a:normAutofit/>
          </a:bodyPr>
          <a:lstStyle/>
          <a:p>
            <a:pPr lvl="0"/>
            <a:r>
              <a:rPr lang="en-ZA" dirty="0" err="1" smtClean="0"/>
              <a:t>Innerlike</a:t>
            </a:r>
            <a:r>
              <a:rPr lang="en-ZA" dirty="0" smtClean="0"/>
              <a:t> </a:t>
            </a:r>
            <a:r>
              <a:rPr lang="en-ZA" dirty="0" err="1" smtClean="0"/>
              <a:t>bou</a:t>
            </a:r>
            <a:r>
              <a:rPr lang="en-ZA" sz="3600" dirty="0"/>
              <a:t/>
            </a:r>
            <a:br>
              <a:rPr lang="en-ZA" sz="3600" dirty="0"/>
            </a:br>
            <a:r>
              <a:rPr lang="en-ZA" sz="3600" b="1" dirty="0" smtClean="0"/>
              <a:t> </a:t>
            </a:r>
            <a:br>
              <a:rPr lang="en-ZA" sz="3600" b="1" dirty="0" smtClean="0"/>
            </a:br>
            <a:r>
              <a:rPr lang="en-ZA" sz="3600" b="1" dirty="0" smtClean="0"/>
              <a:t/>
            </a:r>
            <a:br>
              <a:rPr lang="en-ZA" sz="3600" b="1" dirty="0" smtClean="0"/>
            </a:b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2850177"/>
              </p:ext>
            </p:extLst>
          </p:nvPr>
        </p:nvGraphicFramePr>
        <p:xfrm>
          <a:off x="261257" y="1654628"/>
          <a:ext cx="11567885" cy="481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148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err="1" smtClean="0"/>
              <a:t>Kontras</a:t>
            </a:r>
            <a:r>
              <a:rPr lang="en-ZA" sz="3600" dirty="0" smtClean="0"/>
              <a:t/>
            </a:r>
            <a:br>
              <a:rPr lang="en-ZA" sz="3600" dirty="0" smtClean="0"/>
            </a:b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25715" y="1016002"/>
            <a:ext cx="5907314" cy="542834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en-ZA" sz="1600" dirty="0" err="1"/>
              <a:t>Ek</a:t>
            </a:r>
            <a:r>
              <a:rPr lang="en-ZA" sz="1600" dirty="0"/>
              <a:t> het 'n </a:t>
            </a:r>
            <a:r>
              <a:rPr lang="en-ZA" sz="1600" dirty="0" err="1"/>
              <a:t>huisie</a:t>
            </a:r>
            <a:r>
              <a:rPr lang="en-ZA" sz="1600" dirty="0"/>
              <a:t> by die see. Dis nag.		</a:t>
            </a:r>
            <a:r>
              <a:rPr lang="en-ZA" sz="1600" dirty="0" smtClean="0"/>
              <a:t>1</a:t>
            </a:r>
            <a:r>
              <a:rPr lang="en-ZA" sz="1600" dirty="0"/>
              <a:t/>
            </a:r>
            <a:br>
              <a:rPr lang="en-ZA" sz="1600" dirty="0"/>
            </a:br>
            <a:r>
              <a:rPr lang="en-ZA" sz="1600" dirty="0" err="1"/>
              <a:t>Ek</a:t>
            </a:r>
            <a:r>
              <a:rPr lang="en-ZA" sz="1600" dirty="0"/>
              <a:t> </a:t>
            </a:r>
            <a:r>
              <a:rPr lang="en-ZA" sz="1600" dirty="0" err="1"/>
              <a:t>hoor</a:t>
            </a:r>
            <a:r>
              <a:rPr lang="en-ZA" sz="1600" dirty="0"/>
              <a:t> </a:t>
            </a:r>
            <a:r>
              <a:rPr lang="en-ZA" sz="1600" dirty="0" err="1"/>
              <a:t>aaneen</a:t>
            </a:r>
            <a:r>
              <a:rPr lang="en-ZA" sz="1600" dirty="0"/>
              <a:t>, </a:t>
            </a:r>
            <a:r>
              <a:rPr lang="en-ZA" sz="1600" dirty="0" err="1"/>
              <a:t>aaneen</a:t>
            </a:r>
            <a:r>
              <a:rPr lang="en-ZA" sz="1600" dirty="0"/>
              <a:t> die </a:t>
            </a:r>
            <a:r>
              <a:rPr lang="en-ZA" dirty="0" err="1"/>
              <a:t>golwe</a:t>
            </a:r>
            <a:r>
              <a:rPr lang="en-ZA" dirty="0"/>
              <a:t> </a:t>
            </a:r>
            <a:r>
              <a:rPr lang="en-ZA" dirty="0" err="1"/>
              <a:t>slaan</a:t>
            </a:r>
            <a:r>
              <a:rPr lang="en-ZA" sz="1600" dirty="0"/>
              <a:t>		2</a:t>
            </a:r>
            <a:br>
              <a:rPr lang="en-ZA" sz="1600" dirty="0"/>
            </a:br>
            <a:r>
              <a:rPr lang="en-ZA" sz="1600" dirty="0" err="1"/>
              <a:t>teenaan</a:t>
            </a:r>
            <a:r>
              <a:rPr lang="en-ZA" sz="1600" dirty="0"/>
              <a:t> die rots </a:t>
            </a:r>
            <a:r>
              <a:rPr lang="en-ZA" sz="1600" dirty="0" err="1"/>
              <a:t>waarop</a:t>
            </a:r>
            <a:r>
              <a:rPr lang="en-ZA" sz="1600" dirty="0"/>
              <a:t> my </a:t>
            </a:r>
            <a:r>
              <a:rPr lang="en-ZA" sz="1600" dirty="0" err="1"/>
              <a:t>huisie</a:t>
            </a:r>
            <a:r>
              <a:rPr lang="en-ZA" sz="1600" dirty="0"/>
              <a:t> </a:t>
            </a:r>
            <a:r>
              <a:rPr lang="en-ZA" sz="1600" dirty="0" err="1"/>
              <a:t>staan</a:t>
            </a:r>
            <a:r>
              <a:rPr lang="en-ZA" sz="1600" dirty="0"/>
              <a:t>		3</a:t>
            </a:r>
            <a:br>
              <a:rPr lang="en-ZA" sz="1600" dirty="0"/>
            </a:br>
            <a:r>
              <a:rPr lang="en-ZA" sz="1600" dirty="0"/>
              <a:t>met al die </a:t>
            </a:r>
            <a:r>
              <a:rPr lang="en-ZA" dirty="0" err="1"/>
              <a:t>oseaan</a:t>
            </a:r>
            <a:r>
              <a:rPr lang="en-ZA" dirty="0"/>
              <a:t> se </a:t>
            </a:r>
            <a:r>
              <a:rPr lang="en-ZA" dirty="0" err="1"/>
              <a:t>woeste</a:t>
            </a:r>
            <a:r>
              <a:rPr lang="en-ZA" dirty="0"/>
              <a:t> </a:t>
            </a:r>
            <a:r>
              <a:rPr lang="en-ZA" dirty="0" err="1"/>
              <a:t>krag</a:t>
            </a:r>
            <a:r>
              <a:rPr lang="en-ZA" sz="1600" dirty="0"/>
              <a:t>. 		</a:t>
            </a:r>
            <a:r>
              <a:rPr lang="en-ZA" sz="1600" dirty="0" smtClean="0"/>
              <a:t>4</a:t>
            </a:r>
            <a:endParaRPr lang="en-ZA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600" dirty="0" err="1"/>
              <a:t>Ek</a:t>
            </a:r>
            <a:r>
              <a:rPr lang="en-ZA" sz="1600" dirty="0"/>
              <a:t> </a:t>
            </a:r>
            <a:r>
              <a:rPr lang="en-ZA" sz="1600" dirty="0" err="1"/>
              <a:t>hoor</a:t>
            </a:r>
            <a:r>
              <a:rPr lang="en-ZA" sz="1600" dirty="0"/>
              <a:t> die </a:t>
            </a:r>
            <a:r>
              <a:rPr lang="en-ZA" dirty="0" err="1"/>
              <a:t>winde</a:t>
            </a:r>
            <a:r>
              <a:rPr lang="en-ZA" dirty="0"/>
              <a:t> </a:t>
            </a:r>
            <a:r>
              <a:rPr lang="en-ZA" dirty="0" err="1"/>
              <a:t>huil</a:t>
            </a:r>
            <a:r>
              <a:rPr lang="en-ZA" dirty="0"/>
              <a:t> </a:t>
            </a:r>
            <a:r>
              <a:rPr lang="en-ZA" sz="1600" dirty="0"/>
              <a:t>- 'n </a:t>
            </a:r>
            <a:r>
              <a:rPr lang="en-ZA" sz="1600" dirty="0" err="1"/>
              <a:t>kreun</a:t>
            </a:r>
            <a:r>
              <a:rPr lang="en-ZA" sz="1600" dirty="0"/>
              <a:t>, 'n </a:t>
            </a:r>
            <a:r>
              <a:rPr lang="en-ZA" sz="1600" dirty="0" err="1"/>
              <a:t>klag</a:t>
            </a:r>
            <a:r>
              <a:rPr lang="en-ZA" sz="1600" dirty="0"/>
              <a:t>,		5</a:t>
            </a:r>
            <a:br>
              <a:rPr lang="en-ZA" sz="1600" dirty="0"/>
            </a:br>
            <a:r>
              <a:rPr lang="en-ZA" sz="1600" dirty="0" err="1"/>
              <a:t>soos</a:t>
            </a:r>
            <a:r>
              <a:rPr lang="en-ZA" sz="1600" dirty="0"/>
              <a:t> van </a:t>
            </a:r>
            <a:r>
              <a:rPr lang="en-ZA" sz="1600" dirty="0" err="1"/>
              <a:t>verlore</a:t>
            </a:r>
            <a:r>
              <a:rPr lang="en-ZA" sz="1600" dirty="0"/>
              <a:t> </a:t>
            </a:r>
            <a:r>
              <a:rPr lang="en-ZA" sz="1600" dirty="0" err="1"/>
              <a:t>siele</a:t>
            </a:r>
            <a:r>
              <a:rPr lang="en-ZA" sz="1600" dirty="0"/>
              <a:t> in </a:t>
            </a:r>
            <a:r>
              <a:rPr lang="en-ZA" sz="1600" dirty="0" err="1"/>
              <a:t>hul</a:t>
            </a:r>
            <a:r>
              <a:rPr lang="en-ZA" sz="1600" dirty="0"/>
              <a:t> </a:t>
            </a:r>
            <a:r>
              <a:rPr lang="en-ZA" sz="1600" dirty="0" err="1"/>
              <a:t>nood</a:t>
            </a:r>
            <a:r>
              <a:rPr lang="en-ZA" sz="1600" dirty="0"/>
              <a:t>		</a:t>
            </a:r>
            <a:r>
              <a:rPr lang="en-ZA" sz="1600" dirty="0" smtClean="0"/>
              <a:t>6</a:t>
            </a:r>
            <a:r>
              <a:rPr lang="en-ZA" sz="1600" dirty="0"/>
              <a:t/>
            </a:r>
            <a:br>
              <a:rPr lang="en-ZA" sz="1600" dirty="0"/>
            </a:br>
            <a:r>
              <a:rPr lang="en-ZA" sz="1600" dirty="0"/>
              <a:t>al </a:t>
            </a:r>
            <a:r>
              <a:rPr lang="en-ZA" sz="1600" dirty="0" err="1"/>
              <a:t>dwalend</a:t>
            </a:r>
            <a:r>
              <a:rPr lang="en-ZA" sz="1600" dirty="0"/>
              <a:t>, </a:t>
            </a:r>
            <a:r>
              <a:rPr lang="en-ZA" sz="1600" dirty="0" err="1"/>
              <a:t>klagend</a:t>
            </a:r>
            <a:r>
              <a:rPr lang="en-ZA" sz="1600" dirty="0"/>
              <a:t>, </a:t>
            </a:r>
            <a:r>
              <a:rPr lang="en-ZA" sz="1600" dirty="0" err="1"/>
              <a:t>wat</a:t>
            </a:r>
            <a:r>
              <a:rPr lang="en-ZA" sz="1600" dirty="0"/>
              <a:t> in </a:t>
            </a:r>
            <a:r>
              <a:rPr lang="en-ZA" sz="1600" dirty="0" err="1"/>
              <a:t>grag</a:t>
            </a:r>
            <a:r>
              <a:rPr lang="en-ZA" sz="1600" dirty="0"/>
              <a:t> </a:t>
            </a:r>
            <a:r>
              <a:rPr lang="en-ZA" sz="1600" dirty="0" err="1"/>
              <a:t>en</a:t>
            </a:r>
            <a:r>
              <a:rPr lang="en-ZA" sz="1600" dirty="0"/>
              <a:t> </a:t>
            </a:r>
            <a:r>
              <a:rPr lang="en-ZA" sz="1600" dirty="0" err="1"/>
              <a:t>dood</a:t>
            </a:r>
            <a:r>
              <a:rPr lang="en-ZA" sz="1600" dirty="0"/>
              <a:t>		7</a:t>
            </a:r>
            <a:br>
              <a:rPr lang="en-ZA" sz="1600" dirty="0"/>
            </a:br>
            <a:r>
              <a:rPr lang="en-ZA" sz="1600" dirty="0" err="1"/>
              <a:t>geen</a:t>
            </a:r>
            <a:r>
              <a:rPr lang="en-ZA" sz="1600" dirty="0"/>
              <a:t> </a:t>
            </a:r>
            <a:r>
              <a:rPr lang="en-ZA" sz="1600" dirty="0" err="1"/>
              <a:t>rus</a:t>
            </a:r>
            <a:r>
              <a:rPr lang="en-ZA" sz="1600" dirty="0"/>
              <a:t> </a:t>
            </a:r>
            <a:r>
              <a:rPr lang="en-ZA" sz="1600" dirty="0" err="1"/>
              <a:t>kon</a:t>
            </a:r>
            <a:r>
              <a:rPr lang="en-ZA" sz="1600" dirty="0"/>
              <a:t> </a:t>
            </a:r>
            <a:r>
              <a:rPr lang="en-ZA" sz="1600" dirty="0" err="1"/>
              <a:t>vind</a:t>
            </a:r>
            <a:r>
              <a:rPr lang="en-ZA" sz="1600" dirty="0"/>
              <a:t> </a:t>
            </a:r>
            <a:r>
              <a:rPr lang="en-ZA" sz="1600" dirty="0" err="1"/>
              <a:t>nie</a:t>
            </a:r>
            <a:r>
              <a:rPr lang="en-ZA" sz="1600" dirty="0"/>
              <a:t>, maar nog </a:t>
            </a:r>
            <a:r>
              <a:rPr lang="en-ZA" sz="1600" dirty="0" err="1"/>
              <a:t>soek</a:t>
            </a:r>
            <a:r>
              <a:rPr lang="en-ZA" sz="1600" dirty="0"/>
              <a:t> </a:t>
            </a:r>
            <a:r>
              <a:rPr lang="en-ZA" sz="1600" dirty="0" err="1"/>
              <a:t>en</a:t>
            </a:r>
            <a:r>
              <a:rPr lang="en-ZA" sz="1600" dirty="0"/>
              <a:t> </a:t>
            </a:r>
            <a:r>
              <a:rPr lang="en-ZA" sz="1600" dirty="0" err="1"/>
              <a:t>smag</a:t>
            </a:r>
            <a:r>
              <a:rPr lang="en-ZA" sz="1600" dirty="0"/>
              <a:t>.	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600" dirty="0"/>
              <a:t>My </a:t>
            </a:r>
            <a:r>
              <a:rPr lang="en-ZA" sz="1600" dirty="0" err="1"/>
              <a:t>vuurtjie</a:t>
            </a:r>
            <a:r>
              <a:rPr lang="en-ZA" sz="1600" dirty="0"/>
              <a:t> brand, my </a:t>
            </a:r>
            <a:r>
              <a:rPr lang="en-ZA" sz="1600" dirty="0" err="1"/>
              <a:t>kersie</a:t>
            </a:r>
            <a:r>
              <a:rPr lang="en-ZA" sz="1600" dirty="0"/>
              <a:t> gee </a:t>
            </a:r>
            <a:r>
              <a:rPr lang="en-ZA" sz="1600" dirty="0" err="1"/>
              <a:t>sy</a:t>
            </a:r>
            <a:r>
              <a:rPr lang="en-ZA" sz="1600" dirty="0"/>
              <a:t> </a:t>
            </a:r>
            <a:r>
              <a:rPr lang="en-ZA" sz="1600" dirty="0" err="1"/>
              <a:t>lig</a:t>
            </a:r>
            <a:r>
              <a:rPr lang="en-ZA" sz="1600" dirty="0"/>
              <a:t>.		9</a:t>
            </a:r>
            <a:br>
              <a:rPr lang="en-ZA" sz="1600" dirty="0"/>
            </a:br>
            <a:r>
              <a:rPr lang="en-ZA" sz="1600" dirty="0" err="1"/>
              <a:t>Ek</a:t>
            </a:r>
            <a:r>
              <a:rPr lang="en-ZA" sz="1600" dirty="0"/>
              <a:t> </a:t>
            </a:r>
            <a:r>
              <a:rPr lang="en-ZA" sz="1600" dirty="0" err="1"/>
              <a:t>hoor</a:t>
            </a:r>
            <a:r>
              <a:rPr lang="en-ZA" sz="1600" dirty="0"/>
              <a:t> </a:t>
            </a:r>
            <a:r>
              <a:rPr lang="en-ZA" sz="1600" dirty="0" err="1"/>
              <a:t>dan</a:t>
            </a:r>
            <a:r>
              <a:rPr lang="en-ZA" sz="1600" dirty="0"/>
              <a:t> maar hoe </a:t>
            </a:r>
            <a:r>
              <a:rPr lang="en-ZA" sz="1600" dirty="0" err="1"/>
              <a:t>loei</a:t>
            </a:r>
            <a:r>
              <a:rPr lang="en-ZA" sz="1600" dirty="0"/>
              <a:t> die storm </a:t>
            </a:r>
            <a:r>
              <a:rPr lang="en-ZA" sz="1600" dirty="0" err="1"/>
              <a:t>daarbuite</a:t>
            </a:r>
            <a:r>
              <a:rPr lang="en-ZA" sz="1600" dirty="0"/>
              <a:t>	10</a:t>
            </a:r>
            <a:br>
              <a:rPr lang="en-ZA" sz="1600" dirty="0"/>
            </a:br>
            <a:r>
              <a:rPr lang="en-ZA" sz="1600" dirty="0" err="1"/>
              <a:t>ek</a:t>
            </a:r>
            <a:r>
              <a:rPr lang="en-ZA" sz="1600" dirty="0"/>
              <a:t> </a:t>
            </a:r>
            <a:r>
              <a:rPr lang="en-ZA" sz="1600" dirty="0" err="1"/>
              <a:t>hoor</a:t>
            </a:r>
            <a:r>
              <a:rPr lang="en-ZA" sz="1600" dirty="0"/>
              <a:t> hoe </a:t>
            </a:r>
            <a:r>
              <a:rPr lang="en-ZA" sz="1600" dirty="0" err="1"/>
              <a:t>ruk</a:t>
            </a:r>
            <a:r>
              <a:rPr lang="en-ZA" sz="1600" dirty="0"/>
              <a:t> die </a:t>
            </a:r>
            <a:r>
              <a:rPr lang="en-ZA" sz="1600" dirty="0" err="1"/>
              <a:t>winde</a:t>
            </a:r>
            <a:r>
              <a:rPr lang="en-ZA" sz="1600" dirty="0"/>
              <a:t> </a:t>
            </a:r>
            <a:r>
              <a:rPr lang="en-ZA" sz="1600" dirty="0" err="1"/>
              <a:t>aan</a:t>
            </a:r>
            <a:r>
              <a:rPr lang="en-ZA" sz="1600" dirty="0"/>
              <a:t> my </a:t>
            </a:r>
            <a:r>
              <a:rPr lang="en-ZA" sz="1600" dirty="0" err="1"/>
              <a:t>ruite</a:t>
            </a:r>
            <a:r>
              <a:rPr lang="en-ZA" sz="1600" dirty="0"/>
              <a:t>;		11</a:t>
            </a:r>
            <a:br>
              <a:rPr lang="en-ZA" sz="1600" dirty="0"/>
            </a:br>
            <a:r>
              <a:rPr lang="en-ZA" sz="1600" dirty="0" err="1"/>
              <a:t>hierbinne</a:t>
            </a:r>
            <a:r>
              <a:rPr lang="en-ZA" sz="1600" dirty="0"/>
              <a:t> is </a:t>
            </a:r>
            <a:r>
              <a:rPr lang="en-ZA" sz="1600" dirty="0" err="1"/>
              <a:t>dit</a:t>
            </a:r>
            <a:r>
              <a:rPr lang="en-ZA" sz="1600" dirty="0"/>
              <a:t> </a:t>
            </a:r>
            <a:r>
              <a:rPr lang="en-ZA" sz="1600" dirty="0" err="1"/>
              <a:t>veilig</a:t>
            </a:r>
            <a:r>
              <a:rPr lang="en-ZA" sz="1600" dirty="0"/>
              <a:t>, warm </a:t>
            </a:r>
            <a:r>
              <a:rPr lang="en-ZA" sz="1600" dirty="0" err="1"/>
              <a:t>en</a:t>
            </a:r>
            <a:r>
              <a:rPr lang="en-ZA" sz="1600" dirty="0"/>
              <a:t> dig.		</a:t>
            </a:r>
            <a:r>
              <a:rPr lang="en-ZA" sz="1600" dirty="0" smtClean="0"/>
              <a:t>12</a:t>
            </a:r>
            <a:endParaRPr lang="en-ZA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600" dirty="0" err="1"/>
              <a:t>Kom</a:t>
            </a:r>
            <a:r>
              <a:rPr lang="en-ZA" sz="1600" dirty="0"/>
              <a:t> nag, </a:t>
            </a:r>
            <a:r>
              <a:rPr lang="en-ZA" sz="1600" dirty="0" err="1"/>
              <a:t>kom</a:t>
            </a:r>
            <a:r>
              <a:rPr lang="en-ZA" sz="1600" dirty="0"/>
              <a:t> </a:t>
            </a:r>
            <a:r>
              <a:rPr lang="en-ZA" sz="1600" dirty="0" err="1"/>
              <a:t>weer</a:t>
            </a:r>
            <a:r>
              <a:rPr lang="en-ZA" sz="1600" dirty="0"/>
              <a:t> </a:t>
            </a:r>
            <a:r>
              <a:rPr lang="en-ZA" sz="1600" dirty="0" err="1"/>
              <a:t>en</a:t>
            </a:r>
            <a:r>
              <a:rPr lang="en-ZA" sz="1600" dirty="0"/>
              <a:t> wind, </a:t>
            </a:r>
            <a:r>
              <a:rPr lang="en-ZA" sz="1600" dirty="0" err="1"/>
              <a:t>kom</a:t>
            </a:r>
            <a:r>
              <a:rPr lang="en-ZA" sz="1600" dirty="0"/>
              <a:t> </a:t>
            </a:r>
            <a:r>
              <a:rPr lang="en-ZA" sz="1600" dirty="0" err="1"/>
              <a:t>oseaan</a:t>
            </a:r>
            <a:r>
              <a:rPr lang="en-ZA" sz="1600" dirty="0"/>
              <a:t> -		13</a:t>
            </a:r>
            <a:br>
              <a:rPr lang="en-ZA" sz="1600" dirty="0"/>
            </a:br>
            <a:r>
              <a:rPr lang="en-ZA" sz="1600" dirty="0" err="1"/>
              <a:t>dit</a:t>
            </a:r>
            <a:r>
              <a:rPr lang="en-ZA" sz="1600" dirty="0"/>
              <a:t> is 'n rots </a:t>
            </a:r>
            <a:r>
              <a:rPr lang="en-ZA" sz="1600" dirty="0" err="1"/>
              <a:t>waarop</a:t>
            </a:r>
            <a:r>
              <a:rPr lang="en-ZA" sz="1600" dirty="0"/>
              <a:t> my </a:t>
            </a:r>
            <a:r>
              <a:rPr lang="en-ZA" sz="1600" dirty="0" err="1"/>
              <a:t>huisie</a:t>
            </a:r>
            <a:r>
              <a:rPr lang="en-ZA" sz="1600" dirty="0"/>
              <a:t> </a:t>
            </a:r>
            <a:r>
              <a:rPr lang="en-ZA" sz="1600" dirty="0" err="1"/>
              <a:t>staan</a:t>
            </a:r>
            <a:r>
              <a:rPr lang="en-ZA" sz="1600" dirty="0"/>
              <a:t>.		14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937273" y="4798332"/>
            <a:ext cx="5157787" cy="3684588"/>
          </a:xfrm>
        </p:spPr>
        <p:txBody>
          <a:bodyPr>
            <a:normAutofit/>
          </a:bodyPr>
          <a:lstStyle/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7794172" y="2278742"/>
            <a:ext cx="3976914" cy="4020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5400" dirty="0" err="1" smtClean="0"/>
              <a:t>Buite</a:t>
            </a:r>
            <a:endParaRPr lang="en-ZA" sz="5400" dirty="0" smtClean="0"/>
          </a:p>
          <a:p>
            <a:pPr marL="0" indent="0">
              <a:buNone/>
            </a:pPr>
            <a:endParaRPr lang="en-ZA" sz="7200" dirty="0"/>
          </a:p>
          <a:p>
            <a:pPr marL="0" indent="0">
              <a:buNone/>
            </a:pPr>
            <a:r>
              <a:rPr lang="en-ZA" sz="5400" dirty="0" err="1" smtClean="0"/>
              <a:t>Binne</a:t>
            </a:r>
            <a:endParaRPr lang="en-ZA" sz="5400" dirty="0"/>
          </a:p>
        </p:txBody>
      </p:sp>
      <p:sp>
        <p:nvSpPr>
          <p:cNvPr id="7" name="Right Brace 6"/>
          <p:cNvSpPr/>
          <p:nvPr/>
        </p:nvSpPr>
        <p:spPr>
          <a:xfrm>
            <a:off x="5667829" y="4085771"/>
            <a:ext cx="1923143" cy="121194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sz="2800" b="1" dirty="0"/>
          </a:p>
        </p:txBody>
      </p:sp>
      <p:sp>
        <p:nvSpPr>
          <p:cNvPr id="10" name="Right Brace 9"/>
          <p:cNvSpPr/>
          <p:nvPr/>
        </p:nvSpPr>
        <p:spPr>
          <a:xfrm>
            <a:off x="5667829" y="1284514"/>
            <a:ext cx="1923143" cy="277222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2529642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913" y="-304800"/>
            <a:ext cx="10504715" cy="1342570"/>
          </a:xfrm>
        </p:spPr>
        <p:txBody>
          <a:bodyPr>
            <a:normAutofit/>
          </a:bodyPr>
          <a:lstStyle/>
          <a:p>
            <a:r>
              <a:rPr lang="en-ZA" sz="3600" dirty="0" smtClean="0"/>
              <a:t/>
            </a:r>
            <a:br>
              <a:rPr lang="en-ZA" sz="3600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343" y="1825625"/>
            <a:ext cx="5671457" cy="4351338"/>
          </a:xfrm>
        </p:spPr>
        <p:txBody>
          <a:bodyPr>
            <a:normAutofit/>
          </a:bodyPr>
          <a:lstStyle/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915" y="471716"/>
            <a:ext cx="6995886" cy="492873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ZA" sz="2000" dirty="0" err="1"/>
              <a:t>Ek</a:t>
            </a:r>
            <a:r>
              <a:rPr lang="en-ZA" sz="2000" dirty="0"/>
              <a:t> het 'n </a:t>
            </a:r>
            <a:r>
              <a:rPr lang="en-ZA" sz="2000" dirty="0" err="1"/>
              <a:t>huisie</a:t>
            </a:r>
            <a:r>
              <a:rPr lang="en-ZA" sz="2000" dirty="0"/>
              <a:t> by die see. Dis nag.		</a:t>
            </a:r>
            <a:r>
              <a:rPr lang="en-ZA" sz="2000" dirty="0" smtClean="0"/>
              <a:t>	1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dirty="0"/>
              <a:t> </a:t>
            </a:r>
            <a:r>
              <a:rPr lang="en-ZA" dirty="0" err="1"/>
              <a:t>aaneen</a:t>
            </a:r>
            <a:r>
              <a:rPr lang="en-ZA" dirty="0"/>
              <a:t>, </a:t>
            </a:r>
            <a:r>
              <a:rPr lang="en-ZA" dirty="0" err="1"/>
              <a:t>aaneen</a:t>
            </a:r>
            <a:r>
              <a:rPr lang="en-ZA" dirty="0"/>
              <a:t> </a:t>
            </a:r>
            <a:r>
              <a:rPr lang="en-ZA" sz="2000" dirty="0"/>
              <a:t>die </a:t>
            </a:r>
            <a:r>
              <a:rPr lang="en-ZA" sz="2000" dirty="0" err="1"/>
              <a:t>golwe</a:t>
            </a:r>
            <a:r>
              <a:rPr lang="en-ZA" sz="2000" b="1" u="sng" dirty="0"/>
              <a:t> </a:t>
            </a:r>
            <a:r>
              <a:rPr lang="en-ZA" sz="2000" dirty="0" err="1"/>
              <a:t>slaan</a:t>
            </a:r>
            <a:r>
              <a:rPr lang="en-ZA" sz="2000" dirty="0"/>
              <a:t>	</a:t>
            </a:r>
            <a:r>
              <a:rPr lang="en-ZA" sz="2000" dirty="0" smtClean="0"/>
              <a:t>2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teenaan</a:t>
            </a:r>
            <a:r>
              <a:rPr lang="en-ZA" sz="2000" dirty="0"/>
              <a:t> die</a:t>
            </a:r>
            <a:r>
              <a:rPr lang="en-ZA" dirty="0"/>
              <a:t> rots </a:t>
            </a:r>
            <a:r>
              <a:rPr lang="en-ZA" sz="2000" dirty="0" err="1"/>
              <a:t>waarop</a:t>
            </a:r>
            <a:r>
              <a:rPr lang="en-ZA" sz="2000" dirty="0"/>
              <a:t> my </a:t>
            </a:r>
            <a:r>
              <a:rPr lang="en-ZA" sz="2000" dirty="0" err="1"/>
              <a:t>huisie</a:t>
            </a:r>
            <a:r>
              <a:rPr lang="en-ZA" sz="2000" dirty="0"/>
              <a:t> </a:t>
            </a:r>
            <a:r>
              <a:rPr lang="en-ZA" sz="2000" dirty="0" err="1"/>
              <a:t>staan</a:t>
            </a:r>
            <a:r>
              <a:rPr lang="en-ZA" sz="2000" dirty="0"/>
              <a:t>		3</a:t>
            </a:r>
            <a:br>
              <a:rPr lang="en-ZA" sz="2000" dirty="0"/>
            </a:br>
            <a:r>
              <a:rPr lang="en-ZA" sz="2000" dirty="0"/>
              <a:t>met al die </a:t>
            </a:r>
            <a:r>
              <a:rPr lang="en-ZA" sz="2000" dirty="0" err="1"/>
              <a:t>oseaan</a:t>
            </a:r>
            <a:r>
              <a:rPr lang="en-ZA" sz="2000" dirty="0"/>
              <a:t> se </a:t>
            </a:r>
            <a:r>
              <a:rPr lang="en-ZA" sz="2000" dirty="0" err="1"/>
              <a:t>woeste</a:t>
            </a:r>
            <a:r>
              <a:rPr lang="en-ZA" sz="2000" dirty="0"/>
              <a:t> </a:t>
            </a:r>
            <a:r>
              <a:rPr lang="en-ZA" sz="2000" dirty="0" err="1"/>
              <a:t>krag</a:t>
            </a:r>
            <a:r>
              <a:rPr lang="en-ZA" sz="2000" dirty="0"/>
              <a:t>. 			</a:t>
            </a:r>
            <a:r>
              <a:rPr lang="en-ZA" sz="2000" dirty="0" smtClean="0"/>
              <a:t>4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die </a:t>
            </a:r>
            <a:r>
              <a:rPr lang="en-ZA" sz="2000" dirty="0" err="1"/>
              <a:t>winde</a:t>
            </a:r>
            <a:r>
              <a:rPr lang="en-ZA" sz="2000" dirty="0"/>
              <a:t> </a:t>
            </a:r>
            <a:r>
              <a:rPr lang="en-ZA" sz="2000" dirty="0" err="1"/>
              <a:t>huil</a:t>
            </a:r>
            <a:r>
              <a:rPr lang="en-ZA" sz="2000" dirty="0"/>
              <a:t> - 'n </a:t>
            </a:r>
            <a:r>
              <a:rPr lang="en-ZA" sz="2000" dirty="0" err="1"/>
              <a:t>kreun</a:t>
            </a:r>
            <a:r>
              <a:rPr lang="en-ZA" sz="2000" dirty="0"/>
              <a:t>, 'n </a:t>
            </a:r>
            <a:r>
              <a:rPr lang="en-ZA" sz="2000" dirty="0" err="1"/>
              <a:t>klag</a:t>
            </a:r>
            <a:r>
              <a:rPr lang="en-ZA" sz="2000" dirty="0"/>
              <a:t>,		5</a:t>
            </a:r>
            <a:br>
              <a:rPr lang="en-ZA" sz="2000" dirty="0"/>
            </a:br>
            <a:r>
              <a:rPr lang="en-ZA" sz="2000" dirty="0" err="1"/>
              <a:t>soos</a:t>
            </a:r>
            <a:r>
              <a:rPr lang="en-ZA" sz="2000" dirty="0"/>
              <a:t> van </a:t>
            </a:r>
            <a:r>
              <a:rPr lang="en-ZA" sz="2000" dirty="0" err="1"/>
              <a:t>verlore</a:t>
            </a:r>
            <a:r>
              <a:rPr lang="en-ZA" sz="2000" dirty="0"/>
              <a:t> </a:t>
            </a:r>
            <a:r>
              <a:rPr lang="en-ZA" sz="2000" dirty="0" err="1"/>
              <a:t>siele</a:t>
            </a:r>
            <a:r>
              <a:rPr lang="en-ZA" sz="2000" dirty="0"/>
              <a:t> in </a:t>
            </a:r>
            <a:r>
              <a:rPr lang="en-ZA" sz="2000" dirty="0" err="1"/>
              <a:t>hul</a:t>
            </a:r>
            <a:r>
              <a:rPr lang="en-ZA" sz="2000" dirty="0"/>
              <a:t> </a:t>
            </a:r>
            <a:r>
              <a:rPr lang="en-ZA" sz="2000" dirty="0" err="1"/>
              <a:t>nood</a:t>
            </a:r>
            <a:r>
              <a:rPr lang="en-ZA" sz="2000" dirty="0"/>
              <a:t>			6</a:t>
            </a:r>
            <a:br>
              <a:rPr lang="en-ZA" sz="2000" dirty="0"/>
            </a:br>
            <a:r>
              <a:rPr lang="en-ZA" sz="2000" dirty="0"/>
              <a:t>al </a:t>
            </a:r>
            <a:r>
              <a:rPr lang="en-ZA" sz="2000" dirty="0" err="1"/>
              <a:t>dwalend</a:t>
            </a:r>
            <a:r>
              <a:rPr lang="en-ZA" sz="2000" dirty="0"/>
              <a:t>, </a:t>
            </a:r>
            <a:r>
              <a:rPr lang="en-ZA" sz="2000" dirty="0" err="1"/>
              <a:t>klagend</a:t>
            </a:r>
            <a:r>
              <a:rPr lang="en-ZA" sz="2000" dirty="0"/>
              <a:t>, </a:t>
            </a:r>
            <a:r>
              <a:rPr lang="en-ZA" sz="2000" dirty="0" err="1"/>
              <a:t>wat</a:t>
            </a:r>
            <a:r>
              <a:rPr lang="en-ZA" sz="2000" dirty="0"/>
              <a:t> in </a:t>
            </a:r>
            <a:r>
              <a:rPr lang="en-ZA" sz="2000" dirty="0" err="1"/>
              <a:t>grag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</a:t>
            </a:r>
            <a:r>
              <a:rPr lang="en-ZA" sz="2000" dirty="0" err="1"/>
              <a:t>dood</a:t>
            </a:r>
            <a:r>
              <a:rPr lang="en-ZA" sz="2000" dirty="0"/>
              <a:t>		7</a:t>
            </a:r>
            <a:br>
              <a:rPr lang="en-ZA" sz="2000" dirty="0"/>
            </a:br>
            <a:r>
              <a:rPr lang="en-ZA" sz="2000" dirty="0" err="1"/>
              <a:t>geen</a:t>
            </a:r>
            <a:r>
              <a:rPr lang="en-ZA" sz="2000" dirty="0"/>
              <a:t> </a:t>
            </a:r>
            <a:r>
              <a:rPr lang="en-ZA" sz="2000" dirty="0" err="1"/>
              <a:t>rus</a:t>
            </a:r>
            <a:r>
              <a:rPr lang="en-ZA" sz="2000" dirty="0"/>
              <a:t> </a:t>
            </a:r>
            <a:r>
              <a:rPr lang="en-ZA" sz="2000" dirty="0" err="1"/>
              <a:t>kon</a:t>
            </a:r>
            <a:r>
              <a:rPr lang="en-ZA" sz="2000" dirty="0"/>
              <a:t> </a:t>
            </a:r>
            <a:r>
              <a:rPr lang="en-ZA" sz="2000" dirty="0" err="1"/>
              <a:t>vind</a:t>
            </a:r>
            <a:r>
              <a:rPr lang="en-ZA" sz="2000" dirty="0"/>
              <a:t> </a:t>
            </a:r>
            <a:r>
              <a:rPr lang="en-ZA" sz="2000" dirty="0" err="1"/>
              <a:t>nie</a:t>
            </a:r>
            <a:r>
              <a:rPr lang="en-ZA" sz="2000" dirty="0"/>
              <a:t>, maar nog </a:t>
            </a:r>
            <a:r>
              <a:rPr lang="en-ZA" sz="2000" dirty="0" err="1"/>
              <a:t>soek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</a:t>
            </a:r>
            <a:r>
              <a:rPr lang="en-ZA" sz="2000" dirty="0" err="1"/>
              <a:t>smag</a:t>
            </a:r>
            <a:r>
              <a:rPr lang="en-ZA" sz="2000" dirty="0"/>
              <a:t>.	</a:t>
            </a:r>
            <a:r>
              <a:rPr lang="en-ZA" sz="2000" dirty="0" smtClean="0"/>
              <a:t>8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/>
              <a:t>My </a:t>
            </a:r>
            <a:r>
              <a:rPr lang="en-ZA" sz="2000" dirty="0" err="1"/>
              <a:t>vuurtjie</a:t>
            </a:r>
            <a:r>
              <a:rPr lang="en-ZA" sz="2000" dirty="0"/>
              <a:t> brand, my </a:t>
            </a:r>
            <a:r>
              <a:rPr lang="en-ZA" sz="2000" dirty="0" err="1"/>
              <a:t>kersie</a:t>
            </a:r>
            <a:r>
              <a:rPr lang="en-ZA" sz="2000" dirty="0"/>
              <a:t> gee </a:t>
            </a:r>
            <a:r>
              <a:rPr lang="en-ZA" sz="2000" dirty="0" err="1"/>
              <a:t>sy</a:t>
            </a:r>
            <a:r>
              <a:rPr lang="en-ZA" sz="2000" dirty="0"/>
              <a:t> </a:t>
            </a:r>
            <a:r>
              <a:rPr lang="en-ZA" sz="2000" dirty="0" err="1"/>
              <a:t>lig</a:t>
            </a:r>
            <a:r>
              <a:rPr lang="en-ZA" sz="2000" dirty="0"/>
              <a:t>.		9</a:t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</a:t>
            </a:r>
            <a:r>
              <a:rPr lang="en-ZA" sz="2000" dirty="0" err="1"/>
              <a:t>dan</a:t>
            </a:r>
            <a:r>
              <a:rPr lang="en-ZA" sz="2000" dirty="0"/>
              <a:t> maar hoe </a:t>
            </a:r>
            <a:r>
              <a:rPr lang="en-ZA" sz="2000" dirty="0" err="1"/>
              <a:t>loei</a:t>
            </a:r>
            <a:r>
              <a:rPr lang="en-ZA" sz="2000" dirty="0"/>
              <a:t> die storm </a:t>
            </a:r>
            <a:r>
              <a:rPr lang="en-ZA" sz="2000" dirty="0" err="1"/>
              <a:t>daarbuite</a:t>
            </a:r>
            <a:r>
              <a:rPr lang="en-ZA" sz="2000" dirty="0"/>
              <a:t>	</a:t>
            </a:r>
            <a:r>
              <a:rPr lang="en-ZA" sz="2000" dirty="0" smtClean="0"/>
              <a:t>10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hoe </a:t>
            </a:r>
            <a:r>
              <a:rPr lang="en-ZA" sz="2000" dirty="0" err="1"/>
              <a:t>ruk</a:t>
            </a:r>
            <a:r>
              <a:rPr lang="en-ZA" sz="2000" dirty="0"/>
              <a:t> die </a:t>
            </a:r>
            <a:r>
              <a:rPr lang="en-ZA" sz="2000" dirty="0" err="1"/>
              <a:t>winde</a:t>
            </a:r>
            <a:r>
              <a:rPr lang="en-ZA" sz="2000" dirty="0"/>
              <a:t> </a:t>
            </a:r>
            <a:r>
              <a:rPr lang="en-ZA" sz="2000" dirty="0" err="1"/>
              <a:t>aan</a:t>
            </a:r>
            <a:r>
              <a:rPr lang="en-ZA" sz="2000" dirty="0"/>
              <a:t> my </a:t>
            </a:r>
            <a:r>
              <a:rPr lang="en-ZA" sz="2000" dirty="0" err="1"/>
              <a:t>ruite</a:t>
            </a:r>
            <a:r>
              <a:rPr lang="en-ZA" sz="2000" dirty="0"/>
              <a:t>;		11</a:t>
            </a:r>
            <a:br>
              <a:rPr lang="en-ZA" sz="2000" dirty="0"/>
            </a:br>
            <a:r>
              <a:rPr lang="en-ZA" sz="2000" dirty="0" err="1"/>
              <a:t>hierbinne</a:t>
            </a:r>
            <a:r>
              <a:rPr lang="en-ZA" sz="2000" dirty="0"/>
              <a:t> is </a:t>
            </a:r>
            <a:r>
              <a:rPr lang="en-ZA" sz="2000" dirty="0" err="1"/>
              <a:t>dit</a:t>
            </a:r>
            <a:r>
              <a:rPr lang="en-ZA" sz="2000" dirty="0"/>
              <a:t> </a:t>
            </a:r>
            <a:r>
              <a:rPr lang="en-ZA" sz="2000" dirty="0" err="1"/>
              <a:t>veilig</a:t>
            </a:r>
            <a:r>
              <a:rPr lang="en-ZA" sz="2000" dirty="0"/>
              <a:t>, warm </a:t>
            </a:r>
            <a:r>
              <a:rPr lang="en-ZA" sz="2000" dirty="0" err="1"/>
              <a:t>en</a:t>
            </a:r>
            <a:r>
              <a:rPr lang="en-ZA" sz="2000" dirty="0"/>
              <a:t> dig.		</a:t>
            </a:r>
            <a:r>
              <a:rPr lang="en-ZA" sz="2000" dirty="0" smtClean="0"/>
              <a:t>	12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dirty="0" err="1"/>
              <a:t>Kom</a:t>
            </a:r>
            <a:r>
              <a:rPr lang="en-ZA" sz="2000" dirty="0"/>
              <a:t> nag, </a:t>
            </a:r>
            <a:r>
              <a:rPr lang="en-ZA" dirty="0" err="1"/>
              <a:t>kom</a:t>
            </a:r>
            <a:r>
              <a:rPr lang="en-ZA" sz="2000" dirty="0"/>
              <a:t> </a:t>
            </a:r>
            <a:r>
              <a:rPr lang="en-ZA" sz="2000" dirty="0" err="1"/>
              <a:t>weer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wind, </a:t>
            </a:r>
            <a:r>
              <a:rPr lang="en-ZA" dirty="0" err="1"/>
              <a:t>kom</a:t>
            </a:r>
            <a:r>
              <a:rPr lang="en-ZA" sz="2000" dirty="0"/>
              <a:t> </a:t>
            </a:r>
            <a:r>
              <a:rPr lang="en-ZA" sz="2000" dirty="0" err="1"/>
              <a:t>oseaan</a:t>
            </a:r>
            <a:r>
              <a:rPr lang="en-ZA" sz="2000" dirty="0"/>
              <a:t> -	</a:t>
            </a:r>
            <a:r>
              <a:rPr lang="en-ZA" sz="2000" dirty="0" smtClean="0"/>
              <a:t>13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dit</a:t>
            </a:r>
            <a:r>
              <a:rPr lang="en-ZA" sz="2000" dirty="0"/>
              <a:t> is 'n</a:t>
            </a:r>
            <a:r>
              <a:rPr lang="en-ZA" dirty="0"/>
              <a:t> rots </a:t>
            </a:r>
            <a:r>
              <a:rPr lang="en-ZA" sz="2000" dirty="0" err="1"/>
              <a:t>waarop</a:t>
            </a:r>
            <a:r>
              <a:rPr lang="en-ZA" sz="2000" dirty="0"/>
              <a:t> my </a:t>
            </a:r>
            <a:r>
              <a:rPr lang="en-ZA" sz="2000" dirty="0" err="1"/>
              <a:t>huisie</a:t>
            </a:r>
            <a:r>
              <a:rPr lang="en-ZA" sz="2000" dirty="0"/>
              <a:t> </a:t>
            </a:r>
            <a:r>
              <a:rPr lang="en-ZA" sz="2000" dirty="0" err="1"/>
              <a:t>staan</a:t>
            </a:r>
            <a:r>
              <a:rPr lang="en-ZA" sz="2000" dirty="0"/>
              <a:t>.		</a:t>
            </a:r>
            <a:r>
              <a:rPr lang="en-ZA" sz="2000" dirty="0" smtClean="0"/>
              <a:t>14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ZA" sz="1400" dirty="0"/>
          </a:p>
        </p:txBody>
      </p:sp>
      <p:sp>
        <p:nvSpPr>
          <p:cNvPr id="9" name="Rectangle 8"/>
          <p:cNvSpPr/>
          <p:nvPr/>
        </p:nvSpPr>
        <p:spPr>
          <a:xfrm>
            <a:off x="7344229" y="2496457"/>
            <a:ext cx="3788228" cy="190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err="1" smtClean="0">
                <a:solidFill>
                  <a:schemeClr val="tx1"/>
                </a:solidFill>
              </a:rPr>
              <a:t>Herhaling</a:t>
            </a:r>
            <a:endParaRPr lang="en-Z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28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913" y="-304800"/>
            <a:ext cx="10504715" cy="1342570"/>
          </a:xfrm>
        </p:spPr>
        <p:txBody>
          <a:bodyPr>
            <a:normAutofit/>
          </a:bodyPr>
          <a:lstStyle/>
          <a:p>
            <a:r>
              <a:rPr lang="en-ZA" sz="3600" dirty="0" smtClean="0"/>
              <a:t/>
            </a:r>
            <a:br>
              <a:rPr lang="en-ZA" sz="3600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343" y="1825625"/>
            <a:ext cx="5671457" cy="4351338"/>
          </a:xfrm>
        </p:spPr>
        <p:txBody>
          <a:bodyPr>
            <a:normAutofit/>
          </a:bodyPr>
          <a:lstStyle/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0857" y="413658"/>
            <a:ext cx="6995886" cy="5987142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ZA" sz="2000" dirty="0" err="1"/>
              <a:t>Ek</a:t>
            </a:r>
            <a:r>
              <a:rPr lang="en-ZA" sz="2000" dirty="0"/>
              <a:t> het 'n </a:t>
            </a:r>
            <a:r>
              <a:rPr lang="en-ZA" sz="2000" dirty="0" err="1"/>
              <a:t>huisie</a:t>
            </a:r>
            <a:r>
              <a:rPr lang="en-ZA" sz="2000" dirty="0"/>
              <a:t> by die see. Dis nag.		</a:t>
            </a:r>
            <a:r>
              <a:rPr lang="en-ZA" sz="2000" dirty="0" smtClean="0"/>
              <a:t>	1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dirty="0" err="1"/>
              <a:t>Ek</a:t>
            </a:r>
            <a:r>
              <a:rPr lang="en-ZA" dirty="0"/>
              <a:t> </a:t>
            </a:r>
            <a:r>
              <a:rPr lang="en-ZA" dirty="0" err="1"/>
              <a:t>hoor</a:t>
            </a:r>
            <a:r>
              <a:rPr lang="en-ZA" dirty="0"/>
              <a:t> </a:t>
            </a:r>
            <a:r>
              <a:rPr lang="en-ZA" sz="2000" dirty="0" err="1"/>
              <a:t>aaneen</a:t>
            </a:r>
            <a:r>
              <a:rPr lang="en-ZA" sz="2000" dirty="0"/>
              <a:t>, </a:t>
            </a:r>
            <a:r>
              <a:rPr lang="en-ZA" sz="2000" dirty="0" err="1"/>
              <a:t>aaneen</a:t>
            </a:r>
            <a:r>
              <a:rPr lang="en-ZA" sz="2000" dirty="0"/>
              <a:t> die </a:t>
            </a:r>
            <a:r>
              <a:rPr lang="en-ZA" sz="2000" dirty="0" err="1"/>
              <a:t>golwe</a:t>
            </a:r>
            <a:r>
              <a:rPr lang="en-ZA" sz="2000" b="1" u="sng" dirty="0"/>
              <a:t> </a:t>
            </a:r>
            <a:r>
              <a:rPr lang="en-ZA" sz="2000" dirty="0" err="1"/>
              <a:t>slaan</a:t>
            </a:r>
            <a:r>
              <a:rPr lang="en-ZA" sz="2000" dirty="0"/>
              <a:t>	</a:t>
            </a:r>
            <a:r>
              <a:rPr lang="en-ZA" sz="2000" dirty="0" smtClean="0"/>
              <a:t>2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teenaan</a:t>
            </a:r>
            <a:r>
              <a:rPr lang="en-ZA" sz="2000" dirty="0"/>
              <a:t> die rots </a:t>
            </a:r>
            <a:r>
              <a:rPr lang="en-ZA" sz="2000" dirty="0" err="1"/>
              <a:t>waarop</a:t>
            </a:r>
            <a:r>
              <a:rPr lang="en-ZA" sz="2000" dirty="0"/>
              <a:t> my </a:t>
            </a:r>
            <a:r>
              <a:rPr lang="en-ZA" sz="2000" dirty="0" err="1"/>
              <a:t>huisie</a:t>
            </a:r>
            <a:r>
              <a:rPr lang="en-ZA" sz="2000" dirty="0"/>
              <a:t> </a:t>
            </a:r>
            <a:r>
              <a:rPr lang="en-ZA" sz="2000" dirty="0" err="1"/>
              <a:t>staan</a:t>
            </a:r>
            <a:r>
              <a:rPr lang="en-ZA" sz="2000" dirty="0"/>
              <a:t>		3</a:t>
            </a:r>
            <a:br>
              <a:rPr lang="en-ZA" sz="2000" dirty="0"/>
            </a:br>
            <a:r>
              <a:rPr lang="en-ZA" sz="2000" dirty="0"/>
              <a:t>met al die </a:t>
            </a:r>
            <a:r>
              <a:rPr lang="en-ZA" sz="2000" dirty="0" err="1"/>
              <a:t>oseaan</a:t>
            </a:r>
            <a:r>
              <a:rPr lang="en-ZA" dirty="0"/>
              <a:t> </a:t>
            </a:r>
            <a:r>
              <a:rPr lang="en-ZA" sz="2000" dirty="0"/>
              <a:t>se </a:t>
            </a:r>
            <a:r>
              <a:rPr lang="en-ZA" sz="2000" dirty="0" err="1"/>
              <a:t>woeste</a:t>
            </a:r>
            <a:r>
              <a:rPr lang="en-ZA" sz="2000" dirty="0"/>
              <a:t> </a:t>
            </a:r>
            <a:r>
              <a:rPr lang="en-ZA" sz="2000" dirty="0" err="1"/>
              <a:t>krag</a:t>
            </a:r>
            <a:r>
              <a:rPr lang="en-ZA" sz="2000" dirty="0"/>
              <a:t>. 			</a:t>
            </a:r>
            <a:r>
              <a:rPr lang="en-ZA" sz="2000" dirty="0" smtClean="0"/>
              <a:t>4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dirty="0" err="1"/>
              <a:t>Ek</a:t>
            </a:r>
            <a:r>
              <a:rPr lang="en-ZA" dirty="0"/>
              <a:t> </a:t>
            </a:r>
            <a:r>
              <a:rPr lang="en-ZA" dirty="0" err="1"/>
              <a:t>hoor</a:t>
            </a:r>
            <a:r>
              <a:rPr lang="en-ZA" dirty="0"/>
              <a:t> </a:t>
            </a:r>
            <a:r>
              <a:rPr lang="en-ZA" sz="2000" dirty="0"/>
              <a:t>die </a:t>
            </a:r>
            <a:r>
              <a:rPr lang="en-ZA" sz="2000" dirty="0" err="1"/>
              <a:t>winde</a:t>
            </a:r>
            <a:r>
              <a:rPr lang="en-ZA" sz="2000" dirty="0"/>
              <a:t> </a:t>
            </a:r>
            <a:r>
              <a:rPr lang="en-ZA" sz="2000" dirty="0" err="1"/>
              <a:t>huil</a:t>
            </a:r>
            <a:r>
              <a:rPr lang="en-ZA" sz="2000" dirty="0"/>
              <a:t> - 'n </a:t>
            </a:r>
            <a:r>
              <a:rPr lang="en-ZA" sz="2000" dirty="0" err="1"/>
              <a:t>kreun</a:t>
            </a:r>
            <a:r>
              <a:rPr lang="en-ZA" sz="2000" dirty="0"/>
              <a:t>, 'n </a:t>
            </a:r>
            <a:r>
              <a:rPr lang="en-ZA" sz="2000" dirty="0" err="1"/>
              <a:t>klag</a:t>
            </a:r>
            <a:r>
              <a:rPr lang="en-ZA" sz="2000" dirty="0"/>
              <a:t>,		5</a:t>
            </a:r>
            <a:br>
              <a:rPr lang="en-ZA" sz="2000" dirty="0"/>
            </a:br>
            <a:r>
              <a:rPr lang="en-ZA" sz="2000" dirty="0" err="1"/>
              <a:t>soos</a:t>
            </a:r>
            <a:r>
              <a:rPr lang="en-ZA" sz="2000" dirty="0"/>
              <a:t> van </a:t>
            </a:r>
            <a:r>
              <a:rPr lang="en-ZA" sz="2000" dirty="0" err="1"/>
              <a:t>verlore</a:t>
            </a:r>
            <a:r>
              <a:rPr lang="en-ZA" sz="2000" dirty="0"/>
              <a:t> </a:t>
            </a:r>
            <a:r>
              <a:rPr lang="en-ZA" sz="2000" dirty="0" err="1"/>
              <a:t>siele</a:t>
            </a:r>
            <a:r>
              <a:rPr lang="en-ZA" sz="2000" dirty="0"/>
              <a:t> in </a:t>
            </a:r>
            <a:r>
              <a:rPr lang="en-ZA" sz="2000" dirty="0" err="1"/>
              <a:t>hul</a:t>
            </a:r>
            <a:r>
              <a:rPr lang="en-ZA" sz="2000" dirty="0"/>
              <a:t> </a:t>
            </a:r>
            <a:r>
              <a:rPr lang="en-ZA" sz="2000" dirty="0" err="1"/>
              <a:t>nood</a:t>
            </a:r>
            <a:r>
              <a:rPr lang="en-ZA" sz="2000" dirty="0"/>
              <a:t>			6</a:t>
            </a:r>
            <a:br>
              <a:rPr lang="en-ZA" sz="2000" dirty="0"/>
            </a:br>
            <a:r>
              <a:rPr lang="en-ZA" sz="2000" dirty="0"/>
              <a:t>al </a:t>
            </a:r>
            <a:r>
              <a:rPr lang="en-ZA" sz="2000" dirty="0" err="1"/>
              <a:t>dwalend</a:t>
            </a:r>
            <a:r>
              <a:rPr lang="en-ZA" sz="2000" dirty="0"/>
              <a:t>, </a:t>
            </a:r>
            <a:r>
              <a:rPr lang="en-ZA" sz="2000" dirty="0" err="1"/>
              <a:t>klagend</a:t>
            </a:r>
            <a:r>
              <a:rPr lang="en-ZA" sz="2000" dirty="0"/>
              <a:t>, </a:t>
            </a:r>
            <a:r>
              <a:rPr lang="en-ZA" sz="2000" dirty="0" err="1"/>
              <a:t>wat</a:t>
            </a:r>
            <a:r>
              <a:rPr lang="en-ZA" sz="2000" dirty="0"/>
              <a:t> in </a:t>
            </a:r>
            <a:r>
              <a:rPr lang="en-ZA" sz="2000" dirty="0" err="1"/>
              <a:t>grag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</a:t>
            </a:r>
            <a:r>
              <a:rPr lang="en-ZA" sz="2000" dirty="0" err="1"/>
              <a:t>dood</a:t>
            </a:r>
            <a:r>
              <a:rPr lang="en-ZA" sz="2000" dirty="0"/>
              <a:t>		7</a:t>
            </a:r>
            <a:br>
              <a:rPr lang="en-ZA" sz="2000" dirty="0"/>
            </a:br>
            <a:r>
              <a:rPr lang="en-ZA" sz="2000" dirty="0" err="1"/>
              <a:t>geen</a:t>
            </a:r>
            <a:r>
              <a:rPr lang="en-ZA" sz="2000" dirty="0"/>
              <a:t> </a:t>
            </a:r>
            <a:r>
              <a:rPr lang="en-ZA" sz="2000" dirty="0" err="1"/>
              <a:t>rus</a:t>
            </a:r>
            <a:r>
              <a:rPr lang="en-ZA" sz="2000" dirty="0"/>
              <a:t> </a:t>
            </a:r>
            <a:r>
              <a:rPr lang="en-ZA" sz="2000" dirty="0" err="1"/>
              <a:t>kon</a:t>
            </a:r>
            <a:r>
              <a:rPr lang="en-ZA" sz="2000" dirty="0"/>
              <a:t> </a:t>
            </a:r>
            <a:r>
              <a:rPr lang="en-ZA" sz="2000" dirty="0" err="1"/>
              <a:t>vind</a:t>
            </a:r>
            <a:r>
              <a:rPr lang="en-ZA" sz="2000" dirty="0"/>
              <a:t> </a:t>
            </a:r>
            <a:r>
              <a:rPr lang="en-ZA" sz="2000" dirty="0" err="1"/>
              <a:t>nie</a:t>
            </a:r>
            <a:r>
              <a:rPr lang="en-ZA" sz="2000" dirty="0"/>
              <a:t>, maar nog </a:t>
            </a:r>
            <a:r>
              <a:rPr lang="en-ZA" sz="2000" dirty="0" err="1"/>
              <a:t>soek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</a:t>
            </a:r>
            <a:r>
              <a:rPr lang="en-ZA" sz="2000" dirty="0" err="1"/>
              <a:t>smag</a:t>
            </a:r>
            <a:r>
              <a:rPr lang="en-ZA" sz="2000" dirty="0"/>
              <a:t>.	</a:t>
            </a:r>
            <a:r>
              <a:rPr lang="en-ZA" sz="2000" dirty="0" smtClean="0"/>
              <a:t>8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/>
              <a:t>My </a:t>
            </a:r>
            <a:r>
              <a:rPr lang="en-ZA" sz="2000" dirty="0" err="1"/>
              <a:t>vuurtjie</a:t>
            </a:r>
            <a:r>
              <a:rPr lang="en-ZA" sz="2000" dirty="0"/>
              <a:t> brand, my </a:t>
            </a:r>
            <a:r>
              <a:rPr lang="en-ZA" sz="2000" dirty="0" err="1"/>
              <a:t>kersie</a:t>
            </a:r>
            <a:r>
              <a:rPr lang="en-ZA" sz="2000" dirty="0"/>
              <a:t> gee </a:t>
            </a:r>
            <a:r>
              <a:rPr lang="en-ZA" sz="2000" dirty="0" err="1"/>
              <a:t>sy</a:t>
            </a:r>
            <a:r>
              <a:rPr lang="en-ZA" sz="2000" dirty="0"/>
              <a:t> </a:t>
            </a:r>
            <a:r>
              <a:rPr lang="en-ZA" sz="2000" dirty="0" err="1"/>
              <a:t>lig</a:t>
            </a:r>
            <a:r>
              <a:rPr lang="en-ZA" sz="2000" dirty="0"/>
              <a:t>.		9</a:t>
            </a:r>
            <a:br>
              <a:rPr lang="en-ZA" sz="2000" dirty="0"/>
            </a:br>
            <a:r>
              <a:rPr lang="en-ZA" dirty="0" err="1"/>
              <a:t>Ek</a:t>
            </a:r>
            <a:r>
              <a:rPr lang="en-ZA" dirty="0"/>
              <a:t> </a:t>
            </a:r>
            <a:r>
              <a:rPr lang="en-ZA" dirty="0" err="1"/>
              <a:t>hoor</a:t>
            </a:r>
            <a:r>
              <a:rPr lang="en-ZA" dirty="0"/>
              <a:t> </a:t>
            </a:r>
            <a:r>
              <a:rPr lang="en-ZA" sz="2000" dirty="0" err="1"/>
              <a:t>dan</a:t>
            </a:r>
            <a:r>
              <a:rPr lang="en-ZA" sz="2000" dirty="0"/>
              <a:t> maar hoe </a:t>
            </a:r>
            <a:r>
              <a:rPr lang="en-ZA" sz="2000" dirty="0" err="1"/>
              <a:t>loei</a:t>
            </a:r>
            <a:r>
              <a:rPr lang="en-ZA" sz="2000" dirty="0"/>
              <a:t> die storm </a:t>
            </a:r>
            <a:r>
              <a:rPr lang="en-ZA" sz="2000" dirty="0" err="1"/>
              <a:t>daarbuite</a:t>
            </a:r>
            <a:r>
              <a:rPr lang="en-ZA" sz="2000" dirty="0"/>
              <a:t>	</a:t>
            </a:r>
            <a:r>
              <a:rPr lang="en-ZA" sz="2000" dirty="0" smtClean="0"/>
              <a:t>10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dirty="0" err="1"/>
              <a:t>ek</a:t>
            </a:r>
            <a:r>
              <a:rPr lang="en-ZA" dirty="0"/>
              <a:t> </a:t>
            </a:r>
            <a:r>
              <a:rPr lang="en-ZA" dirty="0" err="1"/>
              <a:t>hoor</a:t>
            </a:r>
            <a:r>
              <a:rPr lang="en-ZA" dirty="0"/>
              <a:t> </a:t>
            </a:r>
            <a:r>
              <a:rPr lang="en-ZA" sz="2000" dirty="0"/>
              <a:t>hoe </a:t>
            </a:r>
            <a:r>
              <a:rPr lang="en-ZA" sz="2000" dirty="0" err="1"/>
              <a:t>ruk</a:t>
            </a:r>
            <a:r>
              <a:rPr lang="en-ZA" sz="2000" dirty="0"/>
              <a:t> die </a:t>
            </a:r>
            <a:r>
              <a:rPr lang="en-ZA" sz="2000" dirty="0" err="1"/>
              <a:t>winde</a:t>
            </a:r>
            <a:r>
              <a:rPr lang="en-ZA" sz="2000" dirty="0"/>
              <a:t> </a:t>
            </a:r>
            <a:r>
              <a:rPr lang="en-ZA" sz="2000" dirty="0" err="1"/>
              <a:t>aan</a:t>
            </a:r>
            <a:r>
              <a:rPr lang="en-ZA" sz="2000" dirty="0"/>
              <a:t> my </a:t>
            </a:r>
            <a:r>
              <a:rPr lang="en-ZA" sz="2000" dirty="0" err="1"/>
              <a:t>ruite</a:t>
            </a:r>
            <a:r>
              <a:rPr lang="en-ZA" sz="2000" dirty="0"/>
              <a:t>;		11</a:t>
            </a:r>
            <a:br>
              <a:rPr lang="en-ZA" sz="2000" dirty="0"/>
            </a:br>
            <a:r>
              <a:rPr lang="en-ZA" sz="2000" dirty="0" err="1"/>
              <a:t>hierbinne</a:t>
            </a:r>
            <a:r>
              <a:rPr lang="en-ZA" sz="2000" dirty="0"/>
              <a:t> is </a:t>
            </a:r>
            <a:r>
              <a:rPr lang="en-ZA" sz="2000" dirty="0" err="1"/>
              <a:t>dit</a:t>
            </a:r>
            <a:r>
              <a:rPr lang="en-ZA" sz="2000" dirty="0"/>
              <a:t> </a:t>
            </a:r>
            <a:r>
              <a:rPr lang="en-ZA" sz="2000" dirty="0" err="1"/>
              <a:t>veilig</a:t>
            </a:r>
            <a:r>
              <a:rPr lang="en-ZA" sz="2000" dirty="0"/>
              <a:t>, warm </a:t>
            </a:r>
            <a:r>
              <a:rPr lang="en-ZA" sz="2000" dirty="0" err="1"/>
              <a:t>en</a:t>
            </a:r>
            <a:r>
              <a:rPr lang="en-ZA" sz="2000" dirty="0"/>
              <a:t> dig.		</a:t>
            </a:r>
            <a:r>
              <a:rPr lang="en-ZA" sz="2000" dirty="0" smtClean="0"/>
              <a:t>	12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 err="1"/>
              <a:t>Kom</a:t>
            </a:r>
            <a:r>
              <a:rPr lang="en-ZA" sz="2000" dirty="0"/>
              <a:t> nag, </a:t>
            </a:r>
            <a:r>
              <a:rPr lang="en-ZA" sz="2000" dirty="0" err="1"/>
              <a:t>kom</a:t>
            </a:r>
            <a:r>
              <a:rPr lang="en-ZA" sz="2000" dirty="0"/>
              <a:t> </a:t>
            </a:r>
            <a:r>
              <a:rPr lang="en-ZA" sz="2000" dirty="0" err="1"/>
              <a:t>weer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wind, </a:t>
            </a:r>
            <a:r>
              <a:rPr lang="en-ZA" sz="2000" dirty="0" err="1"/>
              <a:t>kom</a:t>
            </a:r>
            <a:r>
              <a:rPr lang="en-ZA" sz="2000" dirty="0"/>
              <a:t> </a:t>
            </a:r>
            <a:r>
              <a:rPr lang="en-ZA" sz="2000" dirty="0" err="1"/>
              <a:t>oseaan</a:t>
            </a:r>
            <a:r>
              <a:rPr lang="en-ZA" sz="2000" dirty="0"/>
              <a:t> -	</a:t>
            </a:r>
            <a:r>
              <a:rPr lang="en-ZA" sz="2000" dirty="0" smtClean="0"/>
              <a:t>	13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dit</a:t>
            </a:r>
            <a:r>
              <a:rPr lang="en-ZA" sz="2000" dirty="0"/>
              <a:t> is 'n rots </a:t>
            </a:r>
            <a:r>
              <a:rPr lang="en-ZA" sz="2000" dirty="0" err="1"/>
              <a:t>waarop</a:t>
            </a:r>
            <a:r>
              <a:rPr lang="en-ZA" sz="2000" dirty="0"/>
              <a:t> my </a:t>
            </a:r>
            <a:r>
              <a:rPr lang="en-ZA" sz="2000" dirty="0" err="1"/>
              <a:t>huisie</a:t>
            </a:r>
            <a:r>
              <a:rPr lang="en-ZA" sz="2000" dirty="0"/>
              <a:t> </a:t>
            </a:r>
            <a:r>
              <a:rPr lang="en-ZA" sz="2000" dirty="0" err="1"/>
              <a:t>staan</a:t>
            </a:r>
            <a:r>
              <a:rPr lang="en-ZA" sz="2000" dirty="0"/>
              <a:t>.		</a:t>
            </a:r>
            <a:r>
              <a:rPr lang="en-ZA" sz="2000" dirty="0" smtClean="0"/>
              <a:t>14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ZA" sz="1400" dirty="0"/>
          </a:p>
        </p:txBody>
      </p:sp>
      <p:sp>
        <p:nvSpPr>
          <p:cNvPr id="9" name="Rectangle 8"/>
          <p:cNvSpPr/>
          <p:nvPr/>
        </p:nvSpPr>
        <p:spPr>
          <a:xfrm>
            <a:off x="7344229" y="2496457"/>
            <a:ext cx="3788228" cy="190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err="1" smtClean="0">
                <a:solidFill>
                  <a:schemeClr val="tx1"/>
                </a:solidFill>
              </a:rPr>
              <a:t>Herhaling</a:t>
            </a:r>
            <a:endParaRPr lang="en-Z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55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544" y="2138475"/>
            <a:ext cx="4122058" cy="2019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sz="3600" dirty="0" err="1" smtClean="0"/>
              <a:t>Stylfiguur</a:t>
            </a:r>
            <a:r>
              <a:rPr lang="en-ZA" sz="3600" dirty="0" smtClean="0"/>
              <a:t>:</a:t>
            </a:r>
            <a:br>
              <a:rPr lang="en-ZA" sz="3600" dirty="0" smtClean="0"/>
            </a:br>
            <a:r>
              <a:rPr lang="en-ZA" dirty="0" err="1" smtClean="0"/>
              <a:t>Personifikasie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343" y="1825625"/>
            <a:ext cx="5671457" cy="4351338"/>
          </a:xfrm>
        </p:spPr>
        <p:txBody>
          <a:bodyPr>
            <a:normAutofit/>
          </a:bodyPr>
          <a:lstStyle/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1124858"/>
            <a:ext cx="7663543" cy="492873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ZA" sz="2000" dirty="0" err="1"/>
              <a:t>Ek</a:t>
            </a:r>
            <a:r>
              <a:rPr lang="en-ZA" sz="2000" dirty="0"/>
              <a:t> het 'n </a:t>
            </a:r>
            <a:r>
              <a:rPr lang="en-ZA" sz="2000" dirty="0" err="1"/>
              <a:t>huisie</a:t>
            </a:r>
            <a:r>
              <a:rPr lang="en-ZA" sz="2000" dirty="0"/>
              <a:t> by die see. Dis nag.		</a:t>
            </a:r>
            <a:r>
              <a:rPr lang="en-ZA" sz="2000" dirty="0" smtClean="0"/>
              <a:t>		1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dirty="0"/>
              <a:t> </a:t>
            </a:r>
            <a:r>
              <a:rPr lang="en-ZA" sz="2000" dirty="0" err="1"/>
              <a:t>aaneen</a:t>
            </a:r>
            <a:r>
              <a:rPr lang="en-ZA" sz="2000" dirty="0"/>
              <a:t>, </a:t>
            </a:r>
            <a:r>
              <a:rPr lang="en-ZA" sz="2000" dirty="0" err="1"/>
              <a:t>aaneen</a:t>
            </a:r>
            <a:r>
              <a:rPr lang="en-ZA" sz="2000" dirty="0"/>
              <a:t> die </a:t>
            </a:r>
            <a:r>
              <a:rPr lang="en-ZA" sz="2000" dirty="0" err="1"/>
              <a:t>golwe</a:t>
            </a:r>
            <a:r>
              <a:rPr lang="en-ZA" sz="2000" b="1" u="sng" dirty="0"/>
              <a:t> </a:t>
            </a:r>
            <a:r>
              <a:rPr lang="en-ZA" sz="2000" dirty="0" err="1"/>
              <a:t>slaan</a:t>
            </a:r>
            <a:r>
              <a:rPr lang="en-ZA" sz="2000" dirty="0"/>
              <a:t>	</a:t>
            </a:r>
            <a:r>
              <a:rPr lang="en-ZA" sz="2000" dirty="0" smtClean="0"/>
              <a:t>		2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teenaan</a:t>
            </a:r>
            <a:r>
              <a:rPr lang="en-ZA" sz="2000" dirty="0"/>
              <a:t> die rots </a:t>
            </a:r>
            <a:r>
              <a:rPr lang="en-ZA" sz="2000" dirty="0" err="1"/>
              <a:t>waarop</a:t>
            </a:r>
            <a:r>
              <a:rPr lang="en-ZA" sz="2000" dirty="0"/>
              <a:t> my </a:t>
            </a:r>
            <a:r>
              <a:rPr lang="en-ZA" sz="2000" dirty="0" err="1"/>
              <a:t>huisie</a:t>
            </a:r>
            <a:r>
              <a:rPr lang="en-ZA" sz="2000" dirty="0"/>
              <a:t> </a:t>
            </a:r>
            <a:r>
              <a:rPr lang="en-ZA" sz="2000" dirty="0" err="1"/>
              <a:t>staan</a:t>
            </a:r>
            <a:r>
              <a:rPr lang="en-ZA" sz="2000" dirty="0"/>
              <a:t>		</a:t>
            </a:r>
            <a:r>
              <a:rPr lang="en-ZA" sz="2000" dirty="0" smtClean="0"/>
              <a:t>	3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/>
              <a:t>met al die </a:t>
            </a:r>
            <a:r>
              <a:rPr lang="en-ZA" sz="2000" dirty="0" err="1"/>
              <a:t>oseaan</a:t>
            </a:r>
            <a:r>
              <a:rPr lang="en-ZA" sz="2000" dirty="0"/>
              <a:t> se </a:t>
            </a:r>
            <a:r>
              <a:rPr lang="en-ZA" sz="2000" dirty="0" err="1"/>
              <a:t>woeste</a:t>
            </a:r>
            <a:r>
              <a:rPr lang="en-ZA" sz="2000" dirty="0"/>
              <a:t> </a:t>
            </a:r>
            <a:r>
              <a:rPr lang="en-ZA" sz="2000" dirty="0" err="1"/>
              <a:t>krag</a:t>
            </a:r>
            <a:r>
              <a:rPr lang="en-ZA" sz="2000" dirty="0"/>
              <a:t>. 			</a:t>
            </a:r>
            <a:r>
              <a:rPr lang="en-ZA" sz="2000" dirty="0" smtClean="0"/>
              <a:t>	4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dirty="0" err="1"/>
              <a:t>Ek</a:t>
            </a:r>
            <a:r>
              <a:rPr lang="en-ZA" dirty="0"/>
              <a:t> </a:t>
            </a:r>
            <a:r>
              <a:rPr lang="en-ZA" dirty="0" err="1"/>
              <a:t>hoor</a:t>
            </a:r>
            <a:r>
              <a:rPr lang="en-ZA" dirty="0"/>
              <a:t> die </a:t>
            </a:r>
            <a:r>
              <a:rPr lang="en-ZA" dirty="0" err="1"/>
              <a:t>winde</a:t>
            </a:r>
            <a:r>
              <a:rPr lang="en-ZA" dirty="0"/>
              <a:t> </a:t>
            </a:r>
            <a:r>
              <a:rPr lang="en-ZA" dirty="0" err="1"/>
              <a:t>huil</a:t>
            </a:r>
            <a:r>
              <a:rPr lang="en-ZA" dirty="0"/>
              <a:t> - 'n </a:t>
            </a:r>
            <a:r>
              <a:rPr lang="en-ZA" dirty="0" err="1"/>
              <a:t>kreun</a:t>
            </a:r>
            <a:r>
              <a:rPr lang="en-ZA" dirty="0"/>
              <a:t>, 'n </a:t>
            </a:r>
            <a:r>
              <a:rPr lang="en-ZA" dirty="0" err="1" smtClean="0"/>
              <a:t>klag</a:t>
            </a:r>
            <a:r>
              <a:rPr lang="en-ZA" sz="2000" dirty="0" smtClean="0"/>
              <a:t>,	 5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soos</a:t>
            </a:r>
            <a:r>
              <a:rPr lang="en-ZA" sz="2000" dirty="0"/>
              <a:t> van </a:t>
            </a:r>
            <a:r>
              <a:rPr lang="en-ZA" sz="2000" dirty="0" err="1"/>
              <a:t>verlore</a:t>
            </a:r>
            <a:r>
              <a:rPr lang="en-ZA" sz="2000" dirty="0"/>
              <a:t> </a:t>
            </a:r>
            <a:r>
              <a:rPr lang="en-ZA" sz="2000" dirty="0" err="1"/>
              <a:t>siele</a:t>
            </a:r>
            <a:r>
              <a:rPr lang="en-ZA" sz="2000" dirty="0"/>
              <a:t> in </a:t>
            </a:r>
            <a:r>
              <a:rPr lang="en-ZA" sz="2000" dirty="0" err="1"/>
              <a:t>hul</a:t>
            </a:r>
            <a:r>
              <a:rPr lang="en-ZA" sz="2000" dirty="0"/>
              <a:t> </a:t>
            </a:r>
            <a:r>
              <a:rPr lang="en-ZA" sz="2000" dirty="0" err="1"/>
              <a:t>nood</a:t>
            </a:r>
            <a:r>
              <a:rPr lang="en-ZA" sz="2000" dirty="0"/>
              <a:t>			</a:t>
            </a:r>
            <a:r>
              <a:rPr lang="en-ZA" sz="2000" dirty="0" smtClean="0"/>
              <a:t>	6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/>
              <a:t>al </a:t>
            </a:r>
            <a:r>
              <a:rPr lang="en-ZA" sz="2000" dirty="0" err="1"/>
              <a:t>dwalend</a:t>
            </a:r>
            <a:r>
              <a:rPr lang="en-ZA" sz="2000" dirty="0"/>
              <a:t>, </a:t>
            </a:r>
            <a:r>
              <a:rPr lang="en-ZA" sz="2000" dirty="0" err="1"/>
              <a:t>klagend</a:t>
            </a:r>
            <a:r>
              <a:rPr lang="en-ZA" sz="2000" dirty="0"/>
              <a:t>, </a:t>
            </a:r>
            <a:r>
              <a:rPr lang="en-ZA" sz="2000" dirty="0" err="1"/>
              <a:t>wat</a:t>
            </a:r>
            <a:r>
              <a:rPr lang="en-ZA" sz="2000" dirty="0"/>
              <a:t> in </a:t>
            </a:r>
            <a:r>
              <a:rPr lang="en-ZA" sz="2000" dirty="0" err="1"/>
              <a:t>grag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</a:t>
            </a:r>
            <a:r>
              <a:rPr lang="en-ZA" sz="2000" dirty="0" err="1"/>
              <a:t>dood</a:t>
            </a:r>
            <a:r>
              <a:rPr lang="en-ZA" sz="2000" dirty="0"/>
              <a:t>		</a:t>
            </a:r>
            <a:r>
              <a:rPr lang="en-ZA" sz="2000" dirty="0" smtClean="0"/>
              <a:t>	7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geen</a:t>
            </a:r>
            <a:r>
              <a:rPr lang="en-ZA" sz="2000" dirty="0"/>
              <a:t> </a:t>
            </a:r>
            <a:r>
              <a:rPr lang="en-ZA" sz="2000" dirty="0" err="1"/>
              <a:t>rus</a:t>
            </a:r>
            <a:r>
              <a:rPr lang="en-ZA" sz="2000" dirty="0"/>
              <a:t> </a:t>
            </a:r>
            <a:r>
              <a:rPr lang="en-ZA" sz="2000" dirty="0" err="1"/>
              <a:t>kon</a:t>
            </a:r>
            <a:r>
              <a:rPr lang="en-ZA" sz="2000" dirty="0"/>
              <a:t> </a:t>
            </a:r>
            <a:r>
              <a:rPr lang="en-ZA" sz="2000" dirty="0" err="1"/>
              <a:t>vind</a:t>
            </a:r>
            <a:r>
              <a:rPr lang="en-ZA" sz="2000" dirty="0"/>
              <a:t> </a:t>
            </a:r>
            <a:r>
              <a:rPr lang="en-ZA" sz="2000" dirty="0" err="1"/>
              <a:t>nie</a:t>
            </a:r>
            <a:r>
              <a:rPr lang="en-ZA" sz="2000" dirty="0"/>
              <a:t>, maar nog </a:t>
            </a:r>
            <a:r>
              <a:rPr lang="en-ZA" sz="2000" dirty="0" err="1"/>
              <a:t>soek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</a:t>
            </a:r>
            <a:r>
              <a:rPr lang="en-ZA" sz="2000" dirty="0" err="1"/>
              <a:t>smag</a:t>
            </a:r>
            <a:r>
              <a:rPr lang="en-ZA" sz="2000" dirty="0"/>
              <a:t>.	</a:t>
            </a:r>
            <a:r>
              <a:rPr lang="en-ZA" sz="2000" dirty="0" smtClean="0"/>
              <a:t>	8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/>
              <a:t>My </a:t>
            </a:r>
            <a:r>
              <a:rPr lang="en-ZA" sz="2000" dirty="0" err="1"/>
              <a:t>vuurtjie</a:t>
            </a:r>
            <a:r>
              <a:rPr lang="en-ZA" sz="2000" dirty="0"/>
              <a:t> brand, my </a:t>
            </a:r>
            <a:r>
              <a:rPr lang="en-ZA" sz="2000" dirty="0" err="1"/>
              <a:t>kersie</a:t>
            </a:r>
            <a:r>
              <a:rPr lang="en-ZA" sz="2000" dirty="0"/>
              <a:t> gee </a:t>
            </a:r>
            <a:r>
              <a:rPr lang="en-ZA" sz="2000" dirty="0" err="1"/>
              <a:t>sy</a:t>
            </a:r>
            <a:r>
              <a:rPr lang="en-ZA" sz="2000" dirty="0"/>
              <a:t> </a:t>
            </a:r>
            <a:r>
              <a:rPr lang="en-ZA" sz="2000" dirty="0" err="1"/>
              <a:t>lig</a:t>
            </a:r>
            <a:r>
              <a:rPr lang="en-ZA" sz="2000" dirty="0"/>
              <a:t>.		</a:t>
            </a:r>
            <a:r>
              <a:rPr lang="en-ZA" sz="2000" dirty="0" smtClean="0"/>
              <a:t>	9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</a:t>
            </a:r>
            <a:r>
              <a:rPr lang="en-ZA" sz="2000" dirty="0" err="1"/>
              <a:t>dan</a:t>
            </a:r>
            <a:r>
              <a:rPr lang="en-ZA" sz="2000" dirty="0"/>
              <a:t> maar hoe </a:t>
            </a:r>
            <a:r>
              <a:rPr lang="en-ZA" sz="2000" dirty="0" err="1"/>
              <a:t>loei</a:t>
            </a:r>
            <a:r>
              <a:rPr lang="en-ZA" sz="2000" dirty="0"/>
              <a:t> die storm </a:t>
            </a:r>
            <a:r>
              <a:rPr lang="en-ZA" sz="2000" dirty="0" err="1"/>
              <a:t>daarbuite</a:t>
            </a:r>
            <a:r>
              <a:rPr lang="en-ZA" sz="2000" dirty="0"/>
              <a:t>	</a:t>
            </a:r>
            <a:r>
              <a:rPr lang="en-ZA" sz="2000" dirty="0" smtClean="0"/>
              <a:t>	10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hoe </a:t>
            </a:r>
            <a:r>
              <a:rPr lang="en-ZA" sz="2000" dirty="0" err="1"/>
              <a:t>ruk</a:t>
            </a:r>
            <a:r>
              <a:rPr lang="en-ZA" sz="2000" dirty="0"/>
              <a:t> die </a:t>
            </a:r>
            <a:r>
              <a:rPr lang="en-ZA" sz="2000" dirty="0" err="1"/>
              <a:t>winde</a:t>
            </a:r>
            <a:r>
              <a:rPr lang="en-ZA" sz="2000" dirty="0"/>
              <a:t> </a:t>
            </a:r>
            <a:r>
              <a:rPr lang="en-ZA" sz="2000" dirty="0" err="1"/>
              <a:t>aan</a:t>
            </a:r>
            <a:r>
              <a:rPr lang="en-ZA" sz="2000" dirty="0"/>
              <a:t> my </a:t>
            </a:r>
            <a:r>
              <a:rPr lang="en-ZA" sz="2000" dirty="0" err="1"/>
              <a:t>ruite</a:t>
            </a:r>
            <a:r>
              <a:rPr lang="en-ZA" sz="2000" dirty="0"/>
              <a:t>;		</a:t>
            </a:r>
            <a:r>
              <a:rPr lang="en-ZA" sz="2000" dirty="0" smtClean="0"/>
              <a:t>	11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hierbinne</a:t>
            </a:r>
            <a:r>
              <a:rPr lang="en-ZA" sz="2000" dirty="0"/>
              <a:t> is </a:t>
            </a:r>
            <a:r>
              <a:rPr lang="en-ZA" sz="2000" dirty="0" err="1"/>
              <a:t>dit</a:t>
            </a:r>
            <a:r>
              <a:rPr lang="en-ZA" sz="2000" dirty="0"/>
              <a:t> </a:t>
            </a:r>
            <a:r>
              <a:rPr lang="en-ZA" sz="2000" dirty="0" err="1"/>
              <a:t>veilig</a:t>
            </a:r>
            <a:r>
              <a:rPr lang="en-ZA" sz="2000" dirty="0"/>
              <a:t>, warm </a:t>
            </a:r>
            <a:r>
              <a:rPr lang="en-ZA" sz="2000" dirty="0" err="1"/>
              <a:t>en</a:t>
            </a:r>
            <a:r>
              <a:rPr lang="en-ZA" sz="2000" dirty="0"/>
              <a:t> dig.		</a:t>
            </a:r>
            <a:r>
              <a:rPr lang="en-ZA" sz="2000" dirty="0" smtClean="0"/>
              <a:t>		12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 err="1"/>
              <a:t>Kom</a:t>
            </a:r>
            <a:r>
              <a:rPr lang="en-ZA" sz="2000" dirty="0"/>
              <a:t> nag, </a:t>
            </a:r>
            <a:r>
              <a:rPr lang="en-ZA" sz="2000" dirty="0" err="1"/>
              <a:t>kom</a:t>
            </a:r>
            <a:r>
              <a:rPr lang="en-ZA" sz="2000" dirty="0"/>
              <a:t> </a:t>
            </a:r>
            <a:r>
              <a:rPr lang="en-ZA" sz="2000" dirty="0" err="1"/>
              <a:t>weer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wind, </a:t>
            </a:r>
            <a:r>
              <a:rPr lang="en-ZA" sz="2000" dirty="0" err="1"/>
              <a:t>kom</a:t>
            </a:r>
            <a:r>
              <a:rPr lang="en-ZA" sz="2000" dirty="0"/>
              <a:t> </a:t>
            </a:r>
            <a:r>
              <a:rPr lang="en-ZA" sz="2000" dirty="0" err="1"/>
              <a:t>oseaan</a:t>
            </a:r>
            <a:r>
              <a:rPr lang="en-ZA" sz="2000" dirty="0"/>
              <a:t> -		</a:t>
            </a:r>
            <a:r>
              <a:rPr lang="en-ZA" sz="2000" dirty="0" smtClean="0"/>
              <a:t>	13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dit</a:t>
            </a:r>
            <a:r>
              <a:rPr lang="en-ZA" sz="2000" dirty="0"/>
              <a:t> is 'n rots </a:t>
            </a:r>
            <a:r>
              <a:rPr lang="en-ZA" sz="2000" dirty="0" err="1"/>
              <a:t>waarop</a:t>
            </a:r>
            <a:r>
              <a:rPr lang="en-ZA" sz="2000" dirty="0"/>
              <a:t> my </a:t>
            </a:r>
            <a:r>
              <a:rPr lang="en-ZA" sz="2000" dirty="0" err="1"/>
              <a:t>huisie</a:t>
            </a:r>
            <a:r>
              <a:rPr lang="en-ZA" sz="2000" dirty="0"/>
              <a:t> </a:t>
            </a:r>
            <a:r>
              <a:rPr lang="en-ZA" sz="2000" dirty="0" err="1"/>
              <a:t>staan</a:t>
            </a:r>
            <a:r>
              <a:rPr lang="en-ZA" sz="2000" dirty="0"/>
              <a:t>.		</a:t>
            </a:r>
            <a:r>
              <a:rPr lang="en-ZA" sz="2000" dirty="0" smtClean="0"/>
              <a:t>	14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394980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58" y="365125"/>
            <a:ext cx="11268542" cy="1325563"/>
          </a:xfrm>
        </p:spPr>
        <p:txBody>
          <a:bodyPr>
            <a:normAutofit fontScale="90000"/>
          </a:bodyPr>
          <a:lstStyle/>
          <a:p>
            <a:r>
              <a:rPr lang="en-ZA" b="1" dirty="0" err="1" smtClean="0">
                <a:effectLst/>
              </a:rPr>
              <a:t>Ek</a:t>
            </a:r>
            <a:r>
              <a:rPr lang="en-ZA" b="1" dirty="0" smtClean="0">
                <a:effectLst/>
              </a:rPr>
              <a:t> Het ‘n </a:t>
            </a:r>
            <a:r>
              <a:rPr lang="en-ZA" b="1" dirty="0" err="1" smtClean="0">
                <a:effectLst/>
              </a:rPr>
              <a:t>Huisie</a:t>
            </a:r>
            <a:r>
              <a:rPr lang="en-ZA" b="1" dirty="0" smtClean="0">
                <a:effectLst/>
              </a:rPr>
              <a:t> By Die See   			(FA Fagan) </a:t>
            </a:r>
            <a:br>
              <a:rPr lang="en-ZA" b="1" dirty="0" smtClean="0">
                <a:effectLst/>
              </a:rPr>
            </a:br>
            <a:r>
              <a:rPr lang="en-ZA" sz="2700" b="1" dirty="0" err="1" smtClean="0">
                <a:effectLst/>
              </a:rPr>
              <a:t>H.A.Fagan</a:t>
            </a:r>
            <a:r>
              <a:rPr lang="en-ZA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ZA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ZA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ZA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249916"/>
              </p:ext>
            </p:extLst>
          </p:nvPr>
        </p:nvGraphicFramePr>
        <p:xfrm>
          <a:off x="85258" y="592428"/>
          <a:ext cx="6593114" cy="5898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3114"/>
              </a:tblGrid>
              <a:tr h="5898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err="1" smtClean="0">
                          <a:effectLst/>
                        </a:rPr>
                        <a:t>Ek</a:t>
                      </a:r>
                      <a:r>
                        <a:rPr lang="en-ZA" sz="2000" dirty="0" smtClean="0">
                          <a:effectLst/>
                        </a:rPr>
                        <a:t> </a:t>
                      </a:r>
                      <a:r>
                        <a:rPr lang="en-ZA" sz="2000" dirty="0">
                          <a:effectLst/>
                        </a:rPr>
                        <a:t>het 'n </a:t>
                      </a:r>
                      <a:r>
                        <a:rPr lang="en-ZA" sz="2000" dirty="0" err="1">
                          <a:effectLst/>
                        </a:rPr>
                        <a:t>huisie</a:t>
                      </a:r>
                      <a:r>
                        <a:rPr lang="en-ZA" sz="2000" dirty="0">
                          <a:effectLst/>
                        </a:rPr>
                        <a:t> by die see. Dis nag.		</a:t>
                      </a:r>
                      <a:r>
                        <a:rPr lang="en-ZA" sz="2000" dirty="0" smtClean="0">
                          <a:effectLst/>
                        </a:rPr>
                        <a:t>1</a:t>
                      </a:r>
                      <a:r>
                        <a:rPr lang="en-ZA" sz="2000" dirty="0">
                          <a:effectLst/>
                        </a:rPr>
                        <a:t/>
                      </a:r>
                      <a:br>
                        <a:rPr lang="en-ZA" sz="2000" dirty="0">
                          <a:effectLst/>
                        </a:rPr>
                      </a:br>
                      <a:r>
                        <a:rPr lang="en-ZA" sz="2000" dirty="0" err="1">
                          <a:effectLst/>
                        </a:rPr>
                        <a:t>Ek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hoor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aaneen</a:t>
                      </a:r>
                      <a:r>
                        <a:rPr lang="en-ZA" sz="2000" dirty="0">
                          <a:effectLst/>
                        </a:rPr>
                        <a:t>, </a:t>
                      </a:r>
                      <a:r>
                        <a:rPr lang="en-ZA" sz="2000" dirty="0" err="1">
                          <a:effectLst/>
                        </a:rPr>
                        <a:t>aaneen</a:t>
                      </a:r>
                      <a:r>
                        <a:rPr lang="en-ZA" sz="2000" dirty="0">
                          <a:effectLst/>
                        </a:rPr>
                        <a:t> die </a:t>
                      </a:r>
                      <a:r>
                        <a:rPr lang="en-ZA" sz="2000" dirty="0" err="1">
                          <a:effectLst/>
                        </a:rPr>
                        <a:t>golwe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slaan</a:t>
                      </a:r>
                      <a:r>
                        <a:rPr lang="en-ZA" sz="2000" dirty="0">
                          <a:effectLst/>
                        </a:rPr>
                        <a:t>		2</a:t>
                      </a:r>
                      <a:br>
                        <a:rPr lang="en-ZA" sz="2000" dirty="0">
                          <a:effectLst/>
                        </a:rPr>
                      </a:br>
                      <a:r>
                        <a:rPr lang="en-ZA" sz="2000" dirty="0" err="1">
                          <a:effectLst/>
                        </a:rPr>
                        <a:t>teenaan</a:t>
                      </a:r>
                      <a:r>
                        <a:rPr lang="en-ZA" sz="2000" dirty="0">
                          <a:effectLst/>
                        </a:rPr>
                        <a:t> die rots </a:t>
                      </a:r>
                      <a:r>
                        <a:rPr lang="en-ZA" sz="2000" dirty="0" err="1">
                          <a:effectLst/>
                        </a:rPr>
                        <a:t>waarop</a:t>
                      </a:r>
                      <a:r>
                        <a:rPr lang="en-ZA" sz="2000" dirty="0">
                          <a:effectLst/>
                        </a:rPr>
                        <a:t> my </a:t>
                      </a:r>
                      <a:r>
                        <a:rPr lang="en-ZA" sz="2000" dirty="0" err="1">
                          <a:effectLst/>
                        </a:rPr>
                        <a:t>huisie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staan</a:t>
                      </a:r>
                      <a:r>
                        <a:rPr lang="en-ZA" sz="2000" dirty="0">
                          <a:effectLst/>
                        </a:rPr>
                        <a:t>		3</a:t>
                      </a:r>
                      <a:br>
                        <a:rPr lang="en-ZA" sz="2000" dirty="0">
                          <a:effectLst/>
                        </a:rPr>
                      </a:br>
                      <a:r>
                        <a:rPr lang="en-ZA" sz="2000" dirty="0">
                          <a:effectLst/>
                        </a:rPr>
                        <a:t>met al die </a:t>
                      </a:r>
                      <a:r>
                        <a:rPr lang="en-ZA" sz="2000" dirty="0" err="1">
                          <a:effectLst/>
                        </a:rPr>
                        <a:t>oseaan</a:t>
                      </a:r>
                      <a:r>
                        <a:rPr lang="en-ZA" sz="2000" dirty="0">
                          <a:effectLst/>
                        </a:rPr>
                        <a:t> se </a:t>
                      </a:r>
                      <a:r>
                        <a:rPr lang="en-ZA" sz="2000" dirty="0" err="1">
                          <a:effectLst/>
                        </a:rPr>
                        <a:t>woeste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krag</a:t>
                      </a:r>
                      <a:r>
                        <a:rPr lang="en-ZA" sz="2000" dirty="0">
                          <a:effectLst/>
                        </a:rPr>
                        <a:t>. 			</a:t>
                      </a:r>
                      <a:r>
                        <a:rPr lang="en-ZA" sz="2000" dirty="0" smtClean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 err="1">
                          <a:effectLst/>
                        </a:rPr>
                        <a:t>Ek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hoor</a:t>
                      </a:r>
                      <a:r>
                        <a:rPr lang="en-ZA" sz="2000" dirty="0">
                          <a:effectLst/>
                        </a:rPr>
                        <a:t> die </a:t>
                      </a:r>
                      <a:r>
                        <a:rPr lang="en-ZA" sz="2000" dirty="0" err="1">
                          <a:effectLst/>
                        </a:rPr>
                        <a:t>winde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huil</a:t>
                      </a:r>
                      <a:r>
                        <a:rPr lang="en-ZA" sz="2000" dirty="0">
                          <a:effectLst/>
                        </a:rPr>
                        <a:t> - 'n </a:t>
                      </a:r>
                      <a:r>
                        <a:rPr lang="en-ZA" sz="2000" dirty="0" err="1">
                          <a:effectLst/>
                        </a:rPr>
                        <a:t>kreun</a:t>
                      </a:r>
                      <a:r>
                        <a:rPr lang="en-ZA" sz="2000" dirty="0">
                          <a:effectLst/>
                        </a:rPr>
                        <a:t>, 'n </a:t>
                      </a:r>
                      <a:r>
                        <a:rPr lang="en-ZA" sz="2000" dirty="0" err="1">
                          <a:effectLst/>
                        </a:rPr>
                        <a:t>klag</a:t>
                      </a:r>
                      <a:r>
                        <a:rPr lang="en-ZA" sz="2000" dirty="0">
                          <a:effectLst/>
                        </a:rPr>
                        <a:t>,		5</a:t>
                      </a:r>
                      <a:br>
                        <a:rPr lang="en-ZA" sz="2000" dirty="0">
                          <a:effectLst/>
                        </a:rPr>
                      </a:br>
                      <a:r>
                        <a:rPr lang="en-ZA" sz="2000" dirty="0" err="1">
                          <a:effectLst/>
                        </a:rPr>
                        <a:t>soos</a:t>
                      </a:r>
                      <a:r>
                        <a:rPr lang="en-ZA" sz="2000" dirty="0">
                          <a:effectLst/>
                        </a:rPr>
                        <a:t> van </a:t>
                      </a:r>
                      <a:r>
                        <a:rPr lang="en-ZA" sz="2000" dirty="0" err="1">
                          <a:effectLst/>
                        </a:rPr>
                        <a:t>verlore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siele</a:t>
                      </a:r>
                      <a:r>
                        <a:rPr lang="en-ZA" sz="2000" dirty="0">
                          <a:effectLst/>
                        </a:rPr>
                        <a:t> in </a:t>
                      </a:r>
                      <a:r>
                        <a:rPr lang="en-ZA" sz="2000" dirty="0" err="1">
                          <a:effectLst/>
                        </a:rPr>
                        <a:t>hul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nood</a:t>
                      </a:r>
                      <a:r>
                        <a:rPr lang="en-ZA" sz="2000" dirty="0">
                          <a:effectLst/>
                        </a:rPr>
                        <a:t>			6</a:t>
                      </a:r>
                      <a:br>
                        <a:rPr lang="en-ZA" sz="2000" dirty="0">
                          <a:effectLst/>
                        </a:rPr>
                      </a:br>
                      <a:r>
                        <a:rPr lang="en-ZA" sz="2000" dirty="0">
                          <a:effectLst/>
                        </a:rPr>
                        <a:t>al </a:t>
                      </a:r>
                      <a:r>
                        <a:rPr lang="en-ZA" sz="2000" dirty="0" err="1">
                          <a:effectLst/>
                        </a:rPr>
                        <a:t>dwalend</a:t>
                      </a:r>
                      <a:r>
                        <a:rPr lang="en-ZA" sz="2000" dirty="0">
                          <a:effectLst/>
                        </a:rPr>
                        <a:t>, </a:t>
                      </a:r>
                      <a:r>
                        <a:rPr lang="en-ZA" sz="2000" dirty="0" err="1">
                          <a:effectLst/>
                        </a:rPr>
                        <a:t>klagend</a:t>
                      </a:r>
                      <a:r>
                        <a:rPr lang="en-ZA" sz="2000" dirty="0">
                          <a:effectLst/>
                        </a:rPr>
                        <a:t>, wat in </a:t>
                      </a:r>
                      <a:r>
                        <a:rPr lang="en-ZA" sz="2000" dirty="0" err="1">
                          <a:effectLst/>
                        </a:rPr>
                        <a:t>grag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en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dood</a:t>
                      </a:r>
                      <a:r>
                        <a:rPr lang="en-ZA" sz="2000" dirty="0">
                          <a:effectLst/>
                        </a:rPr>
                        <a:t>		7</a:t>
                      </a:r>
                      <a:br>
                        <a:rPr lang="en-ZA" sz="2000" dirty="0">
                          <a:effectLst/>
                        </a:rPr>
                      </a:br>
                      <a:r>
                        <a:rPr lang="en-ZA" sz="2000" dirty="0" err="1">
                          <a:effectLst/>
                        </a:rPr>
                        <a:t>geen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rus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kon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vind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nie</a:t>
                      </a:r>
                      <a:r>
                        <a:rPr lang="en-ZA" sz="2000" dirty="0">
                          <a:effectLst/>
                        </a:rPr>
                        <a:t>, maar nog </a:t>
                      </a:r>
                      <a:r>
                        <a:rPr lang="en-ZA" sz="2000" dirty="0" err="1">
                          <a:effectLst/>
                        </a:rPr>
                        <a:t>soek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en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smag</a:t>
                      </a:r>
                      <a:r>
                        <a:rPr lang="en-ZA" sz="2000" dirty="0">
                          <a:effectLst/>
                        </a:rPr>
                        <a:t>.	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My </a:t>
                      </a:r>
                      <a:r>
                        <a:rPr lang="en-ZA" sz="2000" dirty="0" err="1">
                          <a:effectLst/>
                        </a:rPr>
                        <a:t>vuurtjie</a:t>
                      </a:r>
                      <a:r>
                        <a:rPr lang="en-ZA" sz="2000" dirty="0">
                          <a:effectLst/>
                        </a:rPr>
                        <a:t> brand, my </a:t>
                      </a:r>
                      <a:r>
                        <a:rPr lang="en-ZA" sz="2000" dirty="0" err="1">
                          <a:effectLst/>
                        </a:rPr>
                        <a:t>kersie</a:t>
                      </a:r>
                      <a:r>
                        <a:rPr lang="en-ZA" sz="2000" dirty="0">
                          <a:effectLst/>
                        </a:rPr>
                        <a:t> gee </a:t>
                      </a:r>
                      <a:r>
                        <a:rPr lang="en-ZA" sz="2000" dirty="0" err="1">
                          <a:effectLst/>
                        </a:rPr>
                        <a:t>sy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lig</a:t>
                      </a:r>
                      <a:r>
                        <a:rPr lang="en-ZA" sz="2000" dirty="0">
                          <a:effectLst/>
                        </a:rPr>
                        <a:t>.		</a:t>
                      </a:r>
                      <a:r>
                        <a:rPr lang="en-ZA" sz="2000" dirty="0" smtClean="0">
                          <a:effectLst/>
                        </a:rPr>
                        <a:t>9</a:t>
                      </a:r>
                      <a:r>
                        <a:rPr lang="en-ZA" sz="2000" dirty="0">
                          <a:effectLst/>
                        </a:rPr>
                        <a:t/>
                      </a:r>
                      <a:br>
                        <a:rPr lang="en-ZA" sz="2000" dirty="0">
                          <a:effectLst/>
                        </a:rPr>
                      </a:br>
                      <a:r>
                        <a:rPr lang="en-ZA" sz="2000" dirty="0" err="1">
                          <a:effectLst/>
                        </a:rPr>
                        <a:t>Ek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hoor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dan</a:t>
                      </a:r>
                      <a:r>
                        <a:rPr lang="en-ZA" sz="2000" dirty="0">
                          <a:effectLst/>
                        </a:rPr>
                        <a:t> maar hoe </a:t>
                      </a:r>
                      <a:r>
                        <a:rPr lang="en-ZA" sz="2000" dirty="0" err="1">
                          <a:effectLst/>
                        </a:rPr>
                        <a:t>loei</a:t>
                      </a:r>
                      <a:r>
                        <a:rPr lang="en-ZA" sz="2000" dirty="0">
                          <a:effectLst/>
                        </a:rPr>
                        <a:t> die storm </a:t>
                      </a:r>
                      <a:r>
                        <a:rPr lang="en-ZA" sz="2000" dirty="0" err="1">
                          <a:effectLst/>
                        </a:rPr>
                        <a:t>daarbuite</a:t>
                      </a:r>
                      <a:r>
                        <a:rPr lang="en-ZA" sz="2000" dirty="0">
                          <a:effectLst/>
                        </a:rPr>
                        <a:t>	</a:t>
                      </a:r>
                      <a:r>
                        <a:rPr lang="en-ZA" sz="2000" dirty="0" smtClean="0">
                          <a:effectLst/>
                        </a:rPr>
                        <a:t>10</a:t>
                      </a:r>
                      <a:r>
                        <a:rPr lang="en-ZA" sz="2000" dirty="0">
                          <a:effectLst/>
                        </a:rPr>
                        <a:t/>
                      </a:r>
                      <a:br>
                        <a:rPr lang="en-ZA" sz="2000" dirty="0">
                          <a:effectLst/>
                        </a:rPr>
                      </a:br>
                      <a:r>
                        <a:rPr lang="en-ZA" sz="2000" dirty="0" err="1">
                          <a:effectLst/>
                        </a:rPr>
                        <a:t>ek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hoor</a:t>
                      </a:r>
                      <a:r>
                        <a:rPr lang="en-ZA" sz="2000" dirty="0">
                          <a:effectLst/>
                        </a:rPr>
                        <a:t> hoe </a:t>
                      </a:r>
                      <a:r>
                        <a:rPr lang="en-ZA" sz="2000" dirty="0" err="1">
                          <a:effectLst/>
                        </a:rPr>
                        <a:t>ruk</a:t>
                      </a:r>
                      <a:r>
                        <a:rPr lang="en-ZA" sz="2000" dirty="0">
                          <a:effectLst/>
                        </a:rPr>
                        <a:t> die </a:t>
                      </a:r>
                      <a:r>
                        <a:rPr lang="en-ZA" sz="2000" dirty="0" err="1">
                          <a:effectLst/>
                        </a:rPr>
                        <a:t>winde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aan</a:t>
                      </a:r>
                      <a:r>
                        <a:rPr lang="en-ZA" sz="2000" dirty="0">
                          <a:effectLst/>
                        </a:rPr>
                        <a:t> my </a:t>
                      </a:r>
                      <a:r>
                        <a:rPr lang="en-ZA" sz="2000" dirty="0" err="1">
                          <a:effectLst/>
                        </a:rPr>
                        <a:t>ruite</a:t>
                      </a:r>
                      <a:r>
                        <a:rPr lang="en-ZA" sz="2000" dirty="0">
                          <a:effectLst/>
                        </a:rPr>
                        <a:t>;		</a:t>
                      </a:r>
                      <a:r>
                        <a:rPr lang="en-ZA" sz="2000" dirty="0" smtClean="0">
                          <a:effectLst/>
                        </a:rPr>
                        <a:t>11</a:t>
                      </a:r>
                      <a:r>
                        <a:rPr lang="en-ZA" sz="2000" dirty="0">
                          <a:effectLst/>
                        </a:rPr>
                        <a:t/>
                      </a:r>
                      <a:br>
                        <a:rPr lang="en-ZA" sz="2000" dirty="0">
                          <a:effectLst/>
                        </a:rPr>
                      </a:br>
                      <a:r>
                        <a:rPr lang="en-ZA" sz="2000" dirty="0" err="1">
                          <a:effectLst/>
                        </a:rPr>
                        <a:t>hierbinne</a:t>
                      </a:r>
                      <a:r>
                        <a:rPr lang="en-ZA" sz="2000" dirty="0">
                          <a:effectLst/>
                        </a:rPr>
                        <a:t> is </a:t>
                      </a:r>
                      <a:r>
                        <a:rPr lang="en-ZA" sz="2000" dirty="0" err="1">
                          <a:effectLst/>
                        </a:rPr>
                        <a:t>dit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veilig</a:t>
                      </a:r>
                      <a:r>
                        <a:rPr lang="en-ZA" sz="2000" dirty="0">
                          <a:effectLst/>
                        </a:rPr>
                        <a:t>, warm </a:t>
                      </a:r>
                      <a:r>
                        <a:rPr lang="en-ZA" sz="2000" dirty="0" err="1">
                          <a:effectLst/>
                        </a:rPr>
                        <a:t>en</a:t>
                      </a:r>
                      <a:r>
                        <a:rPr lang="en-ZA" sz="2000" dirty="0">
                          <a:effectLst/>
                        </a:rPr>
                        <a:t> dig.		</a:t>
                      </a:r>
                      <a:r>
                        <a:rPr lang="en-ZA" sz="2000" dirty="0" smtClean="0">
                          <a:effectLst/>
                        </a:rPr>
                        <a:t>12</a:t>
                      </a:r>
                      <a:endParaRPr lang="en-ZA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 err="1" smtClean="0">
                          <a:effectLst/>
                        </a:rPr>
                        <a:t>Kom</a:t>
                      </a:r>
                      <a:r>
                        <a:rPr lang="en-ZA" sz="2000" dirty="0" smtClean="0">
                          <a:effectLst/>
                        </a:rPr>
                        <a:t> </a:t>
                      </a:r>
                      <a:r>
                        <a:rPr lang="en-ZA" sz="2000" dirty="0">
                          <a:effectLst/>
                        </a:rPr>
                        <a:t>nag, </a:t>
                      </a:r>
                      <a:r>
                        <a:rPr lang="en-ZA" sz="2000" dirty="0" err="1">
                          <a:effectLst/>
                        </a:rPr>
                        <a:t>kom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weer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en</a:t>
                      </a:r>
                      <a:r>
                        <a:rPr lang="en-ZA" sz="2000" dirty="0">
                          <a:effectLst/>
                        </a:rPr>
                        <a:t> wind, </a:t>
                      </a:r>
                      <a:r>
                        <a:rPr lang="en-ZA" sz="2000" dirty="0" err="1">
                          <a:effectLst/>
                        </a:rPr>
                        <a:t>kom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oseaan</a:t>
                      </a:r>
                      <a:r>
                        <a:rPr lang="en-ZA" sz="2000" dirty="0">
                          <a:effectLst/>
                        </a:rPr>
                        <a:t> -		</a:t>
                      </a:r>
                      <a:r>
                        <a:rPr lang="en-ZA" sz="2000" dirty="0" smtClean="0">
                          <a:effectLst/>
                        </a:rPr>
                        <a:t>13</a:t>
                      </a:r>
                      <a:r>
                        <a:rPr lang="en-ZA" sz="2000" dirty="0">
                          <a:effectLst/>
                        </a:rPr>
                        <a:t/>
                      </a:r>
                      <a:br>
                        <a:rPr lang="en-ZA" sz="2000" dirty="0">
                          <a:effectLst/>
                        </a:rPr>
                      </a:br>
                      <a:r>
                        <a:rPr lang="en-ZA" sz="2000" dirty="0" err="1">
                          <a:effectLst/>
                        </a:rPr>
                        <a:t>dit</a:t>
                      </a:r>
                      <a:r>
                        <a:rPr lang="en-ZA" sz="2000" dirty="0">
                          <a:effectLst/>
                        </a:rPr>
                        <a:t> is 'n rots </a:t>
                      </a:r>
                      <a:r>
                        <a:rPr lang="en-ZA" sz="2000" dirty="0" err="1">
                          <a:effectLst/>
                        </a:rPr>
                        <a:t>waarop</a:t>
                      </a:r>
                      <a:r>
                        <a:rPr lang="en-ZA" sz="2000" dirty="0">
                          <a:effectLst/>
                        </a:rPr>
                        <a:t> my </a:t>
                      </a:r>
                      <a:r>
                        <a:rPr lang="en-ZA" sz="2000" dirty="0" err="1">
                          <a:effectLst/>
                        </a:rPr>
                        <a:t>huisie</a:t>
                      </a:r>
                      <a:r>
                        <a:rPr lang="en-ZA" sz="2000" dirty="0">
                          <a:effectLst/>
                        </a:rPr>
                        <a:t> </a:t>
                      </a:r>
                      <a:r>
                        <a:rPr lang="en-ZA" sz="2000" dirty="0" err="1">
                          <a:effectLst/>
                        </a:rPr>
                        <a:t>staan</a:t>
                      </a:r>
                      <a:r>
                        <a:rPr lang="en-ZA" sz="2000" dirty="0">
                          <a:effectLst/>
                        </a:rPr>
                        <a:t>.		</a:t>
                      </a:r>
                      <a:r>
                        <a:rPr lang="en-ZA" sz="2000" dirty="0" smtClean="0">
                          <a:effectLst/>
                        </a:rPr>
                        <a:t>14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47" y="592428"/>
            <a:ext cx="5339292" cy="5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544" y="2138475"/>
            <a:ext cx="4122058" cy="2019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sz="3600" dirty="0" err="1" smtClean="0"/>
              <a:t>Stylfiguur</a:t>
            </a:r>
            <a:r>
              <a:rPr lang="en-ZA" sz="3600" dirty="0" smtClean="0"/>
              <a:t>:</a:t>
            </a:r>
            <a:br>
              <a:rPr lang="en-ZA" sz="3600" dirty="0" smtClean="0"/>
            </a:br>
            <a:r>
              <a:rPr lang="en-ZA" dirty="0" err="1" smtClean="0"/>
              <a:t>Vergelyking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343" y="1825625"/>
            <a:ext cx="5671457" cy="4351338"/>
          </a:xfrm>
        </p:spPr>
        <p:txBody>
          <a:bodyPr>
            <a:normAutofit/>
          </a:bodyPr>
          <a:lstStyle/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142" y="689430"/>
            <a:ext cx="7663543" cy="492873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ZA" sz="2000" dirty="0" err="1"/>
              <a:t>Ek</a:t>
            </a:r>
            <a:r>
              <a:rPr lang="en-ZA" sz="2000" dirty="0"/>
              <a:t> het 'n </a:t>
            </a:r>
            <a:r>
              <a:rPr lang="en-ZA" sz="2000" dirty="0" err="1"/>
              <a:t>huisie</a:t>
            </a:r>
            <a:r>
              <a:rPr lang="en-ZA" sz="2000" dirty="0"/>
              <a:t> by die see. Dis nag.		</a:t>
            </a:r>
            <a:r>
              <a:rPr lang="en-ZA" sz="2000" dirty="0" smtClean="0"/>
              <a:t>		1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dirty="0"/>
              <a:t> </a:t>
            </a:r>
            <a:r>
              <a:rPr lang="en-ZA" sz="2000" dirty="0" err="1"/>
              <a:t>aaneen</a:t>
            </a:r>
            <a:r>
              <a:rPr lang="en-ZA" sz="2000" dirty="0"/>
              <a:t>, </a:t>
            </a:r>
            <a:r>
              <a:rPr lang="en-ZA" sz="2000" dirty="0" err="1"/>
              <a:t>aaneen</a:t>
            </a:r>
            <a:r>
              <a:rPr lang="en-ZA" sz="2000" dirty="0"/>
              <a:t> die </a:t>
            </a:r>
            <a:r>
              <a:rPr lang="en-ZA" sz="2000" dirty="0" err="1"/>
              <a:t>golwe</a:t>
            </a:r>
            <a:r>
              <a:rPr lang="en-ZA" sz="2000" b="1" u="sng" dirty="0"/>
              <a:t> </a:t>
            </a:r>
            <a:r>
              <a:rPr lang="en-ZA" sz="2000" dirty="0" err="1"/>
              <a:t>slaan</a:t>
            </a:r>
            <a:r>
              <a:rPr lang="en-ZA" sz="2000" dirty="0"/>
              <a:t>	</a:t>
            </a:r>
            <a:r>
              <a:rPr lang="en-ZA" sz="2000" dirty="0" smtClean="0"/>
              <a:t>		2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teenaan</a:t>
            </a:r>
            <a:r>
              <a:rPr lang="en-ZA" sz="2000" dirty="0"/>
              <a:t> die rots </a:t>
            </a:r>
            <a:r>
              <a:rPr lang="en-ZA" sz="2000" dirty="0" err="1"/>
              <a:t>waarop</a:t>
            </a:r>
            <a:r>
              <a:rPr lang="en-ZA" sz="2000" dirty="0"/>
              <a:t> my </a:t>
            </a:r>
            <a:r>
              <a:rPr lang="en-ZA" sz="2000" dirty="0" err="1"/>
              <a:t>huisie</a:t>
            </a:r>
            <a:r>
              <a:rPr lang="en-ZA" sz="2000" dirty="0"/>
              <a:t> </a:t>
            </a:r>
            <a:r>
              <a:rPr lang="en-ZA" sz="2000" dirty="0" err="1"/>
              <a:t>staan</a:t>
            </a:r>
            <a:r>
              <a:rPr lang="en-ZA" sz="2000" dirty="0"/>
              <a:t>		</a:t>
            </a:r>
            <a:r>
              <a:rPr lang="en-ZA" sz="2000" dirty="0" smtClean="0"/>
              <a:t>	3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/>
              <a:t>met al die </a:t>
            </a:r>
            <a:r>
              <a:rPr lang="en-ZA" sz="2000" dirty="0" err="1"/>
              <a:t>oseaan</a:t>
            </a:r>
            <a:r>
              <a:rPr lang="en-ZA" sz="2000" dirty="0"/>
              <a:t> se </a:t>
            </a:r>
            <a:r>
              <a:rPr lang="en-ZA" sz="2000" dirty="0" err="1"/>
              <a:t>woeste</a:t>
            </a:r>
            <a:r>
              <a:rPr lang="en-ZA" sz="2000" dirty="0"/>
              <a:t> </a:t>
            </a:r>
            <a:r>
              <a:rPr lang="en-ZA" sz="2000" dirty="0" err="1"/>
              <a:t>krag</a:t>
            </a:r>
            <a:r>
              <a:rPr lang="en-ZA" sz="2000" dirty="0"/>
              <a:t>. 			</a:t>
            </a:r>
            <a:r>
              <a:rPr lang="en-ZA" sz="2000" dirty="0" smtClean="0"/>
              <a:t>	4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die </a:t>
            </a:r>
            <a:r>
              <a:rPr lang="en-ZA" sz="2400" b="1" dirty="0" err="1"/>
              <a:t>winde</a:t>
            </a:r>
            <a:r>
              <a:rPr lang="en-ZA" sz="2000" dirty="0"/>
              <a:t> </a:t>
            </a:r>
            <a:r>
              <a:rPr lang="en-ZA" sz="2400" b="1" dirty="0" err="1"/>
              <a:t>huil</a:t>
            </a:r>
            <a:r>
              <a:rPr lang="en-ZA" sz="2000" dirty="0"/>
              <a:t> - 'n </a:t>
            </a:r>
            <a:r>
              <a:rPr lang="en-ZA" sz="2000" dirty="0" err="1"/>
              <a:t>kreun</a:t>
            </a:r>
            <a:r>
              <a:rPr lang="en-ZA" sz="2000" dirty="0"/>
              <a:t>, 'n </a:t>
            </a:r>
            <a:r>
              <a:rPr lang="en-ZA" sz="2000" dirty="0" err="1" smtClean="0"/>
              <a:t>klag</a:t>
            </a:r>
            <a:r>
              <a:rPr lang="en-ZA" sz="2000" dirty="0" smtClean="0"/>
              <a:t>,			 5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400" b="1" dirty="0" err="1"/>
              <a:t>soos</a:t>
            </a:r>
            <a:r>
              <a:rPr lang="en-ZA" sz="2400" b="1" dirty="0"/>
              <a:t> van </a:t>
            </a:r>
            <a:r>
              <a:rPr lang="en-ZA" sz="2400" b="1" dirty="0" err="1"/>
              <a:t>verlore</a:t>
            </a:r>
            <a:r>
              <a:rPr lang="en-ZA" sz="2400" b="1" dirty="0"/>
              <a:t> </a:t>
            </a:r>
            <a:r>
              <a:rPr lang="en-ZA" sz="2400" b="1" dirty="0" err="1"/>
              <a:t>siele</a:t>
            </a:r>
            <a:r>
              <a:rPr lang="en-ZA" sz="2400" b="1" dirty="0"/>
              <a:t> in </a:t>
            </a:r>
            <a:r>
              <a:rPr lang="en-ZA" sz="2400" b="1" dirty="0" err="1"/>
              <a:t>hul</a:t>
            </a:r>
            <a:r>
              <a:rPr lang="en-ZA" sz="2400" b="1" dirty="0"/>
              <a:t> </a:t>
            </a:r>
            <a:r>
              <a:rPr lang="en-ZA" sz="2400" b="1" dirty="0" err="1"/>
              <a:t>nood</a:t>
            </a:r>
            <a:r>
              <a:rPr lang="en-ZA" sz="2400" b="1" dirty="0"/>
              <a:t>			</a:t>
            </a:r>
            <a:r>
              <a:rPr lang="en-ZA" sz="2400" b="1" dirty="0" smtClean="0"/>
              <a:t>6</a:t>
            </a:r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>al </a:t>
            </a:r>
            <a:r>
              <a:rPr lang="en-ZA" sz="2400" b="1" dirty="0" err="1"/>
              <a:t>dwalend</a:t>
            </a:r>
            <a:r>
              <a:rPr lang="en-ZA" sz="2400" b="1" dirty="0"/>
              <a:t>, </a:t>
            </a:r>
            <a:r>
              <a:rPr lang="en-ZA" sz="2400" b="1" dirty="0" err="1"/>
              <a:t>klagend</a:t>
            </a:r>
            <a:r>
              <a:rPr lang="en-ZA" sz="2400" b="1" dirty="0"/>
              <a:t>, </a:t>
            </a:r>
            <a:r>
              <a:rPr lang="en-ZA" sz="2400" b="1" dirty="0" err="1"/>
              <a:t>wat</a:t>
            </a:r>
            <a:r>
              <a:rPr lang="en-ZA" sz="2400" b="1" dirty="0"/>
              <a:t> </a:t>
            </a:r>
            <a:r>
              <a:rPr lang="en-ZA" sz="2000" dirty="0"/>
              <a:t>in </a:t>
            </a:r>
            <a:r>
              <a:rPr lang="en-ZA" sz="2000" dirty="0" err="1"/>
              <a:t>grag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</a:t>
            </a:r>
            <a:r>
              <a:rPr lang="en-ZA" sz="2000" dirty="0" err="1"/>
              <a:t>dood</a:t>
            </a:r>
            <a:r>
              <a:rPr lang="en-ZA" sz="2400" b="1" dirty="0"/>
              <a:t>		7</a:t>
            </a:r>
            <a:br>
              <a:rPr lang="en-ZA" sz="2400" b="1" dirty="0"/>
            </a:br>
            <a:r>
              <a:rPr lang="en-ZA" sz="2000" dirty="0" err="1"/>
              <a:t>geen</a:t>
            </a:r>
            <a:r>
              <a:rPr lang="en-ZA" sz="2000" dirty="0"/>
              <a:t> </a:t>
            </a:r>
            <a:r>
              <a:rPr lang="en-ZA" sz="2000" dirty="0" err="1"/>
              <a:t>rus</a:t>
            </a:r>
            <a:r>
              <a:rPr lang="en-ZA" sz="2000" dirty="0"/>
              <a:t> </a:t>
            </a:r>
            <a:r>
              <a:rPr lang="en-ZA" sz="2000" dirty="0" err="1"/>
              <a:t>kon</a:t>
            </a:r>
            <a:r>
              <a:rPr lang="en-ZA" sz="2000" dirty="0"/>
              <a:t> </a:t>
            </a:r>
            <a:r>
              <a:rPr lang="en-ZA" sz="2000" dirty="0" err="1"/>
              <a:t>vind</a:t>
            </a:r>
            <a:r>
              <a:rPr lang="en-ZA" sz="2000" dirty="0"/>
              <a:t> </a:t>
            </a:r>
            <a:r>
              <a:rPr lang="en-ZA" sz="2000" dirty="0" err="1"/>
              <a:t>nie</a:t>
            </a:r>
            <a:r>
              <a:rPr lang="en-ZA" sz="2000" dirty="0"/>
              <a:t>, maar </a:t>
            </a:r>
            <a:r>
              <a:rPr lang="en-ZA" sz="2400" b="1" dirty="0"/>
              <a:t>nog </a:t>
            </a:r>
            <a:r>
              <a:rPr lang="en-ZA" sz="2400" b="1" dirty="0" err="1"/>
              <a:t>soek</a:t>
            </a:r>
            <a:r>
              <a:rPr lang="en-ZA" sz="2400" b="1" dirty="0"/>
              <a:t> </a:t>
            </a:r>
            <a:r>
              <a:rPr lang="en-ZA" sz="2400" b="1" dirty="0" err="1"/>
              <a:t>en</a:t>
            </a:r>
            <a:r>
              <a:rPr lang="en-ZA" sz="2400" b="1" dirty="0"/>
              <a:t> </a:t>
            </a:r>
            <a:r>
              <a:rPr lang="en-ZA" sz="2400" b="1" dirty="0" err="1"/>
              <a:t>smag</a:t>
            </a:r>
            <a:r>
              <a:rPr lang="en-ZA" sz="2400" b="1" dirty="0"/>
              <a:t>.</a:t>
            </a:r>
            <a:r>
              <a:rPr lang="en-ZA" sz="2000" dirty="0"/>
              <a:t>	</a:t>
            </a:r>
            <a:r>
              <a:rPr lang="en-ZA" sz="2400" b="1" dirty="0" smtClean="0"/>
              <a:t>8</a:t>
            </a:r>
            <a:endParaRPr lang="en-ZA" sz="2400" b="1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/>
              <a:t>My </a:t>
            </a:r>
            <a:r>
              <a:rPr lang="en-ZA" sz="2000" dirty="0" err="1"/>
              <a:t>vuurtjie</a:t>
            </a:r>
            <a:r>
              <a:rPr lang="en-ZA" sz="2000" dirty="0"/>
              <a:t> brand, my </a:t>
            </a:r>
            <a:r>
              <a:rPr lang="en-ZA" sz="2000" dirty="0" err="1"/>
              <a:t>kersie</a:t>
            </a:r>
            <a:r>
              <a:rPr lang="en-ZA" sz="2000" dirty="0"/>
              <a:t> gee </a:t>
            </a:r>
            <a:r>
              <a:rPr lang="en-ZA" sz="2000" dirty="0" err="1"/>
              <a:t>sy</a:t>
            </a:r>
            <a:r>
              <a:rPr lang="en-ZA" sz="2000" dirty="0"/>
              <a:t> </a:t>
            </a:r>
            <a:r>
              <a:rPr lang="en-ZA" sz="2000" dirty="0" err="1"/>
              <a:t>lig</a:t>
            </a:r>
            <a:r>
              <a:rPr lang="en-ZA" sz="2000" dirty="0"/>
              <a:t>.		</a:t>
            </a:r>
            <a:r>
              <a:rPr lang="en-ZA" sz="2000" dirty="0" smtClean="0"/>
              <a:t>	9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</a:t>
            </a:r>
            <a:r>
              <a:rPr lang="en-ZA" sz="2000" dirty="0" err="1"/>
              <a:t>dan</a:t>
            </a:r>
            <a:r>
              <a:rPr lang="en-ZA" sz="2000" dirty="0"/>
              <a:t> maar hoe </a:t>
            </a:r>
            <a:r>
              <a:rPr lang="en-ZA" sz="2000" dirty="0" err="1"/>
              <a:t>loei</a:t>
            </a:r>
            <a:r>
              <a:rPr lang="en-ZA" sz="2000" dirty="0"/>
              <a:t> die storm </a:t>
            </a:r>
            <a:r>
              <a:rPr lang="en-ZA" sz="2000" dirty="0" err="1"/>
              <a:t>daarbuite</a:t>
            </a:r>
            <a:r>
              <a:rPr lang="en-ZA" sz="2000" dirty="0"/>
              <a:t>	</a:t>
            </a:r>
            <a:r>
              <a:rPr lang="en-ZA" sz="2000" dirty="0" smtClean="0"/>
              <a:t>	10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hoe </a:t>
            </a:r>
            <a:r>
              <a:rPr lang="en-ZA" sz="2000" dirty="0" err="1"/>
              <a:t>ruk</a:t>
            </a:r>
            <a:r>
              <a:rPr lang="en-ZA" sz="2000" dirty="0"/>
              <a:t> die </a:t>
            </a:r>
            <a:r>
              <a:rPr lang="en-ZA" sz="2000" dirty="0" err="1"/>
              <a:t>winde</a:t>
            </a:r>
            <a:r>
              <a:rPr lang="en-ZA" sz="2000" dirty="0"/>
              <a:t> </a:t>
            </a:r>
            <a:r>
              <a:rPr lang="en-ZA" sz="2000" dirty="0" err="1"/>
              <a:t>aan</a:t>
            </a:r>
            <a:r>
              <a:rPr lang="en-ZA" sz="2000" dirty="0"/>
              <a:t> my </a:t>
            </a:r>
            <a:r>
              <a:rPr lang="en-ZA" sz="2000" dirty="0" err="1"/>
              <a:t>ruite</a:t>
            </a:r>
            <a:r>
              <a:rPr lang="en-ZA" sz="2000" dirty="0"/>
              <a:t>;		</a:t>
            </a:r>
            <a:r>
              <a:rPr lang="en-ZA" sz="2000" dirty="0" smtClean="0"/>
              <a:t>	11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hierbinne</a:t>
            </a:r>
            <a:r>
              <a:rPr lang="en-ZA" sz="2000" dirty="0"/>
              <a:t> is </a:t>
            </a:r>
            <a:r>
              <a:rPr lang="en-ZA" sz="2000" dirty="0" err="1"/>
              <a:t>dit</a:t>
            </a:r>
            <a:r>
              <a:rPr lang="en-ZA" sz="2000" dirty="0"/>
              <a:t> </a:t>
            </a:r>
            <a:r>
              <a:rPr lang="en-ZA" sz="2000" dirty="0" err="1"/>
              <a:t>veilig</a:t>
            </a:r>
            <a:r>
              <a:rPr lang="en-ZA" sz="2000" dirty="0"/>
              <a:t>, warm </a:t>
            </a:r>
            <a:r>
              <a:rPr lang="en-ZA" sz="2000" dirty="0" err="1"/>
              <a:t>en</a:t>
            </a:r>
            <a:r>
              <a:rPr lang="en-ZA" sz="2000" dirty="0"/>
              <a:t> dig.		</a:t>
            </a:r>
            <a:r>
              <a:rPr lang="en-ZA" sz="2000" dirty="0" smtClean="0"/>
              <a:t>		12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 err="1"/>
              <a:t>Kom</a:t>
            </a:r>
            <a:r>
              <a:rPr lang="en-ZA" sz="2000" dirty="0"/>
              <a:t> nag, </a:t>
            </a:r>
            <a:r>
              <a:rPr lang="en-ZA" sz="2000" dirty="0" err="1"/>
              <a:t>kom</a:t>
            </a:r>
            <a:r>
              <a:rPr lang="en-ZA" sz="2000" dirty="0"/>
              <a:t> </a:t>
            </a:r>
            <a:r>
              <a:rPr lang="en-ZA" sz="2000" dirty="0" err="1"/>
              <a:t>weer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wind, </a:t>
            </a:r>
            <a:r>
              <a:rPr lang="en-ZA" sz="2000" dirty="0" err="1"/>
              <a:t>kom</a:t>
            </a:r>
            <a:r>
              <a:rPr lang="en-ZA" sz="2000" dirty="0"/>
              <a:t> </a:t>
            </a:r>
            <a:r>
              <a:rPr lang="en-ZA" sz="2000" dirty="0" err="1"/>
              <a:t>oseaan</a:t>
            </a:r>
            <a:r>
              <a:rPr lang="en-ZA" sz="2000" dirty="0"/>
              <a:t> -		</a:t>
            </a:r>
            <a:r>
              <a:rPr lang="en-ZA" sz="2000" dirty="0" smtClean="0"/>
              <a:t>	13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dit</a:t>
            </a:r>
            <a:r>
              <a:rPr lang="en-ZA" sz="2000" dirty="0"/>
              <a:t> is 'n rots </a:t>
            </a:r>
            <a:r>
              <a:rPr lang="en-ZA" sz="2000" dirty="0" err="1"/>
              <a:t>waarop</a:t>
            </a:r>
            <a:r>
              <a:rPr lang="en-ZA" sz="2000" dirty="0"/>
              <a:t> my </a:t>
            </a:r>
            <a:r>
              <a:rPr lang="en-ZA" sz="2000" dirty="0" err="1"/>
              <a:t>huisie</a:t>
            </a:r>
            <a:r>
              <a:rPr lang="en-ZA" sz="2000" dirty="0"/>
              <a:t> </a:t>
            </a:r>
            <a:r>
              <a:rPr lang="en-ZA" sz="2000" dirty="0" err="1"/>
              <a:t>staan</a:t>
            </a:r>
            <a:r>
              <a:rPr lang="en-ZA" sz="2000" dirty="0"/>
              <a:t>.		</a:t>
            </a:r>
            <a:r>
              <a:rPr lang="en-ZA" sz="2000" dirty="0" smtClean="0"/>
              <a:t>	14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2557067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544" y="2138475"/>
            <a:ext cx="4122058" cy="2019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sz="3600" dirty="0" err="1" smtClean="0"/>
              <a:t>Klanknabootsing</a:t>
            </a:r>
            <a:r>
              <a:rPr lang="en-ZA" sz="3600" dirty="0" smtClean="0"/>
              <a:t/>
            </a:r>
            <a:br>
              <a:rPr lang="en-ZA" sz="3600" dirty="0" smtClean="0"/>
            </a:br>
            <a:r>
              <a:rPr lang="en-ZA" dirty="0" err="1" smtClean="0"/>
              <a:t>Vergelyking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343" y="1825625"/>
            <a:ext cx="5671457" cy="4351338"/>
          </a:xfrm>
        </p:spPr>
        <p:txBody>
          <a:bodyPr>
            <a:normAutofit/>
          </a:bodyPr>
          <a:lstStyle/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142" y="689430"/>
            <a:ext cx="7663543" cy="492873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ZA" sz="2000" dirty="0" err="1"/>
              <a:t>Ek</a:t>
            </a:r>
            <a:r>
              <a:rPr lang="en-ZA" sz="2000" dirty="0"/>
              <a:t> het 'n </a:t>
            </a:r>
            <a:r>
              <a:rPr lang="en-ZA" sz="2000" dirty="0" err="1"/>
              <a:t>huisie</a:t>
            </a:r>
            <a:r>
              <a:rPr lang="en-ZA" sz="2000" dirty="0"/>
              <a:t> by die see. Dis nag.		</a:t>
            </a:r>
            <a:r>
              <a:rPr lang="en-ZA" sz="2000" dirty="0" smtClean="0"/>
              <a:t>		1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dirty="0"/>
              <a:t> </a:t>
            </a:r>
            <a:r>
              <a:rPr lang="en-ZA" sz="2000" dirty="0" err="1"/>
              <a:t>aaneen</a:t>
            </a:r>
            <a:r>
              <a:rPr lang="en-ZA" sz="2000" dirty="0"/>
              <a:t>, </a:t>
            </a:r>
            <a:r>
              <a:rPr lang="en-ZA" sz="2000" dirty="0" err="1"/>
              <a:t>aaneen</a:t>
            </a:r>
            <a:r>
              <a:rPr lang="en-ZA" sz="2000" dirty="0"/>
              <a:t> die </a:t>
            </a:r>
            <a:r>
              <a:rPr lang="en-ZA" sz="2000" dirty="0" err="1"/>
              <a:t>golwe</a:t>
            </a:r>
            <a:r>
              <a:rPr lang="en-ZA" sz="2000" b="1" u="sng" dirty="0"/>
              <a:t> </a:t>
            </a:r>
            <a:r>
              <a:rPr lang="en-ZA" sz="2000" dirty="0" err="1"/>
              <a:t>slaan</a:t>
            </a:r>
            <a:r>
              <a:rPr lang="en-ZA" sz="2000" dirty="0"/>
              <a:t>	</a:t>
            </a:r>
            <a:r>
              <a:rPr lang="en-ZA" sz="2000" dirty="0" smtClean="0"/>
              <a:t>		2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teenaan</a:t>
            </a:r>
            <a:r>
              <a:rPr lang="en-ZA" sz="2000" dirty="0"/>
              <a:t> die rots </a:t>
            </a:r>
            <a:r>
              <a:rPr lang="en-ZA" sz="2000" dirty="0" err="1"/>
              <a:t>waarop</a:t>
            </a:r>
            <a:r>
              <a:rPr lang="en-ZA" sz="2000" dirty="0"/>
              <a:t> my </a:t>
            </a:r>
            <a:r>
              <a:rPr lang="en-ZA" sz="2000" dirty="0" err="1"/>
              <a:t>huisie</a:t>
            </a:r>
            <a:r>
              <a:rPr lang="en-ZA" sz="2000" dirty="0"/>
              <a:t> </a:t>
            </a:r>
            <a:r>
              <a:rPr lang="en-ZA" sz="2000" dirty="0" err="1"/>
              <a:t>staan</a:t>
            </a:r>
            <a:r>
              <a:rPr lang="en-ZA" sz="2000" dirty="0"/>
              <a:t>		</a:t>
            </a:r>
            <a:r>
              <a:rPr lang="en-ZA" sz="2000" dirty="0" smtClean="0"/>
              <a:t>	3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/>
              <a:t>met al die </a:t>
            </a:r>
            <a:r>
              <a:rPr lang="en-ZA" sz="2000" dirty="0" err="1"/>
              <a:t>oseaan</a:t>
            </a:r>
            <a:r>
              <a:rPr lang="en-ZA" sz="2000" dirty="0"/>
              <a:t> se </a:t>
            </a:r>
            <a:r>
              <a:rPr lang="en-ZA" sz="2000" dirty="0" err="1"/>
              <a:t>woeste</a:t>
            </a:r>
            <a:r>
              <a:rPr lang="en-ZA" sz="2000" dirty="0"/>
              <a:t> </a:t>
            </a:r>
            <a:r>
              <a:rPr lang="en-ZA" sz="2000" dirty="0" err="1"/>
              <a:t>krag</a:t>
            </a:r>
            <a:r>
              <a:rPr lang="en-ZA" sz="2000" dirty="0"/>
              <a:t>. 			</a:t>
            </a:r>
            <a:r>
              <a:rPr lang="en-ZA" sz="2000" dirty="0" smtClean="0"/>
              <a:t>	4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die </a:t>
            </a:r>
            <a:r>
              <a:rPr lang="en-ZA" sz="2000" dirty="0" err="1"/>
              <a:t>winde</a:t>
            </a:r>
            <a:r>
              <a:rPr lang="en-ZA" sz="2000" dirty="0"/>
              <a:t> </a:t>
            </a:r>
            <a:r>
              <a:rPr lang="en-ZA" sz="2000" dirty="0" err="1"/>
              <a:t>huil</a:t>
            </a:r>
            <a:r>
              <a:rPr lang="en-ZA" sz="2000" dirty="0"/>
              <a:t> - 'n </a:t>
            </a:r>
            <a:r>
              <a:rPr lang="en-ZA" dirty="0" err="1"/>
              <a:t>kreun</a:t>
            </a:r>
            <a:r>
              <a:rPr lang="en-ZA" sz="2000" dirty="0"/>
              <a:t>, 'n </a:t>
            </a:r>
            <a:r>
              <a:rPr lang="en-ZA" dirty="0" err="1"/>
              <a:t>klag</a:t>
            </a:r>
            <a:r>
              <a:rPr lang="en-ZA" sz="2000" dirty="0" smtClean="0"/>
              <a:t>,		 5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soos</a:t>
            </a:r>
            <a:r>
              <a:rPr lang="en-ZA" sz="2000" dirty="0"/>
              <a:t> van </a:t>
            </a:r>
            <a:r>
              <a:rPr lang="en-ZA" sz="2000" dirty="0" err="1"/>
              <a:t>verlore</a:t>
            </a:r>
            <a:r>
              <a:rPr lang="en-ZA" sz="2000" dirty="0"/>
              <a:t> </a:t>
            </a:r>
            <a:r>
              <a:rPr lang="en-ZA" sz="2000" dirty="0" err="1"/>
              <a:t>siele</a:t>
            </a:r>
            <a:r>
              <a:rPr lang="en-ZA" sz="2000" dirty="0"/>
              <a:t> in </a:t>
            </a:r>
            <a:r>
              <a:rPr lang="en-ZA" sz="2000" dirty="0" err="1"/>
              <a:t>hul</a:t>
            </a:r>
            <a:r>
              <a:rPr lang="en-ZA" sz="2000" dirty="0"/>
              <a:t> </a:t>
            </a:r>
            <a:r>
              <a:rPr lang="en-ZA" sz="2000" dirty="0" err="1"/>
              <a:t>nood</a:t>
            </a:r>
            <a:r>
              <a:rPr lang="en-ZA" sz="2000" dirty="0"/>
              <a:t>		</a:t>
            </a:r>
            <a:r>
              <a:rPr lang="en-ZA" sz="2000" dirty="0" smtClean="0"/>
              <a:t>		6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/>
              <a:t>al </a:t>
            </a:r>
            <a:r>
              <a:rPr lang="en-ZA" sz="2000" dirty="0" err="1"/>
              <a:t>dwalend</a:t>
            </a:r>
            <a:r>
              <a:rPr lang="en-ZA" sz="2000" dirty="0"/>
              <a:t>, </a:t>
            </a:r>
            <a:r>
              <a:rPr lang="en-ZA" sz="2000" dirty="0" err="1"/>
              <a:t>klagend</a:t>
            </a:r>
            <a:r>
              <a:rPr lang="en-ZA" sz="2000" dirty="0"/>
              <a:t>, </a:t>
            </a:r>
            <a:r>
              <a:rPr lang="en-ZA" sz="2000" dirty="0" err="1"/>
              <a:t>wat</a:t>
            </a:r>
            <a:r>
              <a:rPr lang="en-ZA" sz="2000" dirty="0"/>
              <a:t> in </a:t>
            </a:r>
            <a:r>
              <a:rPr lang="en-ZA" sz="2000" dirty="0" err="1"/>
              <a:t>grag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</a:t>
            </a:r>
            <a:r>
              <a:rPr lang="en-ZA" sz="2000" dirty="0" err="1"/>
              <a:t>dood</a:t>
            </a:r>
            <a:r>
              <a:rPr lang="en-ZA" sz="2000" dirty="0"/>
              <a:t>		</a:t>
            </a:r>
            <a:r>
              <a:rPr lang="en-ZA" sz="2000" dirty="0" smtClean="0"/>
              <a:t>	7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geen</a:t>
            </a:r>
            <a:r>
              <a:rPr lang="en-ZA" sz="2000" dirty="0"/>
              <a:t> </a:t>
            </a:r>
            <a:r>
              <a:rPr lang="en-ZA" sz="2000" dirty="0" err="1"/>
              <a:t>rus</a:t>
            </a:r>
            <a:r>
              <a:rPr lang="en-ZA" sz="2000" dirty="0"/>
              <a:t> </a:t>
            </a:r>
            <a:r>
              <a:rPr lang="en-ZA" sz="2000" dirty="0" err="1"/>
              <a:t>kon</a:t>
            </a:r>
            <a:r>
              <a:rPr lang="en-ZA" sz="2000" dirty="0"/>
              <a:t> </a:t>
            </a:r>
            <a:r>
              <a:rPr lang="en-ZA" sz="2000" dirty="0" err="1"/>
              <a:t>vind</a:t>
            </a:r>
            <a:r>
              <a:rPr lang="en-ZA" sz="2000" dirty="0"/>
              <a:t> </a:t>
            </a:r>
            <a:r>
              <a:rPr lang="en-ZA" sz="2000" dirty="0" err="1"/>
              <a:t>nie</a:t>
            </a:r>
            <a:r>
              <a:rPr lang="en-ZA" sz="2000" dirty="0"/>
              <a:t>, maar nog </a:t>
            </a:r>
            <a:r>
              <a:rPr lang="en-ZA" sz="2000" dirty="0" err="1"/>
              <a:t>soek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</a:t>
            </a:r>
            <a:r>
              <a:rPr lang="en-ZA" sz="2000" dirty="0" err="1"/>
              <a:t>smag</a:t>
            </a:r>
            <a:r>
              <a:rPr lang="en-ZA" sz="2000" dirty="0"/>
              <a:t>.	</a:t>
            </a:r>
            <a:r>
              <a:rPr lang="en-ZA" sz="2000" dirty="0" smtClean="0"/>
              <a:t>	8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/>
              <a:t>My </a:t>
            </a:r>
            <a:r>
              <a:rPr lang="en-ZA" sz="2000" dirty="0" err="1"/>
              <a:t>vuurtjie</a:t>
            </a:r>
            <a:r>
              <a:rPr lang="en-ZA" sz="2000" dirty="0"/>
              <a:t> brand, my </a:t>
            </a:r>
            <a:r>
              <a:rPr lang="en-ZA" sz="2000" dirty="0" err="1"/>
              <a:t>kersie</a:t>
            </a:r>
            <a:r>
              <a:rPr lang="en-ZA" sz="2000" dirty="0"/>
              <a:t> gee </a:t>
            </a:r>
            <a:r>
              <a:rPr lang="en-ZA" sz="2000" dirty="0" err="1"/>
              <a:t>sy</a:t>
            </a:r>
            <a:r>
              <a:rPr lang="en-ZA" sz="2000" dirty="0"/>
              <a:t> </a:t>
            </a:r>
            <a:r>
              <a:rPr lang="en-ZA" sz="2000" dirty="0" err="1"/>
              <a:t>lig</a:t>
            </a:r>
            <a:r>
              <a:rPr lang="en-ZA" sz="2000" dirty="0"/>
              <a:t>.		</a:t>
            </a:r>
            <a:r>
              <a:rPr lang="en-ZA" sz="2000" dirty="0" smtClean="0"/>
              <a:t>	9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</a:t>
            </a:r>
            <a:r>
              <a:rPr lang="en-ZA" sz="2000" dirty="0" err="1"/>
              <a:t>dan</a:t>
            </a:r>
            <a:r>
              <a:rPr lang="en-ZA" sz="2000" dirty="0"/>
              <a:t> maar hoe </a:t>
            </a:r>
            <a:r>
              <a:rPr lang="en-ZA" sz="2000" dirty="0" err="1"/>
              <a:t>loei</a:t>
            </a:r>
            <a:r>
              <a:rPr lang="en-ZA" sz="2000" dirty="0"/>
              <a:t> die storm </a:t>
            </a:r>
            <a:r>
              <a:rPr lang="en-ZA" sz="2000" dirty="0" err="1"/>
              <a:t>daarbuite</a:t>
            </a:r>
            <a:r>
              <a:rPr lang="en-ZA" sz="2000" dirty="0"/>
              <a:t>	</a:t>
            </a:r>
            <a:r>
              <a:rPr lang="en-ZA" sz="2000" dirty="0" smtClean="0"/>
              <a:t>	10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hoe </a:t>
            </a:r>
            <a:r>
              <a:rPr lang="en-ZA" sz="2000" dirty="0" err="1"/>
              <a:t>ruk</a:t>
            </a:r>
            <a:r>
              <a:rPr lang="en-ZA" sz="2000" dirty="0"/>
              <a:t> die </a:t>
            </a:r>
            <a:r>
              <a:rPr lang="en-ZA" sz="2000" dirty="0" err="1"/>
              <a:t>winde</a:t>
            </a:r>
            <a:r>
              <a:rPr lang="en-ZA" sz="2000" dirty="0"/>
              <a:t> </a:t>
            </a:r>
            <a:r>
              <a:rPr lang="en-ZA" sz="2000" dirty="0" err="1"/>
              <a:t>aan</a:t>
            </a:r>
            <a:r>
              <a:rPr lang="en-ZA" sz="2000" dirty="0"/>
              <a:t> my </a:t>
            </a:r>
            <a:r>
              <a:rPr lang="en-ZA" sz="2000" dirty="0" err="1"/>
              <a:t>ruite</a:t>
            </a:r>
            <a:r>
              <a:rPr lang="en-ZA" sz="2000" dirty="0"/>
              <a:t>;		</a:t>
            </a:r>
            <a:r>
              <a:rPr lang="en-ZA" sz="2000" dirty="0" smtClean="0"/>
              <a:t>	11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hierbinne</a:t>
            </a:r>
            <a:r>
              <a:rPr lang="en-ZA" sz="2000" dirty="0"/>
              <a:t> is </a:t>
            </a:r>
            <a:r>
              <a:rPr lang="en-ZA" sz="2000" dirty="0" err="1"/>
              <a:t>dit</a:t>
            </a:r>
            <a:r>
              <a:rPr lang="en-ZA" sz="2000" dirty="0"/>
              <a:t> </a:t>
            </a:r>
            <a:r>
              <a:rPr lang="en-ZA" sz="2000" dirty="0" err="1"/>
              <a:t>veilig</a:t>
            </a:r>
            <a:r>
              <a:rPr lang="en-ZA" sz="2000" dirty="0"/>
              <a:t>, warm </a:t>
            </a:r>
            <a:r>
              <a:rPr lang="en-ZA" sz="2000" dirty="0" err="1"/>
              <a:t>en</a:t>
            </a:r>
            <a:r>
              <a:rPr lang="en-ZA" sz="2000" dirty="0"/>
              <a:t> dig.		</a:t>
            </a:r>
            <a:r>
              <a:rPr lang="en-ZA" sz="2000" dirty="0" smtClean="0"/>
              <a:t>		12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 err="1"/>
              <a:t>Kom</a:t>
            </a:r>
            <a:r>
              <a:rPr lang="en-ZA" sz="2000" dirty="0"/>
              <a:t> nag, </a:t>
            </a:r>
            <a:r>
              <a:rPr lang="en-ZA" sz="2000" dirty="0" err="1"/>
              <a:t>kom</a:t>
            </a:r>
            <a:r>
              <a:rPr lang="en-ZA" sz="2000" dirty="0"/>
              <a:t> </a:t>
            </a:r>
            <a:r>
              <a:rPr lang="en-ZA" sz="2000" dirty="0" err="1"/>
              <a:t>weer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wind, </a:t>
            </a:r>
            <a:r>
              <a:rPr lang="en-ZA" sz="2000" dirty="0" err="1"/>
              <a:t>kom</a:t>
            </a:r>
            <a:r>
              <a:rPr lang="en-ZA" sz="2000" dirty="0"/>
              <a:t> </a:t>
            </a:r>
            <a:r>
              <a:rPr lang="en-ZA" sz="2000" dirty="0" err="1"/>
              <a:t>oseaan</a:t>
            </a:r>
            <a:r>
              <a:rPr lang="en-ZA" sz="2000" dirty="0"/>
              <a:t> -		</a:t>
            </a:r>
            <a:r>
              <a:rPr lang="en-ZA" sz="2000" dirty="0" smtClean="0"/>
              <a:t>	13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dit</a:t>
            </a:r>
            <a:r>
              <a:rPr lang="en-ZA" sz="2000" dirty="0"/>
              <a:t> is 'n rots </a:t>
            </a:r>
            <a:r>
              <a:rPr lang="en-ZA" sz="2000" dirty="0" err="1"/>
              <a:t>waarop</a:t>
            </a:r>
            <a:r>
              <a:rPr lang="en-ZA" sz="2000" dirty="0"/>
              <a:t> my </a:t>
            </a:r>
            <a:r>
              <a:rPr lang="en-ZA" sz="2000" dirty="0" err="1"/>
              <a:t>huisie</a:t>
            </a:r>
            <a:r>
              <a:rPr lang="en-ZA" sz="2000" dirty="0"/>
              <a:t> </a:t>
            </a:r>
            <a:r>
              <a:rPr lang="en-ZA" sz="2000" dirty="0" err="1"/>
              <a:t>staan</a:t>
            </a:r>
            <a:r>
              <a:rPr lang="en-ZA" sz="2000" dirty="0"/>
              <a:t>.		</a:t>
            </a:r>
            <a:r>
              <a:rPr lang="en-ZA" sz="2000" dirty="0" smtClean="0"/>
              <a:t>	14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ZA" sz="1400" dirty="0"/>
          </a:p>
        </p:txBody>
      </p:sp>
      <p:cxnSp>
        <p:nvCxnSpPr>
          <p:cNvPr id="6" name="Straight Arrow Connector 5"/>
          <p:cNvCxnSpPr>
            <a:stCxn id="2" idx="1"/>
          </p:cNvCxnSpPr>
          <p:nvPr/>
        </p:nvCxnSpPr>
        <p:spPr>
          <a:xfrm flipH="1" flipV="1">
            <a:off x="5254173" y="2583546"/>
            <a:ext cx="2409371" cy="5648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176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544" y="2138476"/>
            <a:ext cx="3164113" cy="79341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ZA" sz="3600" dirty="0" smtClean="0"/>
              <a:t/>
            </a:r>
            <a:br>
              <a:rPr lang="en-ZA" sz="3600" dirty="0" smtClean="0"/>
            </a:br>
            <a:r>
              <a:rPr lang="en-ZA" sz="3600" dirty="0" err="1" smtClean="0"/>
              <a:t>Klanknabootsing</a:t>
            </a:r>
            <a:r>
              <a:rPr lang="en-ZA" sz="3600" dirty="0" smtClean="0"/>
              <a:t/>
            </a:r>
            <a:br>
              <a:rPr lang="en-ZA" sz="3600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343" y="1825625"/>
            <a:ext cx="5671457" cy="4351338"/>
          </a:xfrm>
        </p:spPr>
        <p:txBody>
          <a:bodyPr>
            <a:normAutofit/>
          </a:bodyPr>
          <a:lstStyle/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142" y="689430"/>
            <a:ext cx="7663543" cy="492873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ZA" sz="2000" dirty="0" err="1"/>
              <a:t>Ek</a:t>
            </a:r>
            <a:r>
              <a:rPr lang="en-ZA" sz="2000" dirty="0"/>
              <a:t> het 'n </a:t>
            </a:r>
            <a:r>
              <a:rPr lang="en-ZA" sz="2000" dirty="0" err="1"/>
              <a:t>huisie</a:t>
            </a:r>
            <a:r>
              <a:rPr lang="en-ZA" sz="2000" dirty="0"/>
              <a:t> by die see. Dis nag.		</a:t>
            </a:r>
            <a:r>
              <a:rPr lang="en-ZA" sz="2000" dirty="0" smtClean="0"/>
              <a:t>		1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dirty="0"/>
              <a:t> </a:t>
            </a:r>
            <a:r>
              <a:rPr lang="en-ZA" sz="2000" dirty="0" err="1"/>
              <a:t>aaneen</a:t>
            </a:r>
            <a:r>
              <a:rPr lang="en-ZA" sz="2000" dirty="0"/>
              <a:t>, </a:t>
            </a:r>
            <a:r>
              <a:rPr lang="en-ZA" sz="2000" dirty="0" err="1"/>
              <a:t>aaneen</a:t>
            </a:r>
            <a:r>
              <a:rPr lang="en-ZA" sz="2000" dirty="0"/>
              <a:t> die </a:t>
            </a:r>
            <a:r>
              <a:rPr lang="en-ZA" sz="2000" dirty="0" err="1"/>
              <a:t>golwe</a:t>
            </a:r>
            <a:r>
              <a:rPr lang="en-ZA" sz="2000" b="1" u="sng" dirty="0"/>
              <a:t> </a:t>
            </a:r>
            <a:r>
              <a:rPr lang="en-ZA" sz="2000" dirty="0" err="1"/>
              <a:t>slaan</a:t>
            </a:r>
            <a:r>
              <a:rPr lang="en-ZA" sz="2000" dirty="0"/>
              <a:t>	</a:t>
            </a:r>
            <a:r>
              <a:rPr lang="en-ZA" sz="2000" dirty="0" smtClean="0"/>
              <a:t>		2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teenaan</a:t>
            </a:r>
            <a:r>
              <a:rPr lang="en-ZA" sz="2000" dirty="0"/>
              <a:t> die rots </a:t>
            </a:r>
            <a:r>
              <a:rPr lang="en-ZA" sz="2000" dirty="0" err="1"/>
              <a:t>waarop</a:t>
            </a:r>
            <a:r>
              <a:rPr lang="en-ZA" sz="2000" dirty="0"/>
              <a:t> my </a:t>
            </a:r>
            <a:r>
              <a:rPr lang="en-ZA" sz="2000" dirty="0" err="1"/>
              <a:t>huisie</a:t>
            </a:r>
            <a:r>
              <a:rPr lang="en-ZA" sz="2000" dirty="0"/>
              <a:t> </a:t>
            </a:r>
            <a:r>
              <a:rPr lang="en-ZA" sz="2000" dirty="0" err="1"/>
              <a:t>staan</a:t>
            </a:r>
            <a:r>
              <a:rPr lang="en-ZA" sz="2000" dirty="0"/>
              <a:t>		</a:t>
            </a:r>
            <a:r>
              <a:rPr lang="en-ZA" sz="2000" dirty="0" smtClean="0"/>
              <a:t>	3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/>
              <a:t>met al die </a:t>
            </a:r>
            <a:r>
              <a:rPr lang="en-ZA" sz="2000" dirty="0" err="1"/>
              <a:t>oseaan</a:t>
            </a:r>
            <a:r>
              <a:rPr lang="en-ZA" sz="2000" dirty="0"/>
              <a:t> se </a:t>
            </a:r>
            <a:r>
              <a:rPr lang="en-ZA" sz="2000" dirty="0" err="1"/>
              <a:t>woeste</a:t>
            </a:r>
            <a:r>
              <a:rPr lang="en-ZA" sz="2000" dirty="0"/>
              <a:t> </a:t>
            </a:r>
            <a:r>
              <a:rPr lang="en-ZA" sz="2000" dirty="0" err="1"/>
              <a:t>krag</a:t>
            </a:r>
            <a:r>
              <a:rPr lang="en-ZA" sz="2000" dirty="0"/>
              <a:t>. 			</a:t>
            </a:r>
            <a:r>
              <a:rPr lang="en-ZA" sz="2000" dirty="0" smtClean="0"/>
              <a:t>	4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die </a:t>
            </a:r>
            <a:r>
              <a:rPr lang="en-ZA" sz="2000" dirty="0" err="1"/>
              <a:t>winde</a:t>
            </a:r>
            <a:r>
              <a:rPr lang="en-ZA" sz="2000" dirty="0"/>
              <a:t> </a:t>
            </a:r>
            <a:r>
              <a:rPr lang="en-ZA" sz="2000" dirty="0" err="1"/>
              <a:t>huil</a:t>
            </a:r>
            <a:r>
              <a:rPr lang="en-ZA" sz="2000" dirty="0"/>
              <a:t> - 'n </a:t>
            </a:r>
            <a:r>
              <a:rPr lang="en-ZA" dirty="0" err="1"/>
              <a:t>kreun</a:t>
            </a:r>
            <a:r>
              <a:rPr lang="en-ZA" sz="2000" dirty="0"/>
              <a:t>, 'n </a:t>
            </a:r>
            <a:r>
              <a:rPr lang="en-ZA" dirty="0" err="1"/>
              <a:t>klag</a:t>
            </a:r>
            <a:r>
              <a:rPr lang="en-ZA" sz="2000" dirty="0" smtClean="0"/>
              <a:t>,		 5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soos</a:t>
            </a:r>
            <a:r>
              <a:rPr lang="en-ZA" sz="2000" dirty="0"/>
              <a:t> van </a:t>
            </a:r>
            <a:r>
              <a:rPr lang="en-ZA" sz="2000" dirty="0" err="1"/>
              <a:t>verlore</a:t>
            </a:r>
            <a:r>
              <a:rPr lang="en-ZA" sz="2000" dirty="0"/>
              <a:t> </a:t>
            </a:r>
            <a:r>
              <a:rPr lang="en-ZA" sz="2000" dirty="0" err="1"/>
              <a:t>siele</a:t>
            </a:r>
            <a:r>
              <a:rPr lang="en-ZA" sz="2000" dirty="0"/>
              <a:t> in </a:t>
            </a:r>
            <a:r>
              <a:rPr lang="en-ZA" sz="2000" dirty="0" err="1"/>
              <a:t>hul</a:t>
            </a:r>
            <a:r>
              <a:rPr lang="en-ZA" sz="2000" dirty="0"/>
              <a:t> </a:t>
            </a:r>
            <a:r>
              <a:rPr lang="en-ZA" sz="2000" dirty="0" err="1"/>
              <a:t>nood</a:t>
            </a:r>
            <a:r>
              <a:rPr lang="en-ZA" sz="2000" dirty="0"/>
              <a:t>		</a:t>
            </a:r>
            <a:r>
              <a:rPr lang="en-ZA" sz="2000" dirty="0" smtClean="0"/>
              <a:t>		6</a:t>
            </a:r>
            <a:br>
              <a:rPr lang="en-ZA" sz="2000" dirty="0" smtClean="0"/>
            </a:br>
            <a:r>
              <a:rPr lang="en-ZA" sz="2000" dirty="0" smtClean="0"/>
              <a:t>al </a:t>
            </a:r>
            <a:r>
              <a:rPr lang="en-ZA" sz="2000" dirty="0" err="1"/>
              <a:t>dwalend</a:t>
            </a:r>
            <a:r>
              <a:rPr lang="en-ZA" sz="2000" dirty="0"/>
              <a:t>, </a:t>
            </a:r>
            <a:r>
              <a:rPr lang="en-ZA" sz="2000" dirty="0" err="1"/>
              <a:t>klagend</a:t>
            </a:r>
            <a:r>
              <a:rPr lang="en-ZA" sz="2000" dirty="0"/>
              <a:t>, </a:t>
            </a:r>
            <a:r>
              <a:rPr lang="en-ZA" sz="2000" dirty="0" err="1"/>
              <a:t>wat</a:t>
            </a:r>
            <a:r>
              <a:rPr lang="en-ZA" sz="2000" dirty="0"/>
              <a:t> in </a:t>
            </a:r>
            <a:r>
              <a:rPr lang="en-ZA" sz="2000" dirty="0" err="1"/>
              <a:t>grag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</a:t>
            </a:r>
            <a:r>
              <a:rPr lang="en-ZA" sz="2000" dirty="0" err="1"/>
              <a:t>dood</a:t>
            </a:r>
            <a:r>
              <a:rPr lang="en-ZA" sz="2000" dirty="0"/>
              <a:t>		</a:t>
            </a:r>
            <a:r>
              <a:rPr lang="en-ZA" sz="2000" dirty="0" smtClean="0"/>
              <a:t>	7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geen</a:t>
            </a:r>
            <a:r>
              <a:rPr lang="en-ZA" sz="2000" dirty="0"/>
              <a:t> </a:t>
            </a:r>
            <a:r>
              <a:rPr lang="en-ZA" sz="2000" dirty="0" err="1"/>
              <a:t>rus</a:t>
            </a:r>
            <a:r>
              <a:rPr lang="en-ZA" sz="2000" dirty="0"/>
              <a:t> </a:t>
            </a:r>
            <a:r>
              <a:rPr lang="en-ZA" sz="2000" dirty="0" err="1"/>
              <a:t>kon</a:t>
            </a:r>
            <a:r>
              <a:rPr lang="en-ZA" sz="2000" dirty="0"/>
              <a:t> </a:t>
            </a:r>
            <a:r>
              <a:rPr lang="en-ZA" sz="2000" dirty="0" err="1"/>
              <a:t>vind</a:t>
            </a:r>
            <a:r>
              <a:rPr lang="en-ZA" sz="2000" dirty="0"/>
              <a:t> </a:t>
            </a:r>
            <a:r>
              <a:rPr lang="en-ZA" sz="2000" dirty="0" err="1"/>
              <a:t>nie</a:t>
            </a:r>
            <a:r>
              <a:rPr lang="en-ZA" sz="2000" dirty="0"/>
              <a:t>, maar nog </a:t>
            </a:r>
            <a:r>
              <a:rPr lang="en-ZA" sz="2000" dirty="0" err="1"/>
              <a:t>soek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</a:t>
            </a:r>
            <a:r>
              <a:rPr lang="en-ZA" sz="2000" dirty="0" err="1"/>
              <a:t>smag</a:t>
            </a:r>
            <a:r>
              <a:rPr lang="en-ZA" sz="2000" dirty="0"/>
              <a:t>.	</a:t>
            </a:r>
            <a:r>
              <a:rPr lang="en-ZA" sz="2000" dirty="0" smtClean="0"/>
              <a:t>	8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/>
              <a:t>My </a:t>
            </a:r>
            <a:r>
              <a:rPr lang="en-ZA" sz="2000" dirty="0" err="1"/>
              <a:t>vuurtjie</a:t>
            </a:r>
            <a:r>
              <a:rPr lang="en-ZA" sz="2000" dirty="0"/>
              <a:t> brand, my </a:t>
            </a:r>
            <a:r>
              <a:rPr lang="en-ZA" sz="2000" dirty="0" err="1"/>
              <a:t>kersie</a:t>
            </a:r>
            <a:r>
              <a:rPr lang="en-ZA" sz="2000" dirty="0"/>
              <a:t> gee </a:t>
            </a:r>
            <a:r>
              <a:rPr lang="en-ZA" sz="2000" dirty="0" err="1"/>
              <a:t>sy</a:t>
            </a:r>
            <a:r>
              <a:rPr lang="en-ZA" sz="2000" dirty="0"/>
              <a:t> </a:t>
            </a:r>
            <a:r>
              <a:rPr lang="en-ZA" sz="2000" dirty="0" err="1"/>
              <a:t>lig</a:t>
            </a:r>
            <a:r>
              <a:rPr lang="en-ZA" sz="2000" dirty="0"/>
              <a:t>.		</a:t>
            </a:r>
            <a:r>
              <a:rPr lang="en-ZA" sz="2000" dirty="0" smtClean="0"/>
              <a:t>	9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</a:t>
            </a:r>
            <a:r>
              <a:rPr lang="en-ZA" sz="2000" dirty="0" err="1"/>
              <a:t>dan</a:t>
            </a:r>
            <a:r>
              <a:rPr lang="en-ZA" sz="2000" dirty="0"/>
              <a:t> maar hoe</a:t>
            </a:r>
            <a:r>
              <a:rPr lang="en-ZA" dirty="0"/>
              <a:t> </a:t>
            </a:r>
            <a:r>
              <a:rPr lang="en-ZA" dirty="0" err="1"/>
              <a:t>loei</a:t>
            </a:r>
            <a:r>
              <a:rPr lang="en-ZA" dirty="0"/>
              <a:t> </a:t>
            </a:r>
            <a:r>
              <a:rPr lang="en-ZA" sz="2000" dirty="0"/>
              <a:t>die storm </a:t>
            </a:r>
            <a:r>
              <a:rPr lang="en-ZA" sz="2000" dirty="0" err="1"/>
              <a:t>daarbuite</a:t>
            </a:r>
            <a:r>
              <a:rPr lang="en-ZA" sz="2000" dirty="0"/>
              <a:t>	</a:t>
            </a:r>
            <a:r>
              <a:rPr lang="en-ZA" sz="2000" dirty="0" smtClean="0"/>
              <a:t>	10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hoe </a:t>
            </a:r>
            <a:r>
              <a:rPr lang="en-ZA" sz="2000" dirty="0" err="1"/>
              <a:t>ruk</a:t>
            </a:r>
            <a:r>
              <a:rPr lang="en-ZA" sz="2000" dirty="0"/>
              <a:t> die </a:t>
            </a:r>
            <a:r>
              <a:rPr lang="en-ZA" sz="2000" dirty="0" err="1"/>
              <a:t>winde</a:t>
            </a:r>
            <a:r>
              <a:rPr lang="en-ZA" sz="2000" dirty="0"/>
              <a:t> </a:t>
            </a:r>
            <a:r>
              <a:rPr lang="en-ZA" sz="2000" dirty="0" err="1"/>
              <a:t>aan</a:t>
            </a:r>
            <a:r>
              <a:rPr lang="en-ZA" sz="2000" dirty="0"/>
              <a:t> my </a:t>
            </a:r>
            <a:r>
              <a:rPr lang="en-ZA" sz="2000" dirty="0" err="1"/>
              <a:t>ruite</a:t>
            </a:r>
            <a:r>
              <a:rPr lang="en-ZA" sz="2000" dirty="0"/>
              <a:t>;		</a:t>
            </a:r>
            <a:r>
              <a:rPr lang="en-ZA" sz="2000" dirty="0" smtClean="0"/>
              <a:t>	11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hierbinne</a:t>
            </a:r>
            <a:r>
              <a:rPr lang="en-ZA" sz="2000" dirty="0"/>
              <a:t> is </a:t>
            </a:r>
            <a:r>
              <a:rPr lang="en-ZA" sz="2000" dirty="0" err="1"/>
              <a:t>dit</a:t>
            </a:r>
            <a:r>
              <a:rPr lang="en-ZA" sz="2000" dirty="0"/>
              <a:t> </a:t>
            </a:r>
            <a:r>
              <a:rPr lang="en-ZA" sz="2000" dirty="0" err="1"/>
              <a:t>veilig</a:t>
            </a:r>
            <a:r>
              <a:rPr lang="en-ZA" sz="2000" dirty="0"/>
              <a:t>, warm </a:t>
            </a:r>
            <a:r>
              <a:rPr lang="en-ZA" sz="2000" dirty="0" err="1"/>
              <a:t>en</a:t>
            </a:r>
            <a:r>
              <a:rPr lang="en-ZA" sz="2000" dirty="0"/>
              <a:t> dig.		</a:t>
            </a:r>
            <a:r>
              <a:rPr lang="en-ZA" sz="2000" dirty="0" smtClean="0"/>
              <a:t>		12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 err="1"/>
              <a:t>Kom</a:t>
            </a:r>
            <a:r>
              <a:rPr lang="en-ZA" sz="2000" dirty="0"/>
              <a:t> nag, </a:t>
            </a:r>
            <a:r>
              <a:rPr lang="en-ZA" sz="2000" dirty="0" err="1"/>
              <a:t>kom</a:t>
            </a:r>
            <a:r>
              <a:rPr lang="en-ZA" sz="2000" dirty="0"/>
              <a:t> </a:t>
            </a:r>
            <a:r>
              <a:rPr lang="en-ZA" sz="2000" dirty="0" err="1"/>
              <a:t>weer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wind, </a:t>
            </a:r>
            <a:r>
              <a:rPr lang="en-ZA" sz="2000" dirty="0" err="1"/>
              <a:t>kom</a:t>
            </a:r>
            <a:r>
              <a:rPr lang="en-ZA" sz="2000" dirty="0"/>
              <a:t> </a:t>
            </a:r>
            <a:r>
              <a:rPr lang="en-ZA" sz="2000" dirty="0" err="1"/>
              <a:t>oseaan</a:t>
            </a:r>
            <a:r>
              <a:rPr lang="en-ZA" sz="2000" dirty="0"/>
              <a:t> -		</a:t>
            </a:r>
            <a:r>
              <a:rPr lang="en-ZA" sz="2000" dirty="0" smtClean="0"/>
              <a:t>	13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dit</a:t>
            </a:r>
            <a:r>
              <a:rPr lang="en-ZA" sz="2000" dirty="0"/>
              <a:t> is 'n rots </a:t>
            </a:r>
            <a:r>
              <a:rPr lang="en-ZA" sz="2000" dirty="0" err="1"/>
              <a:t>waarop</a:t>
            </a:r>
            <a:r>
              <a:rPr lang="en-ZA" sz="2000" dirty="0"/>
              <a:t> my </a:t>
            </a:r>
            <a:r>
              <a:rPr lang="en-ZA" sz="2000" dirty="0" err="1"/>
              <a:t>huisie</a:t>
            </a:r>
            <a:r>
              <a:rPr lang="en-ZA" sz="2000" dirty="0"/>
              <a:t> </a:t>
            </a:r>
            <a:r>
              <a:rPr lang="en-ZA" sz="2000" dirty="0" err="1"/>
              <a:t>staan</a:t>
            </a:r>
            <a:r>
              <a:rPr lang="en-ZA" sz="2000" dirty="0"/>
              <a:t>.		</a:t>
            </a:r>
            <a:r>
              <a:rPr lang="en-ZA" sz="2000" dirty="0" smtClean="0"/>
              <a:t>	14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ZA" sz="1400" dirty="0"/>
          </a:p>
        </p:txBody>
      </p:sp>
      <p:cxnSp>
        <p:nvCxnSpPr>
          <p:cNvPr id="6" name="Straight Arrow Connector 5"/>
          <p:cNvCxnSpPr>
            <a:stCxn id="2" idx="1"/>
          </p:cNvCxnSpPr>
          <p:nvPr/>
        </p:nvCxnSpPr>
        <p:spPr>
          <a:xfrm flipH="1">
            <a:off x="5254174" y="2535181"/>
            <a:ext cx="2409370" cy="483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730171" y="2808514"/>
            <a:ext cx="3933373" cy="157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734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544" y="2138476"/>
            <a:ext cx="3164113" cy="79341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ZA" sz="3600" dirty="0" smtClean="0"/>
              <a:t/>
            </a:r>
            <a:br>
              <a:rPr lang="en-ZA" sz="3600" dirty="0" smtClean="0"/>
            </a:br>
            <a:r>
              <a:rPr lang="en-ZA" sz="3600" dirty="0" smtClean="0"/>
              <a:t>       </a:t>
            </a:r>
            <a:r>
              <a:rPr lang="en-ZA" sz="3600" dirty="0" err="1" smtClean="0"/>
              <a:t>Binnerym</a:t>
            </a:r>
            <a:r>
              <a:rPr lang="en-ZA" sz="3600" dirty="0" smtClean="0"/>
              <a:t/>
            </a:r>
            <a:br>
              <a:rPr lang="en-ZA" sz="3600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343" y="1825625"/>
            <a:ext cx="5671457" cy="4351338"/>
          </a:xfrm>
        </p:spPr>
        <p:txBody>
          <a:bodyPr>
            <a:normAutofit/>
          </a:bodyPr>
          <a:lstStyle/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142" y="689430"/>
            <a:ext cx="7663543" cy="492873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ZA" sz="2000" dirty="0" err="1"/>
              <a:t>Ek</a:t>
            </a:r>
            <a:r>
              <a:rPr lang="en-ZA" sz="2000" dirty="0"/>
              <a:t> het 'n </a:t>
            </a:r>
            <a:r>
              <a:rPr lang="en-ZA" sz="2000" dirty="0" err="1"/>
              <a:t>huisie</a:t>
            </a:r>
            <a:r>
              <a:rPr lang="en-ZA" sz="2000" dirty="0"/>
              <a:t> by die see. Dis nag.		</a:t>
            </a:r>
            <a:r>
              <a:rPr lang="en-ZA" sz="2000" dirty="0" smtClean="0"/>
              <a:t>		1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dirty="0"/>
              <a:t> </a:t>
            </a:r>
            <a:r>
              <a:rPr lang="en-ZA" sz="2000" dirty="0" err="1"/>
              <a:t>aaneen</a:t>
            </a:r>
            <a:r>
              <a:rPr lang="en-ZA" sz="2000" dirty="0"/>
              <a:t>, </a:t>
            </a:r>
            <a:r>
              <a:rPr lang="en-ZA" sz="2000" dirty="0" err="1"/>
              <a:t>aaneen</a:t>
            </a:r>
            <a:r>
              <a:rPr lang="en-ZA" sz="2000" dirty="0"/>
              <a:t> die </a:t>
            </a:r>
            <a:r>
              <a:rPr lang="en-ZA" sz="2000" dirty="0" err="1"/>
              <a:t>golwe</a:t>
            </a:r>
            <a:r>
              <a:rPr lang="en-ZA" sz="2000" b="1" u="sng" dirty="0"/>
              <a:t> </a:t>
            </a:r>
            <a:r>
              <a:rPr lang="en-ZA" sz="2000" dirty="0" err="1"/>
              <a:t>slaan</a:t>
            </a:r>
            <a:r>
              <a:rPr lang="en-ZA" sz="2000" dirty="0"/>
              <a:t>	</a:t>
            </a:r>
            <a:r>
              <a:rPr lang="en-ZA" sz="2000" dirty="0" smtClean="0"/>
              <a:t>		2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teenaan</a:t>
            </a:r>
            <a:r>
              <a:rPr lang="en-ZA" sz="2000" dirty="0"/>
              <a:t> die rots </a:t>
            </a:r>
            <a:r>
              <a:rPr lang="en-ZA" sz="2000" dirty="0" err="1"/>
              <a:t>waarop</a:t>
            </a:r>
            <a:r>
              <a:rPr lang="en-ZA" sz="2000" dirty="0"/>
              <a:t> my </a:t>
            </a:r>
            <a:r>
              <a:rPr lang="en-ZA" sz="2000" dirty="0" err="1"/>
              <a:t>huisie</a:t>
            </a:r>
            <a:r>
              <a:rPr lang="en-ZA" sz="2000" dirty="0"/>
              <a:t> </a:t>
            </a:r>
            <a:r>
              <a:rPr lang="en-ZA" sz="2000" dirty="0" err="1"/>
              <a:t>staan</a:t>
            </a:r>
            <a:r>
              <a:rPr lang="en-ZA" sz="2000" dirty="0"/>
              <a:t>		</a:t>
            </a:r>
            <a:r>
              <a:rPr lang="en-ZA" sz="2000" dirty="0" smtClean="0"/>
              <a:t>	3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/>
              <a:t>met al die </a:t>
            </a:r>
            <a:r>
              <a:rPr lang="en-ZA" sz="2000" dirty="0" err="1"/>
              <a:t>oseaan</a:t>
            </a:r>
            <a:r>
              <a:rPr lang="en-ZA" sz="2000" dirty="0"/>
              <a:t> se </a:t>
            </a:r>
            <a:r>
              <a:rPr lang="en-ZA" sz="2000" dirty="0" err="1"/>
              <a:t>woeste</a:t>
            </a:r>
            <a:r>
              <a:rPr lang="en-ZA" sz="2000" dirty="0"/>
              <a:t> </a:t>
            </a:r>
            <a:r>
              <a:rPr lang="en-ZA" sz="2000" dirty="0" err="1"/>
              <a:t>krag</a:t>
            </a:r>
            <a:r>
              <a:rPr lang="en-ZA" sz="2000" dirty="0"/>
              <a:t>. 			</a:t>
            </a:r>
            <a:r>
              <a:rPr lang="en-ZA" sz="2000" dirty="0" smtClean="0"/>
              <a:t>	4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die </a:t>
            </a:r>
            <a:r>
              <a:rPr lang="en-ZA" sz="2000" dirty="0" err="1"/>
              <a:t>winde</a:t>
            </a:r>
            <a:r>
              <a:rPr lang="en-ZA" sz="2000" dirty="0"/>
              <a:t> </a:t>
            </a:r>
            <a:r>
              <a:rPr lang="en-ZA" sz="2000" dirty="0" err="1"/>
              <a:t>huil</a:t>
            </a:r>
            <a:r>
              <a:rPr lang="en-ZA" sz="2000" dirty="0"/>
              <a:t> - 'n </a:t>
            </a:r>
            <a:r>
              <a:rPr lang="en-ZA" sz="2000" dirty="0" err="1"/>
              <a:t>kreun</a:t>
            </a:r>
            <a:r>
              <a:rPr lang="en-ZA" sz="2000" dirty="0"/>
              <a:t>, 'n </a:t>
            </a:r>
            <a:r>
              <a:rPr lang="en-ZA" sz="2000" dirty="0" err="1"/>
              <a:t>klag</a:t>
            </a:r>
            <a:r>
              <a:rPr lang="en-ZA" sz="2000" dirty="0" smtClean="0"/>
              <a:t>,		 	5  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soos</a:t>
            </a:r>
            <a:r>
              <a:rPr lang="en-ZA" sz="2000" dirty="0"/>
              <a:t> van </a:t>
            </a:r>
            <a:r>
              <a:rPr lang="en-ZA" sz="2000" dirty="0" err="1"/>
              <a:t>verlore</a:t>
            </a:r>
            <a:r>
              <a:rPr lang="en-ZA" sz="2000" dirty="0"/>
              <a:t> </a:t>
            </a:r>
            <a:r>
              <a:rPr lang="en-ZA" sz="2000" dirty="0" err="1"/>
              <a:t>siele</a:t>
            </a:r>
            <a:r>
              <a:rPr lang="en-ZA" sz="2000" dirty="0"/>
              <a:t> in </a:t>
            </a:r>
            <a:r>
              <a:rPr lang="en-ZA" sz="2000" dirty="0" err="1"/>
              <a:t>hul</a:t>
            </a:r>
            <a:r>
              <a:rPr lang="en-ZA" sz="2000" dirty="0"/>
              <a:t> </a:t>
            </a:r>
            <a:r>
              <a:rPr lang="en-ZA" sz="2000" dirty="0" err="1"/>
              <a:t>nood</a:t>
            </a:r>
            <a:r>
              <a:rPr lang="en-ZA" sz="2000" dirty="0"/>
              <a:t>		</a:t>
            </a:r>
            <a:r>
              <a:rPr lang="en-ZA" sz="2000" dirty="0" smtClean="0"/>
              <a:t>		6</a:t>
            </a:r>
            <a:br>
              <a:rPr lang="en-ZA" sz="2000" dirty="0" smtClean="0"/>
            </a:br>
            <a:r>
              <a:rPr lang="en-ZA" sz="2000" dirty="0" smtClean="0"/>
              <a:t>al </a:t>
            </a:r>
            <a:r>
              <a:rPr lang="en-ZA" sz="2000" dirty="0" err="1"/>
              <a:t>dwal</a:t>
            </a:r>
            <a:r>
              <a:rPr lang="en-ZA" dirty="0" err="1"/>
              <a:t>end</a:t>
            </a:r>
            <a:r>
              <a:rPr lang="en-ZA" dirty="0"/>
              <a:t>, </a:t>
            </a:r>
            <a:r>
              <a:rPr lang="en-ZA" sz="2000" dirty="0" err="1"/>
              <a:t>klag</a:t>
            </a:r>
            <a:r>
              <a:rPr lang="en-ZA" dirty="0" err="1"/>
              <a:t>end</a:t>
            </a:r>
            <a:r>
              <a:rPr lang="en-ZA" sz="2000" dirty="0"/>
              <a:t>, </a:t>
            </a:r>
            <a:r>
              <a:rPr lang="en-ZA" sz="2000" dirty="0" err="1"/>
              <a:t>wat</a:t>
            </a:r>
            <a:r>
              <a:rPr lang="en-ZA" sz="2000" dirty="0"/>
              <a:t> in </a:t>
            </a:r>
            <a:r>
              <a:rPr lang="en-ZA" sz="2000" dirty="0" err="1"/>
              <a:t>grag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</a:t>
            </a:r>
            <a:r>
              <a:rPr lang="en-ZA" sz="2000" dirty="0" err="1"/>
              <a:t>dood</a:t>
            </a:r>
            <a:r>
              <a:rPr lang="en-ZA" sz="2000" dirty="0"/>
              <a:t>		</a:t>
            </a:r>
            <a:r>
              <a:rPr lang="en-ZA" sz="2000" dirty="0" smtClean="0"/>
              <a:t>7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geen</a:t>
            </a:r>
            <a:r>
              <a:rPr lang="en-ZA" sz="2000" dirty="0"/>
              <a:t> </a:t>
            </a:r>
            <a:r>
              <a:rPr lang="en-ZA" sz="2000" dirty="0" err="1"/>
              <a:t>rus</a:t>
            </a:r>
            <a:r>
              <a:rPr lang="en-ZA" sz="2000" dirty="0"/>
              <a:t> </a:t>
            </a:r>
            <a:r>
              <a:rPr lang="en-ZA" sz="2000" dirty="0" err="1"/>
              <a:t>kon</a:t>
            </a:r>
            <a:r>
              <a:rPr lang="en-ZA" sz="2000" dirty="0"/>
              <a:t> </a:t>
            </a:r>
            <a:r>
              <a:rPr lang="en-ZA" sz="2000" dirty="0" err="1"/>
              <a:t>vind</a:t>
            </a:r>
            <a:r>
              <a:rPr lang="en-ZA" sz="2000" dirty="0"/>
              <a:t> </a:t>
            </a:r>
            <a:r>
              <a:rPr lang="en-ZA" sz="2000" dirty="0" err="1"/>
              <a:t>nie</a:t>
            </a:r>
            <a:r>
              <a:rPr lang="en-ZA" sz="2000" dirty="0"/>
              <a:t>, maar nog </a:t>
            </a:r>
            <a:r>
              <a:rPr lang="en-ZA" sz="2000" dirty="0" err="1"/>
              <a:t>soek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</a:t>
            </a:r>
            <a:r>
              <a:rPr lang="en-ZA" sz="2000" dirty="0" err="1"/>
              <a:t>smag</a:t>
            </a:r>
            <a:r>
              <a:rPr lang="en-ZA" sz="2000" dirty="0"/>
              <a:t>.	</a:t>
            </a:r>
            <a:r>
              <a:rPr lang="en-ZA" sz="2000" dirty="0" smtClean="0"/>
              <a:t>	8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/>
              <a:t>My </a:t>
            </a:r>
            <a:r>
              <a:rPr lang="en-ZA" sz="2000" dirty="0" err="1"/>
              <a:t>vuurtjie</a:t>
            </a:r>
            <a:r>
              <a:rPr lang="en-ZA" sz="2000" dirty="0"/>
              <a:t> brand, my </a:t>
            </a:r>
            <a:r>
              <a:rPr lang="en-ZA" sz="2000" dirty="0" err="1"/>
              <a:t>kersie</a:t>
            </a:r>
            <a:r>
              <a:rPr lang="en-ZA" sz="2000" dirty="0"/>
              <a:t> gee </a:t>
            </a:r>
            <a:r>
              <a:rPr lang="en-ZA" sz="2000" dirty="0" err="1"/>
              <a:t>sy</a:t>
            </a:r>
            <a:r>
              <a:rPr lang="en-ZA" sz="2000" dirty="0"/>
              <a:t> </a:t>
            </a:r>
            <a:r>
              <a:rPr lang="en-ZA" sz="2000" dirty="0" err="1"/>
              <a:t>lig</a:t>
            </a:r>
            <a:r>
              <a:rPr lang="en-ZA" sz="2000" dirty="0"/>
              <a:t>.		</a:t>
            </a:r>
            <a:r>
              <a:rPr lang="en-ZA" sz="2000" dirty="0" smtClean="0"/>
              <a:t>	9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</a:t>
            </a:r>
            <a:r>
              <a:rPr lang="en-ZA" sz="2000" dirty="0" err="1"/>
              <a:t>dan</a:t>
            </a:r>
            <a:r>
              <a:rPr lang="en-ZA" sz="2000" dirty="0"/>
              <a:t> maar hoe</a:t>
            </a:r>
            <a:r>
              <a:rPr lang="en-ZA" dirty="0"/>
              <a:t> </a:t>
            </a:r>
            <a:r>
              <a:rPr lang="en-ZA" sz="2000" dirty="0" err="1"/>
              <a:t>loei</a:t>
            </a:r>
            <a:r>
              <a:rPr lang="en-ZA" dirty="0"/>
              <a:t> </a:t>
            </a:r>
            <a:r>
              <a:rPr lang="en-ZA" sz="2000" dirty="0"/>
              <a:t>die storm </a:t>
            </a:r>
            <a:r>
              <a:rPr lang="en-ZA" sz="2000" dirty="0" err="1"/>
              <a:t>daarbuite</a:t>
            </a:r>
            <a:r>
              <a:rPr lang="en-ZA" sz="2000" dirty="0"/>
              <a:t>	</a:t>
            </a:r>
            <a:r>
              <a:rPr lang="en-ZA" sz="2000" dirty="0" smtClean="0"/>
              <a:t>	10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hoe </a:t>
            </a:r>
            <a:r>
              <a:rPr lang="en-ZA" sz="2000" dirty="0" err="1"/>
              <a:t>ruk</a:t>
            </a:r>
            <a:r>
              <a:rPr lang="en-ZA" sz="2000" dirty="0"/>
              <a:t> die </a:t>
            </a:r>
            <a:r>
              <a:rPr lang="en-ZA" sz="2000" dirty="0" err="1"/>
              <a:t>winde</a:t>
            </a:r>
            <a:r>
              <a:rPr lang="en-ZA" sz="2000" dirty="0"/>
              <a:t> </a:t>
            </a:r>
            <a:r>
              <a:rPr lang="en-ZA" sz="2000" dirty="0" err="1"/>
              <a:t>aan</a:t>
            </a:r>
            <a:r>
              <a:rPr lang="en-ZA" sz="2000" dirty="0"/>
              <a:t> my </a:t>
            </a:r>
            <a:r>
              <a:rPr lang="en-ZA" sz="2000" dirty="0" err="1"/>
              <a:t>ruite</a:t>
            </a:r>
            <a:r>
              <a:rPr lang="en-ZA" sz="2000" dirty="0"/>
              <a:t>;		</a:t>
            </a:r>
            <a:r>
              <a:rPr lang="en-ZA" sz="2000" dirty="0" smtClean="0"/>
              <a:t>	11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hierbinne</a:t>
            </a:r>
            <a:r>
              <a:rPr lang="en-ZA" sz="2000" dirty="0"/>
              <a:t> is </a:t>
            </a:r>
            <a:r>
              <a:rPr lang="en-ZA" sz="2000" dirty="0" err="1"/>
              <a:t>dit</a:t>
            </a:r>
            <a:r>
              <a:rPr lang="en-ZA" sz="2000" dirty="0"/>
              <a:t> </a:t>
            </a:r>
            <a:r>
              <a:rPr lang="en-ZA" sz="2000" dirty="0" err="1"/>
              <a:t>veilig</a:t>
            </a:r>
            <a:r>
              <a:rPr lang="en-ZA" sz="2000" dirty="0"/>
              <a:t>, warm </a:t>
            </a:r>
            <a:r>
              <a:rPr lang="en-ZA" sz="2000" dirty="0" err="1"/>
              <a:t>en</a:t>
            </a:r>
            <a:r>
              <a:rPr lang="en-ZA" sz="2000" dirty="0"/>
              <a:t> dig.		</a:t>
            </a:r>
            <a:r>
              <a:rPr lang="en-ZA" sz="2000" dirty="0" smtClean="0"/>
              <a:t>		12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 err="1"/>
              <a:t>Kom</a:t>
            </a:r>
            <a:r>
              <a:rPr lang="en-ZA" sz="2000" dirty="0"/>
              <a:t> nag, </a:t>
            </a:r>
            <a:r>
              <a:rPr lang="en-ZA" sz="2000" dirty="0" err="1"/>
              <a:t>kom</a:t>
            </a:r>
            <a:r>
              <a:rPr lang="en-ZA" sz="2000" dirty="0"/>
              <a:t> </a:t>
            </a:r>
            <a:r>
              <a:rPr lang="en-ZA" sz="2000" dirty="0" err="1"/>
              <a:t>weer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wind, </a:t>
            </a:r>
            <a:r>
              <a:rPr lang="en-ZA" sz="2000" dirty="0" err="1"/>
              <a:t>kom</a:t>
            </a:r>
            <a:r>
              <a:rPr lang="en-ZA" sz="2000" dirty="0"/>
              <a:t> </a:t>
            </a:r>
            <a:r>
              <a:rPr lang="en-ZA" sz="2000" dirty="0" err="1"/>
              <a:t>oseaan</a:t>
            </a:r>
            <a:r>
              <a:rPr lang="en-ZA" sz="2000" dirty="0"/>
              <a:t> -		</a:t>
            </a:r>
            <a:r>
              <a:rPr lang="en-ZA" sz="2000" dirty="0" smtClean="0"/>
              <a:t>	13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dit</a:t>
            </a:r>
            <a:r>
              <a:rPr lang="en-ZA" sz="2000" dirty="0"/>
              <a:t> is 'n rots </a:t>
            </a:r>
            <a:r>
              <a:rPr lang="en-ZA" sz="2000" dirty="0" err="1"/>
              <a:t>waarop</a:t>
            </a:r>
            <a:r>
              <a:rPr lang="en-ZA" sz="2000" dirty="0"/>
              <a:t> my </a:t>
            </a:r>
            <a:r>
              <a:rPr lang="en-ZA" sz="2000" dirty="0" err="1"/>
              <a:t>huisie</a:t>
            </a:r>
            <a:r>
              <a:rPr lang="en-ZA" sz="2000" dirty="0"/>
              <a:t> </a:t>
            </a:r>
            <a:r>
              <a:rPr lang="en-ZA" sz="2000" dirty="0" err="1"/>
              <a:t>staan</a:t>
            </a:r>
            <a:r>
              <a:rPr lang="en-ZA" sz="2000" dirty="0"/>
              <a:t>.		</a:t>
            </a:r>
            <a:r>
              <a:rPr lang="en-ZA" sz="2000" dirty="0" smtClean="0"/>
              <a:t>	14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ZA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54174" y="2869009"/>
            <a:ext cx="2409370" cy="483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543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9315" y="3773714"/>
            <a:ext cx="3381828" cy="133531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ZA" sz="3600" dirty="0" smtClean="0"/>
              <a:t> </a:t>
            </a:r>
            <a:br>
              <a:rPr lang="en-ZA" sz="3600" dirty="0" smtClean="0"/>
            </a:br>
            <a:r>
              <a:rPr lang="en-ZA" sz="3600" dirty="0" smtClean="0"/>
              <a:t>skep </a:t>
            </a:r>
            <a:r>
              <a:rPr lang="en-ZA" sz="3600" dirty="0" err="1" smtClean="0"/>
              <a:t>atmosfeer</a:t>
            </a:r>
            <a:r>
              <a:rPr lang="en-ZA" sz="3600" dirty="0" smtClean="0"/>
              <a:t/>
            </a:r>
            <a:br>
              <a:rPr lang="en-ZA" sz="3600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343" y="1825625"/>
            <a:ext cx="5671457" cy="4351338"/>
          </a:xfrm>
        </p:spPr>
        <p:txBody>
          <a:bodyPr>
            <a:normAutofit/>
          </a:bodyPr>
          <a:lstStyle/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142" y="689430"/>
            <a:ext cx="7663543" cy="492873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ZA" sz="2000" dirty="0" err="1"/>
              <a:t>Ek</a:t>
            </a:r>
            <a:r>
              <a:rPr lang="en-ZA" sz="2000" dirty="0"/>
              <a:t> het 'n </a:t>
            </a:r>
            <a:r>
              <a:rPr lang="en-ZA" sz="2000" dirty="0" err="1"/>
              <a:t>huisie</a:t>
            </a:r>
            <a:r>
              <a:rPr lang="en-ZA" sz="2000" dirty="0"/>
              <a:t> by die see. Dis nag.		</a:t>
            </a:r>
            <a:r>
              <a:rPr lang="en-ZA" sz="2000" dirty="0" smtClean="0"/>
              <a:t>		1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dirty="0"/>
              <a:t> </a:t>
            </a:r>
            <a:r>
              <a:rPr lang="en-ZA" sz="2000" dirty="0" err="1"/>
              <a:t>aaneen</a:t>
            </a:r>
            <a:r>
              <a:rPr lang="en-ZA" sz="2000" dirty="0"/>
              <a:t>, </a:t>
            </a:r>
            <a:r>
              <a:rPr lang="en-ZA" sz="2000" dirty="0" err="1"/>
              <a:t>aaneen</a:t>
            </a:r>
            <a:r>
              <a:rPr lang="en-ZA" sz="2000" dirty="0"/>
              <a:t> die </a:t>
            </a:r>
            <a:r>
              <a:rPr lang="en-ZA" sz="2000" dirty="0" err="1"/>
              <a:t>golwe</a:t>
            </a:r>
            <a:r>
              <a:rPr lang="en-ZA" sz="2000" b="1" u="sng" dirty="0"/>
              <a:t> </a:t>
            </a:r>
            <a:r>
              <a:rPr lang="en-ZA" sz="2000" dirty="0" err="1"/>
              <a:t>slaan</a:t>
            </a:r>
            <a:r>
              <a:rPr lang="en-ZA" sz="2000" dirty="0"/>
              <a:t>	</a:t>
            </a:r>
            <a:r>
              <a:rPr lang="en-ZA" sz="2000" dirty="0" smtClean="0"/>
              <a:t>		2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teenaan</a:t>
            </a:r>
            <a:r>
              <a:rPr lang="en-ZA" sz="2000" dirty="0"/>
              <a:t> die rots </a:t>
            </a:r>
            <a:r>
              <a:rPr lang="en-ZA" sz="2000" dirty="0" err="1"/>
              <a:t>waarop</a:t>
            </a:r>
            <a:r>
              <a:rPr lang="en-ZA" sz="2000" dirty="0"/>
              <a:t> my </a:t>
            </a:r>
            <a:r>
              <a:rPr lang="en-ZA" sz="2000" dirty="0" err="1"/>
              <a:t>huisie</a:t>
            </a:r>
            <a:r>
              <a:rPr lang="en-ZA" sz="2000" dirty="0"/>
              <a:t> </a:t>
            </a:r>
            <a:r>
              <a:rPr lang="en-ZA" sz="2000" dirty="0" err="1"/>
              <a:t>staan</a:t>
            </a:r>
            <a:r>
              <a:rPr lang="en-ZA" sz="2000" dirty="0"/>
              <a:t>		</a:t>
            </a:r>
            <a:r>
              <a:rPr lang="en-ZA" sz="2000" dirty="0" smtClean="0"/>
              <a:t>	3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/>
              <a:t>met al die </a:t>
            </a:r>
            <a:r>
              <a:rPr lang="en-ZA" sz="2000" dirty="0" err="1"/>
              <a:t>oseaan</a:t>
            </a:r>
            <a:r>
              <a:rPr lang="en-ZA" sz="2000" dirty="0"/>
              <a:t> se </a:t>
            </a:r>
            <a:r>
              <a:rPr lang="en-ZA" sz="2000" dirty="0" err="1"/>
              <a:t>woeste</a:t>
            </a:r>
            <a:r>
              <a:rPr lang="en-ZA" sz="2000" dirty="0"/>
              <a:t> </a:t>
            </a:r>
            <a:r>
              <a:rPr lang="en-ZA" sz="2000" dirty="0" err="1"/>
              <a:t>krag</a:t>
            </a:r>
            <a:r>
              <a:rPr lang="en-ZA" sz="2000" dirty="0"/>
              <a:t>. 			</a:t>
            </a:r>
            <a:r>
              <a:rPr lang="en-ZA" sz="2000" dirty="0" smtClean="0"/>
              <a:t>	4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die </a:t>
            </a:r>
            <a:r>
              <a:rPr lang="en-ZA" sz="2000" dirty="0" err="1"/>
              <a:t>winde</a:t>
            </a:r>
            <a:r>
              <a:rPr lang="en-ZA" sz="2000" dirty="0"/>
              <a:t> </a:t>
            </a:r>
            <a:r>
              <a:rPr lang="en-ZA" sz="2000" dirty="0" err="1"/>
              <a:t>huil</a:t>
            </a:r>
            <a:r>
              <a:rPr lang="en-ZA" sz="2000" dirty="0"/>
              <a:t> - 'n </a:t>
            </a:r>
            <a:r>
              <a:rPr lang="en-ZA" sz="2000" dirty="0" err="1"/>
              <a:t>kreun</a:t>
            </a:r>
            <a:r>
              <a:rPr lang="en-ZA" sz="2000" dirty="0"/>
              <a:t>, 'n </a:t>
            </a:r>
            <a:r>
              <a:rPr lang="en-ZA" sz="2000" dirty="0" err="1"/>
              <a:t>klag</a:t>
            </a:r>
            <a:r>
              <a:rPr lang="en-ZA" sz="2000" dirty="0" smtClean="0"/>
              <a:t>,		 	5  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soos</a:t>
            </a:r>
            <a:r>
              <a:rPr lang="en-ZA" sz="2000" dirty="0"/>
              <a:t> van </a:t>
            </a:r>
            <a:r>
              <a:rPr lang="en-ZA" sz="2000" dirty="0" err="1"/>
              <a:t>verlore</a:t>
            </a:r>
            <a:r>
              <a:rPr lang="en-ZA" sz="2000" dirty="0"/>
              <a:t> </a:t>
            </a:r>
            <a:r>
              <a:rPr lang="en-ZA" sz="2000" dirty="0" err="1"/>
              <a:t>siele</a:t>
            </a:r>
            <a:r>
              <a:rPr lang="en-ZA" sz="2000" dirty="0"/>
              <a:t> in </a:t>
            </a:r>
            <a:r>
              <a:rPr lang="en-ZA" sz="2000" dirty="0" err="1"/>
              <a:t>hul</a:t>
            </a:r>
            <a:r>
              <a:rPr lang="en-ZA" sz="2000" dirty="0"/>
              <a:t> </a:t>
            </a:r>
            <a:r>
              <a:rPr lang="en-ZA" sz="2000" dirty="0" err="1"/>
              <a:t>nood</a:t>
            </a:r>
            <a:r>
              <a:rPr lang="en-ZA" sz="2000" dirty="0"/>
              <a:t>		</a:t>
            </a:r>
            <a:r>
              <a:rPr lang="en-ZA" sz="2000" dirty="0" smtClean="0"/>
              <a:t>		6</a:t>
            </a:r>
            <a:br>
              <a:rPr lang="en-ZA" sz="2000" dirty="0" smtClean="0"/>
            </a:br>
            <a:r>
              <a:rPr lang="en-ZA" sz="2000" dirty="0" smtClean="0"/>
              <a:t>al </a:t>
            </a:r>
            <a:r>
              <a:rPr lang="en-ZA" sz="2000" dirty="0" err="1"/>
              <a:t>dwalend</a:t>
            </a:r>
            <a:r>
              <a:rPr lang="en-ZA" sz="2000" dirty="0"/>
              <a:t>, </a:t>
            </a:r>
            <a:r>
              <a:rPr lang="en-ZA" sz="2000" dirty="0" err="1"/>
              <a:t>klagend</a:t>
            </a:r>
            <a:r>
              <a:rPr lang="en-ZA" sz="2000" dirty="0"/>
              <a:t>, </a:t>
            </a:r>
            <a:r>
              <a:rPr lang="en-ZA" sz="2000" dirty="0" err="1"/>
              <a:t>wat</a:t>
            </a:r>
            <a:r>
              <a:rPr lang="en-ZA" sz="2000" dirty="0"/>
              <a:t> in </a:t>
            </a:r>
            <a:r>
              <a:rPr lang="en-ZA" sz="2000" dirty="0" err="1"/>
              <a:t>grag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</a:t>
            </a:r>
            <a:r>
              <a:rPr lang="en-ZA" sz="2000" dirty="0" err="1"/>
              <a:t>dood</a:t>
            </a:r>
            <a:r>
              <a:rPr lang="en-ZA" sz="2000" dirty="0"/>
              <a:t>		</a:t>
            </a:r>
            <a:r>
              <a:rPr lang="en-ZA" sz="2000" dirty="0" smtClean="0"/>
              <a:t>	7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geen</a:t>
            </a:r>
            <a:r>
              <a:rPr lang="en-ZA" sz="2000" dirty="0"/>
              <a:t> </a:t>
            </a:r>
            <a:r>
              <a:rPr lang="en-ZA" sz="2000" dirty="0" err="1"/>
              <a:t>rus</a:t>
            </a:r>
            <a:r>
              <a:rPr lang="en-ZA" sz="2000" dirty="0"/>
              <a:t> </a:t>
            </a:r>
            <a:r>
              <a:rPr lang="en-ZA" sz="2000" dirty="0" err="1"/>
              <a:t>kon</a:t>
            </a:r>
            <a:r>
              <a:rPr lang="en-ZA" sz="2000" dirty="0"/>
              <a:t> </a:t>
            </a:r>
            <a:r>
              <a:rPr lang="en-ZA" sz="2000" dirty="0" err="1"/>
              <a:t>vind</a:t>
            </a:r>
            <a:r>
              <a:rPr lang="en-ZA" sz="2000" dirty="0"/>
              <a:t> </a:t>
            </a:r>
            <a:r>
              <a:rPr lang="en-ZA" sz="2000" dirty="0" err="1"/>
              <a:t>nie</a:t>
            </a:r>
            <a:r>
              <a:rPr lang="en-ZA" sz="2000" dirty="0"/>
              <a:t>, maar nog </a:t>
            </a:r>
            <a:r>
              <a:rPr lang="en-ZA" sz="2000" dirty="0" err="1"/>
              <a:t>soek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</a:t>
            </a:r>
            <a:r>
              <a:rPr lang="en-ZA" sz="2000" dirty="0" err="1"/>
              <a:t>smag</a:t>
            </a:r>
            <a:r>
              <a:rPr lang="en-ZA" sz="2000" dirty="0"/>
              <a:t>.	</a:t>
            </a:r>
            <a:r>
              <a:rPr lang="en-ZA" sz="2000" dirty="0" smtClean="0"/>
              <a:t>	8</a:t>
            </a:r>
            <a:endParaRPr lang="en-ZA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ZA" sz="2000" b="1" dirty="0"/>
              <a:t>My </a:t>
            </a:r>
            <a:r>
              <a:rPr lang="en-ZA" sz="2000" b="1" dirty="0" err="1"/>
              <a:t>vuurtjie</a:t>
            </a:r>
            <a:r>
              <a:rPr lang="en-ZA" sz="2000" b="1" dirty="0"/>
              <a:t> brand, my </a:t>
            </a:r>
            <a:r>
              <a:rPr lang="en-ZA" sz="2000" b="1" dirty="0" err="1"/>
              <a:t>kersie</a:t>
            </a:r>
            <a:r>
              <a:rPr lang="en-ZA" sz="2000" b="1" dirty="0"/>
              <a:t> gee </a:t>
            </a:r>
            <a:r>
              <a:rPr lang="en-ZA" sz="2000" b="1" dirty="0" err="1"/>
              <a:t>sy</a:t>
            </a:r>
            <a:r>
              <a:rPr lang="en-ZA" sz="2000" b="1" dirty="0"/>
              <a:t> </a:t>
            </a:r>
            <a:r>
              <a:rPr lang="en-ZA" sz="2000" b="1" dirty="0" err="1"/>
              <a:t>lig</a:t>
            </a:r>
            <a:r>
              <a:rPr lang="en-ZA" sz="2000" b="1" dirty="0"/>
              <a:t>.		</a:t>
            </a:r>
            <a:r>
              <a:rPr lang="en-ZA" sz="2000" b="1" dirty="0" smtClean="0"/>
              <a:t>	9</a:t>
            </a:r>
            <a:r>
              <a:rPr lang="en-ZA" sz="2000" b="1" dirty="0"/>
              <a:t/>
            </a:r>
            <a:br>
              <a:rPr lang="en-ZA" sz="2000" b="1" dirty="0"/>
            </a:br>
            <a:r>
              <a:rPr lang="en-ZA" sz="2000" b="1" dirty="0" err="1"/>
              <a:t>Ek</a:t>
            </a:r>
            <a:r>
              <a:rPr lang="en-ZA" sz="2000" b="1" dirty="0"/>
              <a:t> </a:t>
            </a:r>
            <a:r>
              <a:rPr lang="en-ZA" sz="2000" b="1" dirty="0" err="1"/>
              <a:t>hoor</a:t>
            </a:r>
            <a:r>
              <a:rPr lang="en-ZA" sz="2000" b="1" dirty="0"/>
              <a:t> </a:t>
            </a:r>
            <a:r>
              <a:rPr lang="en-ZA" sz="2000" b="1" dirty="0" err="1"/>
              <a:t>dan</a:t>
            </a:r>
            <a:r>
              <a:rPr lang="en-ZA" sz="2000" b="1" dirty="0"/>
              <a:t> maar hoe</a:t>
            </a:r>
            <a:r>
              <a:rPr lang="en-ZA" b="1" dirty="0"/>
              <a:t> </a:t>
            </a:r>
            <a:r>
              <a:rPr lang="en-ZA" sz="2000" b="1" dirty="0" err="1"/>
              <a:t>loei</a:t>
            </a:r>
            <a:r>
              <a:rPr lang="en-ZA" b="1" dirty="0"/>
              <a:t> </a:t>
            </a:r>
            <a:r>
              <a:rPr lang="en-ZA" sz="2000" b="1" dirty="0"/>
              <a:t>die storm </a:t>
            </a:r>
            <a:r>
              <a:rPr lang="en-ZA" sz="2000" b="1" dirty="0" err="1"/>
              <a:t>daarbuite</a:t>
            </a:r>
            <a:r>
              <a:rPr lang="en-ZA" sz="2000" b="1" dirty="0"/>
              <a:t>	</a:t>
            </a:r>
            <a:r>
              <a:rPr lang="en-ZA" sz="2000" b="1" dirty="0" smtClean="0"/>
              <a:t>	10</a:t>
            </a:r>
            <a:r>
              <a:rPr lang="en-ZA" sz="2000" b="1" dirty="0"/>
              <a:t/>
            </a:r>
            <a:br>
              <a:rPr lang="en-ZA" sz="2000" b="1" dirty="0"/>
            </a:br>
            <a:r>
              <a:rPr lang="en-ZA" sz="2000" b="1" dirty="0" err="1"/>
              <a:t>ek</a:t>
            </a:r>
            <a:r>
              <a:rPr lang="en-ZA" sz="2000" b="1" dirty="0"/>
              <a:t> </a:t>
            </a:r>
            <a:r>
              <a:rPr lang="en-ZA" sz="2000" b="1" dirty="0" err="1"/>
              <a:t>hoor</a:t>
            </a:r>
            <a:r>
              <a:rPr lang="en-ZA" sz="2000" b="1" dirty="0"/>
              <a:t> hoe </a:t>
            </a:r>
            <a:r>
              <a:rPr lang="en-ZA" sz="2000" b="1" dirty="0" err="1"/>
              <a:t>ruk</a:t>
            </a:r>
            <a:r>
              <a:rPr lang="en-ZA" sz="2000" b="1" dirty="0"/>
              <a:t> die </a:t>
            </a:r>
            <a:r>
              <a:rPr lang="en-ZA" sz="2000" b="1" dirty="0" err="1"/>
              <a:t>winde</a:t>
            </a:r>
            <a:r>
              <a:rPr lang="en-ZA" sz="2000" b="1" dirty="0"/>
              <a:t> </a:t>
            </a:r>
            <a:r>
              <a:rPr lang="en-ZA" sz="2000" b="1" dirty="0" err="1"/>
              <a:t>aan</a:t>
            </a:r>
            <a:r>
              <a:rPr lang="en-ZA" sz="2000" b="1" dirty="0"/>
              <a:t> my </a:t>
            </a:r>
            <a:r>
              <a:rPr lang="en-ZA" sz="2000" b="1" dirty="0" err="1"/>
              <a:t>ruite</a:t>
            </a:r>
            <a:r>
              <a:rPr lang="en-ZA" sz="2000" b="1" dirty="0"/>
              <a:t>;		</a:t>
            </a:r>
            <a:r>
              <a:rPr lang="en-ZA" sz="2000" b="1" dirty="0" smtClean="0"/>
              <a:t>	11</a:t>
            </a:r>
            <a:r>
              <a:rPr lang="en-ZA" sz="2000" b="1" dirty="0"/>
              <a:t/>
            </a:r>
            <a:br>
              <a:rPr lang="en-ZA" sz="2000" b="1" dirty="0"/>
            </a:br>
            <a:r>
              <a:rPr lang="en-ZA" sz="2000" b="1" dirty="0" err="1"/>
              <a:t>hierbinne</a:t>
            </a:r>
            <a:r>
              <a:rPr lang="en-ZA" sz="2000" b="1" dirty="0"/>
              <a:t> is </a:t>
            </a:r>
            <a:r>
              <a:rPr lang="en-ZA" sz="2000" b="1" dirty="0" err="1"/>
              <a:t>dit</a:t>
            </a:r>
            <a:r>
              <a:rPr lang="en-ZA" sz="2000" b="1" dirty="0"/>
              <a:t> </a:t>
            </a:r>
            <a:r>
              <a:rPr lang="en-ZA" sz="2000" b="1" dirty="0" err="1"/>
              <a:t>veilig</a:t>
            </a:r>
            <a:r>
              <a:rPr lang="en-ZA" sz="2000" b="1" dirty="0"/>
              <a:t>, warm </a:t>
            </a:r>
            <a:r>
              <a:rPr lang="en-ZA" sz="2000" b="1" dirty="0" err="1"/>
              <a:t>en</a:t>
            </a:r>
            <a:r>
              <a:rPr lang="en-ZA" sz="2000" b="1" dirty="0"/>
              <a:t> dig.	</a:t>
            </a:r>
            <a:r>
              <a:rPr lang="en-ZA" sz="2000" dirty="0"/>
              <a:t>	</a:t>
            </a:r>
            <a:r>
              <a:rPr lang="en-ZA" sz="2000" dirty="0" smtClean="0"/>
              <a:t>	</a:t>
            </a:r>
            <a:r>
              <a:rPr lang="en-ZA" sz="2000" b="1" dirty="0" smtClean="0"/>
              <a:t>12</a:t>
            </a:r>
            <a:endParaRPr lang="en-ZA" sz="2000" b="1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 err="1"/>
              <a:t>Kom</a:t>
            </a:r>
            <a:r>
              <a:rPr lang="en-ZA" sz="2000" dirty="0"/>
              <a:t> nag, </a:t>
            </a:r>
            <a:r>
              <a:rPr lang="en-ZA" sz="2000" dirty="0" err="1"/>
              <a:t>kom</a:t>
            </a:r>
            <a:r>
              <a:rPr lang="en-ZA" sz="2000" dirty="0"/>
              <a:t> </a:t>
            </a:r>
            <a:r>
              <a:rPr lang="en-ZA" sz="2000" dirty="0" err="1"/>
              <a:t>weer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wind, </a:t>
            </a:r>
            <a:r>
              <a:rPr lang="en-ZA" sz="2000" dirty="0" err="1"/>
              <a:t>kom</a:t>
            </a:r>
            <a:r>
              <a:rPr lang="en-ZA" sz="2000" dirty="0"/>
              <a:t> </a:t>
            </a:r>
            <a:r>
              <a:rPr lang="en-ZA" sz="2000" dirty="0" err="1"/>
              <a:t>oseaan</a:t>
            </a:r>
            <a:r>
              <a:rPr lang="en-ZA" sz="2000" dirty="0"/>
              <a:t> -		</a:t>
            </a:r>
            <a:r>
              <a:rPr lang="en-ZA" sz="2000" dirty="0" smtClean="0"/>
              <a:t>	13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dit</a:t>
            </a:r>
            <a:r>
              <a:rPr lang="en-ZA" sz="2000" dirty="0"/>
              <a:t> is 'n rots </a:t>
            </a:r>
            <a:r>
              <a:rPr lang="en-ZA" sz="2000" dirty="0" err="1"/>
              <a:t>waarop</a:t>
            </a:r>
            <a:r>
              <a:rPr lang="en-ZA" sz="2000" dirty="0"/>
              <a:t> my </a:t>
            </a:r>
            <a:r>
              <a:rPr lang="en-ZA" sz="2000" dirty="0" err="1"/>
              <a:t>huisie</a:t>
            </a:r>
            <a:r>
              <a:rPr lang="en-ZA" sz="2000" dirty="0"/>
              <a:t> </a:t>
            </a:r>
            <a:r>
              <a:rPr lang="en-ZA" sz="2000" dirty="0" err="1"/>
              <a:t>staan</a:t>
            </a:r>
            <a:r>
              <a:rPr lang="en-ZA" sz="2000" dirty="0"/>
              <a:t>.		</a:t>
            </a:r>
            <a:r>
              <a:rPr lang="en-ZA" sz="2000" dirty="0" smtClean="0"/>
              <a:t>	14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ZA" sz="1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63886" y="4049486"/>
            <a:ext cx="278674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956629" y="4913086"/>
            <a:ext cx="278674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813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9315" y="3773714"/>
            <a:ext cx="3381828" cy="133531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ZA" sz="3600" dirty="0" smtClean="0"/>
              <a:t> </a:t>
            </a:r>
            <a:br>
              <a:rPr lang="en-ZA" sz="3600" dirty="0" smtClean="0"/>
            </a:br>
            <a:r>
              <a:rPr lang="en-ZA" sz="3600" dirty="0" smtClean="0"/>
              <a:t>skep </a:t>
            </a:r>
            <a:r>
              <a:rPr lang="en-ZA" sz="3600" dirty="0" err="1" smtClean="0"/>
              <a:t>atmosfeer</a:t>
            </a:r>
            <a:r>
              <a:rPr lang="en-ZA" sz="3600" dirty="0" smtClean="0"/>
              <a:t/>
            </a:r>
            <a:br>
              <a:rPr lang="en-ZA" sz="3600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343" y="1825625"/>
            <a:ext cx="5671457" cy="4351338"/>
          </a:xfrm>
        </p:spPr>
        <p:txBody>
          <a:bodyPr>
            <a:normAutofit/>
          </a:bodyPr>
          <a:lstStyle/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142" y="689430"/>
            <a:ext cx="7663543" cy="492873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ZA" sz="2000" dirty="0" err="1"/>
              <a:t>Ek</a:t>
            </a:r>
            <a:r>
              <a:rPr lang="en-ZA" sz="2000" dirty="0"/>
              <a:t> het 'n </a:t>
            </a:r>
            <a:r>
              <a:rPr lang="en-ZA" sz="2000" dirty="0" err="1"/>
              <a:t>huisie</a:t>
            </a:r>
            <a:r>
              <a:rPr lang="en-ZA" sz="2000" dirty="0"/>
              <a:t> by die see. Dis nag.		</a:t>
            </a:r>
            <a:r>
              <a:rPr lang="en-ZA" sz="2000" dirty="0" smtClean="0"/>
              <a:t>		1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dirty="0"/>
              <a:t> </a:t>
            </a:r>
            <a:r>
              <a:rPr lang="en-ZA" sz="2000" dirty="0" err="1"/>
              <a:t>aaneen</a:t>
            </a:r>
            <a:r>
              <a:rPr lang="en-ZA" sz="2000" dirty="0"/>
              <a:t>, </a:t>
            </a:r>
            <a:r>
              <a:rPr lang="en-ZA" sz="2000" dirty="0" err="1"/>
              <a:t>aaneen</a:t>
            </a:r>
            <a:r>
              <a:rPr lang="en-ZA" sz="2000" dirty="0"/>
              <a:t> die </a:t>
            </a:r>
            <a:r>
              <a:rPr lang="en-ZA" sz="2000" dirty="0" err="1"/>
              <a:t>golwe</a:t>
            </a:r>
            <a:r>
              <a:rPr lang="en-ZA" sz="2000" b="1" u="sng" dirty="0"/>
              <a:t> </a:t>
            </a:r>
            <a:r>
              <a:rPr lang="en-ZA" sz="2000" dirty="0" err="1"/>
              <a:t>slaan</a:t>
            </a:r>
            <a:r>
              <a:rPr lang="en-ZA" sz="2000" dirty="0"/>
              <a:t>	</a:t>
            </a:r>
            <a:r>
              <a:rPr lang="en-ZA" sz="2000" dirty="0" smtClean="0"/>
              <a:t>		2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teenaan</a:t>
            </a:r>
            <a:r>
              <a:rPr lang="en-ZA" sz="2000" dirty="0"/>
              <a:t> die rots </a:t>
            </a:r>
            <a:r>
              <a:rPr lang="en-ZA" sz="2000" dirty="0" err="1"/>
              <a:t>waarop</a:t>
            </a:r>
            <a:r>
              <a:rPr lang="en-ZA" sz="2000" dirty="0"/>
              <a:t> my </a:t>
            </a:r>
            <a:r>
              <a:rPr lang="en-ZA" sz="2000" dirty="0" err="1"/>
              <a:t>huisie</a:t>
            </a:r>
            <a:r>
              <a:rPr lang="en-ZA" sz="2000" dirty="0"/>
              <a:t> </a:t>
            </a:r>
            <a:r>
              <a:rPr lang="en-ZA" sz="2000" dirty="0" err="1"/>
              <a:t>staan</a:t>
            </a:r>
            <a:r>
              <a:rPr lang="en-ZA" sz="2000" dirty="0"/>
              <a:t>		</a:t>
            </a:r>
            <a:r>
              <a:rPr lang="en-ZA" sz="2000" dirty="0" smtClean="0"/>
              <a:t>	3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/>
              <a:t>met al die </a:t>
            </a:r>
            <a:r>
              <a:rPr lang="en-ZA" sz="2000" dirty="0" err="1"/>
              <a:t>oseaan</a:t>
            </a:r>
            <a:r>
              <a:rPr lang="en-ZA" sz="2000" dirty="0"/>
              <a:t> se </a:t>
            </a:r>
            <a:r>
              <a:rPr lang="en-ZA" sz="2000" dirty="0" err="1"/>
              <a:t>woeste</a:t>
            </a:r>
            <a:r>
              <a:rPr lang="en-ZA" sz="2000" dirty="0"/>
              <a:t> </a:t>
            </a:r>
            <a:r>
              <a:rPr lang="en-ZA" sz="2000" dirty="0" err="1"/>
              <a:t>krag</a:t>
            </a:r>
            <a:r>
              <a:rPr lang="en-ZA" sz="2000" dirty="0"/>
              <a:t>. 			</a:t>
            </a:r>
            <a:r>
              <a:rPr lang="en-ZA" sz="2000" dirty="0" smtClean="0"/>
              <a:t>	4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die </a:t>
            </a:r>
            <a:r>
              <a:rPr lang="en-ZA" sz="2000" dirty="0" err="1"/>
              <a:t>winde</a:t>
            </a:r>
            <a:r>
              <a:rPr lang="en-ZA" sz="2000" dirty="0"/>
              <a:t> </a:t>
            </a:r>
            <a:r>
              <a:rPr lang="en-ZA" sz="2000" dirty="0" err="1"/>
              <a:t>huil</a:t>
            </a:r>
            <a:r>
              <a:rPr lang="en-ZA" sz="2000" dirty="0"/>
              <a:t> - 'n </a:t>
            </a:r>
            <a:r>
              <a:rPr lang="en-ZA" sz="2000" dirty="0" err="1"/>
              <a:t>kreun</a:t>
            </a:r>
            <a:r>
              <a:rPr lang="en-ZA" sz="2000" dirty="0"/>
              <a:t>, 'n </a:t>
            </a:r>
            <a:r>
              <a:rPr lang="en-ZA" sz="2000" dirty="0" err="1"/>
              <a:t>klag</a:t>
            </a:r>
            <a:r>
              <a:rPr lang="en-ZA" sz="2000" dirty="0" smtClean="0"/>
              <a:t>,		 	5  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soos</a:t>
            </a:r>
            <a:r>
              <a:rPr lang="en-ZA" sz="2000" dirty="0"/>
              <a:t> van </a:t>
            </a:r>
            <a:r>
              <a:rPr lang="en-ZA" sz="2000" dirty="0" err="1"/>
              <a:t>verlore</a:t>
            </a:r>
            <a:r>
              <a:rPr lang="en-ZA" sz="2000" dirty="0"/>
              <a:t> </a:t>
            </a:r>
            <a:r>
              <a:rPr lang="en-ZA" sz="2000" dirty="0" err="1"/>
              <a:t>siele</a:t>
            </a:r>
            <a:r>
              <a:rPr lang="en-ZA" sz="2000" dirty="0"/>
              <a:t> in </a:t>
            </a:r>
            <a:r>
              <a:rPr lang="en-ZA" sz="2000" dirty="0" err="1"/>
              <a:t>hul</a:t>
            </a:r>
            <a:r>
              <a:rPr lang="en-ZA" sz="2000" dirty="0"/>
              <a:t> </a:t>
            </a:r>
            <a:r>
              <a:rPr lang="en-ZA" sz="2000" dirty="0" err="1"/>
              <a:t>nood</a:t>
            </a:r>
            <a:r>
              <a:rPr lang="en-ZA" sz="2000" dirty="0"/>
              <a:t>		</a:t>
            </a:r>
            <a:r>
              <a:rPr lang="en-ZA" sz="2000" dirty="0" smtClean="0"/>
              <a:t>		6</a:t>
            </a:r>
            <a:br>
              <a:rPr lang="en-ZA" sz="2000" dirty="0" smtClean="0"/>
            </a:br>
            <a:r>
              <a:rPr lang="en-ZA" sz="2000" dirty="0" smtClean="0"/>
              <a:t>al </a:t>
            </a:r>
            <a:r>
              <a:rPr lang="en-ZA" sz="2000" dirty="0" err="1"/>
              <a:t>dwalend</a:t>
            </a:r>
            <a:r>
              <a:rPr lang="en-ZA" sz="2000" dirty="0"/>
              <a:t>, </a:t>
            </a:r>
            <a:r>
              <a:rPr lang="en-ZA" sz="2000" dirty="0" err="1"/>
              <a:t>klagend</a:t>
            </a:r>
            <a:r>
              <a:rPr lang="en-ZA" sz="2000" dirty="0"/>
              <a:t>, </a:t>
            </a:r>
            <a:r>
              <a:rPr lang="en-ZA" sz="2000" dirty="0" err="1"/>
              <a:t>wat</a:t>
            </a:r>
            <a:r>
              <a:rPr lang="en-ZA" sz="2000" dirty="0"/>
              <a:t> in </a:t>
            </a:r>
            <a:r>
              <a:rPr lang="en-ZA" sz="2000" dirty="0" err="1"/>
              <a:t>grag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</a:t>
            </a:r>
            <a:r>
              <a:rPr lang="en-ZA" sz="2000" dirty="0" err="1"/>
              <a:t>dood</a:t>
            </a:r>
            <a:r>
              <a:rPr lang="en-ZA" sz="2000" dirty="0"/>
              <a:t>		</a:t>
            </a:r>
            <a:r>
              <a:rPr lang="en-ZA" sz="2000" dirty="0" smtClean="0"/>
              <a:t>	7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geen</a:t>
            </a:r>
            <a:r>
              <a:rPr lang="en-ZA" sz="2000" dirty="0"/>
              <a:t> </a:t>
            </a:r>
            <a:r>
              <a:rPr lang="en-ZA" sz="2000" dirty="0" err="1"/>
              <a:t>rus</a:t>
            </a:r>
            <a:r>
              <a:rPr lang="en-ZA" sz="2000" dirty="0"/>
              <a:t> </a:t>
            </a:r>
            <a:r>
              <a:rPr lang="en-ZA" sz="2000" dirty="0" err="1"/>
              <a:t>kon</a:t>
            </a:r>
            <a:r>
              <a:rPr lang="en-ZA" sz="2000" dirty="0"/>
              <a:t> </a:t>
            </a:r>
            <a:r>
              <a:rPr lang="en-ZA" sz="2000" dirty="0" err="1"/>
              <a:t>vind</a:t>
            </a:r>
            <a:r>
              <a:rPr lang="en-ZA" sz="2000" dirty="0"/>
              <a:t> </a:t>
            </a:r>
            <a:r>
              <a:rPr lang="en-ZA" sz="2000" dirty="0" err="1"/>
              <a:t>nie</a:t>
            </a:r>
            <a:r>
              <a:rPr lang="en-ZA" sz="2000" dirty="0"/>
              <a:t>, maar nog </a:t>
            </a:r>
            <a:r>
              <a:rPr lang="en-ZA" sz="2000" dirty="0" err="1"/>
              <a:t>soek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</a:t>
            </a:r>
            <a:r>
              <a:rPr lang="en-ZA" sz="2000" dirty="0" err="1"/>
              <a:t>smag</a:t>
            </a:r>
            <a:r>
              <a:rPr lang="en-ZA" sz="2000" dirty="0"/>
              <a:t>.	</a:t>
            </a:r>
            <a:r>
              <a:rPr lang="en-ZA" sz="2000" dirty="0" smtClean="0"/>
              <a:t>	8</a:t>
            </a:r>
            <a:endParaRPr lang="en-ZA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ZA" sz="2000" b="1" dirty="0"/>
              <a:t>My </a:t>
            </a:r>
            <a:r>
              <a:rPr lang="en-ZA" sz="2000" b="1" dirty="0" err="1"/>
              <a:t>vuurtjie</a:t>
            </a:r>
            <a:r>
              <a:rPr lang="en-ZA" sz="2000" b="1" dirty="0"/>
              <a:t> brand, my </a:t>
            </a:r>
            <a:r>
              <a:rPr lang="en-ZA" sz="2000" b="1" dirty="0" err="1"/>
              <a:t>kersie</a:t>
            </a:r>
            <a:r>
              <a:rPr lang="en-ZA" sz="2000" b="1" dirty="0"/>
              <a:t> gee </a:t>
            </a:r>
            <a:r>
              <a:rPr lang="en-ZA" sz="2000" b="1" dirty="0" err="1"/>
              <a:t>sy</a:t>
            </a:r>
            <a:r>
              <a:rPr lang="en-ZA" sz="2000" b="1" dirty="0"/>
              <a:t> </a:t>
            </a:r>
            <a:r>
              <a:rPr lang="en-ZA" sz="2000" b="1" dirty="0" err="1"/>
              <a:t>lig</a:t>
            </a:r>
            <a:r>
              <a:rPr lang="en-ZA" sz="2000" b="1" dirty="0"/>
              <a:t>.		</a:t>
            </a:r>
            <a:r>
              <a:rPr lang="en-ZA" sz="2000" b="1" dirty="0" smtClean="0"/>
              <a:t>	9</a:t>
            </a:r>
            <a:r>
              <a:rPr lang="en-ZA" sz="2000" b="1" dirty="0"/>
              <a:t/>
            </a:r>
            <a:br>
              <a:rPr lang="en-ZA" sz="2000" b="1" dirty="0"/>
            </a:br>
            <a:r>
              <a:rPr lang="en-ZA" sz="2000" b="1" dirty="0" err="1"/>
              <a:t>Ek</a:t>
            </a:r>
            <a:r>
              <a:rPr lang="en-ZA" sz="2000" b="1" dirty="0"/>
              <a:t> </a:t>
            </a:r>
            <a:r>
              <a:rPr lang="en-ZA" sz="2000" b="1" dirty="0" err="1"/>
              <a:t>hoor</a:t>
            </a:r>
            <a:r>
              <a:rPr lang="en-ZA" sz="2000" b="1" dirty="0"/>
              <a:t> </a:t>
            </a:r>
            <a:r>
              <a:rPr lang="en-ZA" sz="2000" b="1" dirty="0" err="1"/>
              <a:t>dan</a:t>
            </a:r>
            <a:r>
              <a:rPr lang="en-ZA" sz="2000" b="1" dirty="0"/>
              <a:t> maar hoe</a:t>
            </a:r>
            <a:r>
              <a:rPr lang="en-ZA" b="1" dirty="0"/>
              <a:t> </a:t>
            </a:r>
            <a:r>
              <a:rPr lang="en-ZA" sz="2000" b="1" dirty="0" err="1"/>
              <a:t>loei</a:t>
            </a:r>
            <a:r>
              <a:rPr lang="en-ZA" b="1" dirty="0"/>
              <a:t> </a:t>
            </a:r>
            <a:r>
              <a:rPr lang="en-ZA" sz="2000" b="1" dirty="0"/>
              <a:t>die storm </a:t>
            </a:r>
            <a:r>
              <a:rPr lang="en-ZA" sz="2000" b="1" dirty="0" err="1"/>
              <a:t>daarbuite</a:t>
            </a:r>
            <a:r>
              <a:rPr lang="en-ZA" sz="2000" b="1" dirty="0"/>
              <a:t>	</a:t>
            </a:r>
            <a:r>
              <a:rPr lang="en-ZA" sz="2000" b="1" dirty="0" smtClean="0"/>
              <a:t>	10</a:t>
            </a:r>
            <a:r>
              <a:rPr lang="en-ZA" sz="2000" b="1" dirty="0"/>
              <a:t/>
            </a:r>
            <a:br>
              <a:rPr lang="en-ZA" sz="2000" b="1" dirty="0"/>
            </a:br>
            <a:r>
              <a:rPr lang="en-ZA" sz="2000" b="1" dirty="0" err="1"/>
              <a:t>ek</a:t>
            </a:r>
            <a:r>
              <a:rPr lang="en-ZA" sz="2000" b="1" dirty="0"/>
              <a:t> </a:t>
            </a:r>
            <a:r>
              <a:rPr lang="en-ZA" sz="2000" b="1" dirty="0" err="1"/>
              <a:t>hoor</a:t>
            </a:r>
            <a:r>
              <a:rPr lang="en-ZA" sz="2000" b="1" dirty="0"/>
              <a:t> hoe </a:t>
            </a:r>
            <a:r>
              <a:rPr lang="en-ZA" sz="2000" b="1" dirty="0" err="1"/>
              <a:t>ruk</a:t>
            </a:r>
            <a:r>
              <a:rPr lang="en-ZA" sz="2000" b="1" dirty="0"/>
              <a:t> die </a:t>
            </a:r>
            <a:r>
              <a:rPr lang="en-ZA" sz="2000" b="1" dirty="0" err="1"/>
              <a:t>winde</a:t>
            </a:r>
            <a:r>
              <a:rPr lang="en-ZA" sz="2000" b="1" dirty="0"/>
              <a:t> </a:t>
            </a:r>
            <a:r>
              <a:rPr lang="en-ZA" sz="2000" b="1" dirty="0" err="1"/>
              <a:t>aan</a:t>
            </a:r>
            <a:r>
              <a:rPr lang="en-ZA" sz="2000" b="1" dirty="0"/>
              <a:t> my </a:t>
            </a:r>
            <a:r>
              <a:rPr lang="en-ZA" sz="2000" b="1" dirty="0" err="1"/>
              <a:t>ruite</a:t>
            </a:r>
            <a:r>
              <a:rPr lang="en-ZA" sz="2000" b="1" dirty="0"/>
              <a:t>;		</a:t>
            </a:r>
            <a:r>
              <a:rPr lang="en-ZA" sz="2000" b="1" dirty="0" smtClean="0"/>
              <a:t>	11</a:t>
            </a:r>
            <a:r>
              <a:rPr lang="en-ZA" sz="2000" b="1" dirty="0"/>
              <a:t/>
            </a:r>
            <a:br>
              <a:rPr lang="en-ZA" sz="2000" b="1" dirty="0"/>
            </a:br>
            <a:r>
              <a:rPr lang="en-ZA" sz="2000" b="1" dirty="0" err="1"/>
              <a:t>hierbinne</a:t>
            </a:r>
            <a:r>
              <a:rPr lang="en-ZA" sz="2000" b="1" dirty="0"/>
              <a:t> is </a:t>
            </a:r>
            <a:r>
              <a:rPr lang="en-ZA" sz="2000" b="1" dirty="0" err="1"/>
              <a:t>dit</a:t>
            </a:r>
            <a:r>
              <a:rPr lang="en-ZA" sz="2000" b="1" dirty="0"/>
              <a:t> </a:t>
            </a:r>
            <a:r>
              <a:rPr lang="en-ZA" sz="2000" b="1" dirty="0" err="1"/>
              <a:t>veilig</a:t>
            </a:r>
            <a:r>
              <a:rPr lang="en-ZA" sz="2000" b="1" dirty="0"/>
              <a:t>, warm </a:t>
            </a:r>
            <a:r>
              <a:rPr lang="en-ZA" sz="2000" b="1" dirty="0" err="1"/>
              <a:t>en</a:t>
            </a:r>
            <a:r>
              <a:rPr lang="en-ZA" sz="2000" b="1" dirty="0"/>
              <a:t> dig.	</a:t>
            </a:r>
            <a:r>
              <a:rPr lang="en-ZA" sz="2000" dirty="0"/>
              <a:t>	</a:t>
            </a:r>
            <a:r>
              <a:rPr lang="en-ZA" sz="2000" dirty="0" smtClean="0"/>
              <a:t>	</a:t>
            </a:r>
            <a:r>
              <a:rPr lang="en-ZA" sz="2000" b="1" dirty="0" smtClean="0"/>
              <a:t>12</a:t>
            </a:r>
            <a:endParaRPr lang="en-ZA" sz="2000" b="1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 err="1"/>
              <a:t>Kom</a:t>
            </a:r>
            <a:r>
              <a:rPr lang="en-ZA" sz="2000" dirty="0"/>
              <a:t> nag, </a:t>
            </a:r>
            <a:r>
              <a:rPr lang="en-ZA" sz="2000" dirty="0" err="1"/>
              <a:t>kom</a:t>
            </a:r>
            <a:r>
              <a:rPr lang="en-ZA" sz="2000" dirty="0"/>
              <a:t> </a:t>
            </a:r>
            <a:r>
              <a:rPr lang="en-ZA" sz="2000" dirty="0" err="1"/>
              <a:t>weer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wind, </a:t>
            </a:r>
            <a:r>
              <a:rPr lang="en-ZA" sz="2000" dirty="0" err="1"/>
              <a:t>kom</a:t>
            </a:r>
            <a:r>
              <a:rPr lang="en-ZA" sz="2000" dirty="0"/>
              <a:t> </a:t>
            </a:r>
            <a:r>
              <a:rPr lang="en-ZA" sz="2000" dirty="0" err="1"/>
              <a:t>oseaan</a:t>
            </a:r>
            <a:r>
              <a:rPr lang="en-ZA" sz="2000" dirty="0"/>
              <a:t> -		</a:t>
            </a:r>
            <a:r>
              <a:rPr lang="en-ZA" sz="2000" dirty="0" smtClean="0"/>
              <a:t>	13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dit</a:t>
            </a:r>
            <a:r>
              <a:rPr lang="en-ZA" sz="2000" dirty="0"/>
              <a:t> is 'n rots </a:t>
            </a:r>
            <a:r>
              <a:rPr lang="en-ZA" sz="2000" dirty="0" err="1"/>
              <a:t>waarop</a:t>
            </a:r>
            <a:r>
              <a:rPr lang="en-ZA" sz="2000" dirty="0"/>
              <a:t> my </a:t>
            </a:r>
            <a:r>
              <a:rPr lang="en-ZA" sz="2000" dirty="0" err="1"/>
              <a:t>huisie</a:t>
            </a:r>
            <a:r>
              <a:rPr lang="en-ZA" sz="2000" dirty="0"/>
              <a:t> </a:t>
            </a:r>
            <a:r>
              <a:rPr lang="en-ZA" sz="2000" dirty="0" err="1"/>
              <a:t>staan</a:t>
            </a:r>
            <a:r>
              <a:rPr lang="en-ZA" sz="2000" dirty="0"/>
              <a:t>.		</a:t>
            </a:r>
            <a:r>
              <a:rPr lang="en-ZA" sz="2000" dirty="0" smtClean="0"/>
              <a:t>	14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ZA" sz="1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63886" y="4049486"/>
            <a:ext cx="278674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956629" y="4913086"/>
            <a:ext cx="278674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405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9315" y="3773714"/>
            <a:ext cx="3381828" cy="133531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ZA" sz="3600" dirty="0" err="1" smtClean="0"/>
              <a:t>gehoorsintuig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343" y="1825625"/>
            <a:ext cx="5671457" cy="4351338"/>
          </a:xfrm>
        </p:spPr>
        <p:txBody>
          <a:bodyPr>
            <a:normAutofit/>
          </a:bodyPr>
          <a:lstStyle/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142" y="689430"/>
            <a:ext cx="7663543" cy="492873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ZA" sz="2000" dirty="0" err="1"/>
              <a:t>Ek</a:t>
            </a:r>
            <a:r>
              <a:rPr lang="en-ZA" sz="2000" dirty="0"/>
              <a:t> het 'n </a:t>
            </a:r>
            <a:r>
              <a:rPr lang="en-ZA" sz="2000" dirty="0" err="1"/>
              <a:t>huisie</a:t>
            </a:r>
            <a:r>
              <a:rPr lang="en-ZA" sz="2000" dirty="0"/>
              <a:t> by die see. Dis nag.		</a:t>
            </a:r>
            <a:r>
              <a:rPr lang="en-ZA" sz="2000" dirty="0" smtClean="0"/>
              <a:t>		1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dirty="0"/>
              <a:t> </a:t>
            </a:r>
            <a:r>
              <a:rPr lang="en-ZA" sz="2000" dirty="0" err="1"/>
              <a:t>aaneen</a:t>
            </a:r>
            <a:r>
              <a:rPr lang="en-ZA" sz="2000" dirty="0"/>
              <a:t>, </a:t>
            </a:r>
            <a:r>
              <a:rPr lang="en-ZA" sz="2000" dirty="0" err="1"/>
              <a:t>aaneen</a:t>
            </a:r>
            <a:r>
              <a:rPr lang="en-ZA" sz="2000" dirty="0"/>
              <a:t> die </a:t>
            </a:r>
            <a:r>
              <a:rPr lang="en-ZA" sz="2000" dirty="0" err="1"/>
              <a:t>golwe</a:t>
            </a:r>
            <a:r>
              <a:rPr lang="en-ZA" sz="2000" b="1" u="sng" dirty="0"/>
              <a:t> </a:t>
            </a:r>
            <a:r>
              <a:rPr lang="en-ZA" sz="2000" dirty="0" err="1"/>
              <a:t>slaan</a:t>
            </a:r>
            <a:r>
              <a:rPr lang="en-ZA" sz="2000" dirty="0"/>
              <a:t>	</a:t>
            </a:r>
            <a:r>
              <a:rPr lang="en-ZA" sz="2000" dirty="0" smtClean="0"/>
              <a:t>		2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teenaan</a:t>
            </a:r>
            <a:r>
              <a:rPr lang="en-ZA" sz="2000" dirty="0"/>
              <a:t> die rots </a:t>
            </a:r>
            <a:r>
              <a:rPr lang="en-ZA" sz="2000" dirty="0" err="1"/>
              <a:t>waarop</a:t>
            </a:r>
            <a:r>
              <a:rPr lang="en-ZA" sz="2000" dirty="0"/>
              <a:t> my </a:t>
            </a:r>
            <a:r>
              <a:rPr lang="en-ZA" sz="2000" dirty="0" err="1"/>
              <a:t>huisie</a:t>
            </a:r>
            <a:r>
              <a:rPr lang="en-ZA" sz="2000" dirty="0"/>
              <a:t> </a:t>
            </a:r>
            <a:r>
              <a:rPr lang="en-ZA" sz="2000" dirty="0" err="1"/>
              <a:t>staan</a:t>
            </a:r>
            <a:r>
              <a:rPr lang="en-ZA" sz="2000" dirty="0"/>
              <a:t>		</a:t>
            </a:r>
            <a:r>
              <a:rPr lang="en-ZA" sz="2000" dirty="0" smtClean="0"/>
              <a:t>	3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/>
              <a:t>met al die </a:t>
            </a:r>
            <a:r>
              <a:rPr lang="en-ZA" sz="2000" dirty="0" err="1"/>
              <a:t>oseaan</a:t>
            </a:r>
            <a:r>
              <a:rPr lang="en-ZA" sz="2000" dirty="0"/>
              <a:t> se </a:t>
            </a:r>
            <a:r>
              <a:rPr lang="en-ZA" sz="2000" dirty="0" err="1"/>
              <a:t>woeste</a:t>
            </a:r>
            <a:r>
              <a:rPr lang="en-ZA" sz="2000" dirty="0"/>
              <a:t> </a:t>
            </a:r>
            <a:r>
              <a:rPr lang="en-ZA" sz="2000" dirty="0" err="1"/>
              <a:t>krag</a:t>
            </a:r>
            <a:r>
              <a:rPr lang="en-ZA" sz="2000" dirty="0"/>
              <a:t>. 			</a:t>
            </a:r>
            <a:r>
              <a:rPr lang="en-ZA" sz="2000" dirty="0" smtClean="0"/>
              <a:t>	4</a:t>
            </a:r>
            <a:endParaRPr lang="en-Z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 err="1"/>
              <a:t>Ek</a:t>
            </a:r>
            <a:r>
              <a:rPr lang="en-ZA" sz="2000" dirty="0"/>
              <a:t> </a:t>
            </a:r>
            <a:r>
              <a:rPr lang="en-ZA" sz="2000" dirty="0" err="1"/>
              <a:t>hoor</a:t>
            </a:r>
            <a:r>
              <a:rPr lang="en-ZA" sz="2000" dirty="0"/>
              <a:t> die </a:t>
            </a:r>
            <a:r>
              <a:rPr lang="en-ZA" sz="2000" dirty="0" err="1"/>
              <a:t>winde</a:t>
            </a:r>
            <a:r>
              <a:rPr lang="en-ZA" sz="2000" dirty="0"/>
              <a:t> </a:t>
            </a:r>
            <a:r>
              <a:rPr lang="en-ZA" sz="2000" dirty="0" err="1"/>
              <a:t>huil</a:t>
            </a:r>
            <a:r>
              <a:rPr lang="en-ZA" sz="2000" dirty="0"/>
              <a:t> - 'n </a:t>
            </a:r>
            <a:r>
              <a:rPr lang="en-ZA" sz="2000" dirty="0" err="1"/>
              <a:t>kreun</a:t>
            </a:r>
            <a:r>
              <a:rPr lang="en-ZA" sz="2000" dirty="0"/>
              <a:t>, 'n </a:t>
            </a:r>
            <a:r>
              <a:rPr lang="en-ZA" sz="2000" dirty="0" err="1"/>
              <a:t>klag</a:t>
            </a:r>
            <a:r>
              <a:rPr lang="en-ZA" sz="2000" dirty="0" smtClean="0"/>
              <a:t>,		 	5  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soos</a:t>
            </a:r>
            <a:r>
              <a:rPr lang="en-ZA" sz="2000" dirty="0"/>
              <a:t> van </a:t>
            </a:r>
            <a:r>
              <a:rPr lang="en-ZA" sz="2000" dirty="0" err="1"/>
              <a:t>verlore</a:t>
            </a:r>
            <a:r>
              <a:rPr lang="en-ZA" sz="2000" dirty="0"/>
              <a:t> </a:t>
            </a:r>
            <a:r>
              <a:rPr lang="en-ZA" sz="2000" dirty="0" err="1"/>
              <a:t>siele</a:t>
            </a:r>
            <a:r>
              <a:rPr lang="en-ZA" sz="2000" dirty="0"/>
              <a:t> in </a:t>
            </a:r>
            <a:r>
              <a:rPr lang="en-ZA" sz="2000" dirty="0" err="1"/>
              <a:t>hul</a:t>
            </a:r>
            <a:r>
              <a:rPr lang="en-ZA" sz="2000" dirty="0"/>
              <a:t> </a:t>
            </a:r>
            <a:r>
              <a:rPr lang="en-ZA" sz="2000" dirty="0" err="1"/>
              <a:t>nood</a:t>
            </a:r>
            <a:r>
              <a:rPr lang="en-ZA" sz="2000" dirty="0"/>
              <a:t>		</a:t>
            </a:r>
            <a:r>
              <a:rPr lang="en-ZA" sz="2000" dirty="0" smtClean="0"/>
              <a:t>		6</a:t>
            </a:r>
            <a:br>
              <a:rPr lang="en-ZA" sz="2000" dirty="0" smtClean="0"/>
            </a:br>
            <a:r>
              <a:rPr lang="en-ZA" sz="2000" dirty="0" smtClean="0"/>
              <a:t>al </a:t>
            </a:r>
            <a:r>
              <a:rPr lang="en-ZA" sz="2000" dirty="0" err="1"/>
              <a:t>dwalend</a:t>
            </a:r>
            <a:r>
              <a:rPr lang="en-ZA" sz="2000" dirty="0"/>
              <a:t>, </a:t>
            </a:r>
            <a:r>
              <a:rPr lang="en-ZA" sz="2000" dirty="0" err="1"/>
              <a:t>klagend</a:t>
            </a:r>
            <a:r>
              <a:rPr lang="en-ZA" sz="2000" dirty="0"/>
              <a:t>, </a:t>
            </a:r>
            <a:r>
              <a:rPr lang="en-ZA" sz="2000" dirty="0" err="1"/>
              <a:t>wat</a:t>
            </a:r>
            <a:r>
              <a:rPr lang="en-ZA" sz="2000" dirty="0"/>
              <a:t> in </a:t>
            </a:r>
            <a:r>
              <a:rPr lang="en-ZA" sz="2000" dirty="0" err="1"/>
              <a:t>grag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</a:t>
            </a:r>
            <a:r>
              <a:rPr lang="en-ZA" sz="2000" dirty="0" err="1"/>
              <a:t>dood</a:t>
            </a:r>
            <a:r>
              <a:rPr lang="en-ZA" sz="2000" dirty="0"/>
              <a:t>		</a:t>
            </a:r>
            <a:r>
              <a:rPr lang="en-ZA" sz="2000" dirty="0" smtClean="0"/>
              <a:t>	7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geen</a:t>
            </a:r>
            <a:r>
              <a:rPr lang="en-ZA" sz="2000" dirty="0"/>
              <a:t> </a:t>
            </a:r>
            <a:r>
              <a:rPr lang="en-ZA" sz="2000" dirty="0" err="1"/>
              <a:t>rus</a:t>
            </a:r>
            <a:r>
              <a:rPr lang="en-ZA" sz="2000" dirty="0"/>
              <a:t> </a:t>
            </a:r>
            <a:r>
              <a:rPr lang="en-ZA" sz="2000" dirty="0" err="1"/>
              <a:t>kon</a:t>
            </a:r>
            <a:r>
              <a:rPr lang="en-ZA" sz="2000" dirty="0"/>
              <a:t> </a:t>
            </a:r>
            <a:r>
              <a:rPr lang="en-ZA" sz="2000" dirty="0" err="1"/>
              <a:t>vind</a:t>
            </a:r>
            <a:r>
              <a:rPr lang="en-ZA" sz="2000" dirty="0"/>
              <a:t> </a:t>
            </a:r>
            <a:r>
              <a:rPr lang="en-ZA" sz="2000" dirty="0" err="1"/>
              <a:t>nie</a:t>
            </a:r>
            <a:r>
              <a:rPr lang="en-ZA" sz="2000" dirty="0"/>
              <a:t>, maar nog </a:t>
            </a:r>
            <a:r>
              <a:rPr lang="en-ZA" sz="2000" dirty="0" err="1"/>
              <a:t>soek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</a:t>
            </a:r>
            <a:r>
              <a:rPr lang="en-ZA" sz="2000" dirty="0" err="1"/>
              <a:t>smag</a:t>
            </a:r>
            <a:r>
              <a:rPr lang="en-ZA" sz="2000" dirty="0"/>
              <a:t>.	</a:t>
            </a:r>
            <a:r>
              <a:rPr lang="en-ZA" sz="2000" dirty="0" smtClean="0"/>
              <a:t>	8</a:t>
            </a:r>
            <a:endParaRPr lang="en-ZA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ZA" sz="2000" b="1" dirty="0"/>
              <a:t>My </a:t>
            </a:r>
            <a:r>
              <a:rPr lang="en-ZA" sz="2000" b="1" dirty="0" err="1"/>
              <a:t>vuurtjie</a:t>
            </a:r>
            <a:r>
              <a:rPr lang="en-ZA" sz="2000" b="1" dirty="0"/>
              <a:t> brand, my </a:t>
            </a:r>
            <a:r>
              <a:rPr lang="en-ZA" sz="2000" b="1" dirty="0" err="1"/>
              <a:t>kersie</a:t>
            </a:r>
            <a:r>
              <a:rPr lang="en-ZA" sz="2000" b="1" dirty="0"/>
              <a:t> gee </a:t>
            </a:r>
            <a:r>
              <a:rPr lang="en-ZA" sz="2000" b="1" dirty="0" err="1"/>
              <a:t>sy</a:t>
            </a:r>
            <a:r>
              <a:rPr lang="en-ZA" sz="2000" b="1" dirty="0"/>
              <a:t> </a:t>
            </a:r>
            <a:r>
              <a:rPr lang="en-ZA" sz="2000" b="1" dirty="0" err="1"/>
              <a:t>lig</a:t>
            </a:r>
            <a:r>
              <a:rPr lang="en-ZA" sz="2000" b="1" dirty="0"/>
              <a:t>.		</a:t>
            </a:r>
            <a:r>
              <a:rPr lang="en-ZA" sz="2000" b="1" dirty="0" smtClean="0"/>
              <a:t>	9</a:t>
            </a:r>
            <a:r>
              <a:rPr lang="en-ZA" sz="2000" b="1" dirty="0"/>
              <a:t/>
            </a:r>
            <a:br>
              <a:rPr lang="en-ZA" sz="2000" b="1" dirty="0"/>
            </a:br>
            <a:r>
              <a:rPr lang="en-ZA" sz="2000" b="1" dirty="0" err="1"/>
              <a:t>Ek</a:t>
            </a:r>
            <a:r>
              <a:rPr lang="en-ZA" sz="2000" b="1" dirty="0"/>
              <a:t> </a:t>
            </a:r>
            <a:r>
              <a:rPr lang="en-ZA" sz="2000" b="1" dirty="0" err="1"/>
              <a:t>hoor</a:t>
            </a:r>
            <a:r>
              <a:rPr lang="en-ZA" sz="2000" b="1" dirty="0"/>
              <a:t> </a:t>
            </a:r>
            <a:r>
              <a:rPr lang="en-ZA" sz="2000" b="1" dirty="0" err="1"/>
              <a:t>dan</a:t>
            </a:r>
            <a:r>
              <a:rPr lang="en-ZA" sz="2000" b="1" dirty="0"/>
              <a:t> maar hoe</a:t>
            </a:r>
            <a:r>
              <a:rPr lang="en-ZA" b="1" dirty="0"/>
              <a:t> </a:t>
            </a:r>
            <a:r>
              <a:rPr lang="en-ZA" sz="2000" b="1" dirty="0" err="1"/>
              <a:t>loei</a:t>
            </a:r>
            <a:r>
              <a:rPr lang="en-ZA" b="1" dirty="0"/>
              <a:t> </a:t>
            </a:r>
            <a:r>
              <a:rPr lang="en-ZA" sz="2000" b="1" dirty="0"/>
              <a:t>die storm </a:t>
            </a:r>
            <a:r>
              <a:rPr lang="en-ZA" sz="2000" b="1" dirty="0" err="1"/>
              <a:t>daarbuite</a:t>
            </a:r>
            <a:r>
              <a:rPr lang="en-ZA" sz="2000" b="1" dirty="0"/>
              <a:t>	</a:t>
            </a:r>
            <a:r>
              <a:rPr lang="en-ZA" sz="2000" b="1" dirty="0" smtClean="0"/>
              <a:t>	10</a:t>
            </a:r>
            <a:r>
              <a:rPr lang="en-ZA" sz="2000" b="1" dirty="0"/>
              <a:t/>
            </a:r>
            <a:br>
              <a:rPr lang="en-ZA" sz="2000" b="1" dirty="0"/>
            </a:br>
            <a:r>
              <a:rPr lang="en-ZA" sz="2000" b="1" dirty="0" err="1"/>
              <a:t>ek</a:t>
            </a:r>
            <a:r>
              <a:rPr lang="en-ZA" sz="2000" b="1" dirty="0"/>
              <a:t> </a:t>
            </a:r>
            <a:r>
              <a:rPr lang="en-ZA" sz="2000" b="1" dirty="0" err="1"/>
              <a:t>hoor</a:t>
            </a:r>
            <a:r>
              <a:rPr lang="en-ZA" sz="2000" b="1" dirty="0"/>
              <a:t> hoe </a:t>
            </a:r>
            <a:r>
              <a:rPr lang="en-ZA" sz="2000" b="1" dirty="0" err="1"/>
              <a:t>ruk</a:t>
            </a:r>
            <a:r>
              <a:rPr lang="en-ZA" sz="2000" b="1" dirty="0"/>
              <a:t> die </a:t>
            </a:r>
            <a:r>
              <a:rPr lang="en-ZA" sz="2000" b="1" dirty="0" err="1"/>
              <a:t>winde</a:t>
            </a:r>
            <a:r>
              <a:rPr lang="en-ZA" sz="2000" b="1" dirty="0"/>
              <a:t> </a:t>
            </a:r>
            <a:r>
              <a:rPr lang="en-ZA" sz="2000" b="1" dirty="0" err="1"/>
              <a:t>aan</a:t>
            </a:r>
            <a:r>
              <a:rPr lang="en-ZA" sz="2000" b="1" dirty="0"/>
              <a:t> my </a:t>
            </a:r>
            <a:r>
              <a:rPr lang="en-ZA" sz="2000" b="1" dirty="0" err="1"/>
              <a:t>ruite</a:t>
            </a:r>
            <a:r>
              <a:rPr lang="en-ZA" sz="2000" b="1" dirty="0"/>
              <a:t>;		</a:t>
            </a:r>
            <a:r>
              <a:rPr lang="en-ZA" sz="2000" b="1" dirty="0" smtClean="0"/>
              <a:t>	11</a:t>
            </a:r>
            <a:r>
              <a:rPr lang="en-ZA" sz="2000" b="1" dirty="0"/>
              <a:t/>
            </a:r>
            <a:br>
              <a:rPr lang="en-ZA" sz="2000" b="1" dirty="0"/>
            </a:br>
            <a:r>
              <a:rPr lang="en-ZA" sz="2000" b="1" dirty="0" err="1"/>
              <a:t>hierbinne</a:t>
            </a:r>
            <a:r>
              <a:rPr lang="en-ZA" sz="2000" b="1" dirty="0"/>
              <a:t> is </a:t>
            </a:r>
            <a:r>
              <a:rPr lang="en-ZA" sz="2000" b="1" dirty="0" err="1"/>
              <a:t>dit</a:t>
            </a:r>
            <a:r>
              <a:rPr lang="en-ZA" sz="2000" b="1" dirty="0"/>
              <a:t> </a:t>
            </a:r>
            <a:r>
              <a:rPr lang="en-ZA" sz="2000" b="1" dirty="0" err="1"/>
              <a:t>veilig</a:t>
            </a:r>
            <a:r>
              <a:rPr lang="en-ZA" sz="2000" b="1" dirty="0"/>
              <a:t>, warm </a:t>
            </a:r>
            <a:r>
              <a:rPr lang="en-ZA" sz="2000" b="1" dirty="0" err="1"/>
              <a:t>en</a:t>
            </a:r>
            <a:r>
              <a:rPr lang="en-ZA" sz="2000" b="1" dirty="0"/>
              <a:t> dig.	</a:t>
            </a:r>
            <a:r>
              <a:rPr lang="en-ZA" sz="2000" dirty="0"/>
              <a:t>	</a:t>
            </a:r>
            <a:r>
              <a:rPr lang="en-ZA" sz="2000" dirty="0" smtClean="0"/>
              <a:t>	</a:t>
            </a:r>
            <a:r>
              <a:rPr lang="en-ZA" sz="2000" b="1" dirty="0" smtClean="0"/>
              <a:t>12</a:t>
            </a:r>
            <a:endParaRPr lang="en-ZA" sz="2000" b="1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dirty="0" err="1"/>
              <a:t>Kom</a:t>
            </a:r>
            <a:r>
              <a:rPr lang="en-ZA" sz="2000" dirty="0"/>
              <a:t> nag, </a:t>
            </a:r>
            <a:r>
              <a:rPr lang="en-ZA" sz="2000" dirty="0" err="1"/>
              <a:t>kom</a:t>
            </a:r>
            <a:r>
              <a:rPr lang="en-ZA" sz="2000" dirty="0"/>
              <a:t> </a:t>
            </a:r>
            <a:r>
              <a:rPr lang="en-ZA" sz="2000" dirty="0" err="1"/>
              <a:t>weer</a:t>
            </a:r>
            <a:r>
              <a:rPr lang="en-ZA" sz="2000" dirty="0"/>
              <a:t> </a:t>
            </a:r>
            <a:r>
              <a:rPr lang="en-ZA" sz="2000" dirty="0" err="1"/>
              <a:t>en</a:t>
            </a:r>
            <a:r>
              <a:rPr lang="en-ZA" sz="2000" dirty="0"/>
              <a:t> wind, </a:t>
            </a:r>
            <a:r>
              <a:rPr lang="en-ZA" sz="2000" dirty="0" err="1"/>
              <a:t>kom</a:t>
            </a:r>
            <a:r>
              <a:rPr lang="en-ZA" sz="2000" dirty="0"/>
              <a:t> </a:t>
            </a:r>
            <a:r>
              <a:rPr lang="en-ZA" sz="2000" dirty="0" err="1"/>
              <a:t>oseaan</a:t>
            </a:r>
            <a:r>
              <a:rPr lang="en-ZA" sz="2000" dirty="0"/>
              <a:t> -		</a:t>
            </a:r>
            <a:r>
              <a:rPr lang="en-ZA" sz="2000" dirty="0" smtClean="0"/>
              <a:t>	13</a:t>
            </a: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err="1"/>
              <a:t>dit</a:t>
            </a:r>
            <a:r>
              <a:rPr lang="en-ZA" sz="2000" dirty="0"/>
              <a:t> is 'n rots </a:t>
            </a:r>
            <a:r>
              <a:rPr lang="en-ZA" sz="2000" dirty="0" err="1"/>
              <a:t>waarop</a:t>
            </a:r>
            <a:r>
              <a:rPr lang="en-ZA" sz="2000" dirty="0"/>
              <a:t> my </a:t>
            </a:r>
            <a:r>
              <a:rPr lang="en-ZA" sz="2000" dirty="0" err="1"/>
              <a:t>huisie</a:t>
            </a:r>
            <a:r>
              <a:rPr lang="en-ZA" sz="2000" dirty="0"/>
              <a:t> </a:t>
            </a:r>
            <a:r>
              <a:rPr lang="en-ZA" sz="2000" dirty="0" err="1"/>
              <a:t>staan</a:t>
            </a:r>
            <a:r>
              <a:rPr lang="en-ZA" sz="2000" dirty="0"/>
              <a:t>.		</a:t>
            </a:r>
            <a:r>
              <a:rPr lang="en-ZA" sz="2000" dirty="0" smtClean="0"/>
              <a:t>	14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ZA" sz="1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18630" y="4354286"/>
            <a:ext cx="130628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963886" y="4695372"/>
            <a:ext cx="278674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258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828" y="4034971"/>
            <a:ext cx="10551886" cy="159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7" y="295161"/>
            <a:ext cx="10504715" cy="2019867"/>
          </a:xfrm>
        </p:spPr>
        <p:txBody>
          <a:bodyPr>
            <a:normAutofit/>
          </a:bodyPr>
          <a:lstStyle/>
          <a:p>
            <a:r>
              <a:rPr lang="en-ZA" sz="3600" dirty="0" smtClean="0"/>
              <a:t/>
            </a:r>
            <a:br>
              <a:rPr lang="en-ZA" sz="3600" dirty="0" smtClean="0"/>
            </a:br>
            <a:r>
              <a:rPr lang="en-ZA" sz="5400" dirty="0" err="1" smtClean="0"/>
              <a:t>Slotkoeplet</a:t>
            </a:r>
            <a:r>
              <a:rPr lang="en-ZA" sz="5400" dirty="0" smtClean="0"/>
              <a:t/>
            </a:r>
            <a:br>
              <a:rPr lang="en-ZA" sz="5400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343" y="1825625"/>
            <a:ext cx="5671457" cy="4351338"/>
          </a:xfrm>
        </p:spPr>
        <p:txBody>
          <a:bodyPr>
            <a:normAutofit/>
          </a:bodyPr>
          <a:lstStyle/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f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71" y="2583543"/>
            <a:ext cx="9144000" cy="2931886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dirty="0" err="1" smtClean="0"/>
              <a:t>Kom</a:t>
            </a:r>
            <a:r>
              <a:rPr lang="en-ZA" dirty="0" smtClean="0"/>
              <a:t> </a:t>
            </a:r>
            <a:r>
              <a:rPr lang="en-ZA" dirty="0"/>
              <a:t>nag, </a:t>
            </a:r>
            <a:r>
              <a:rPr lang="en-ZA" dirty="0" err="1"/>
              <a:t>kom</a:t>
            </a:r>
            <a:r>
              <a:rPr lang="en-ZA" dirty="0"/>
              <a:t> </a:t>
            </a:r>
            <a:r>
              <a:rPr lang="en-ZA" dirty="0" err="1"/>
              <a:t>weer</a:t>
            </a:r>
            <a:r>
              <a:rPr lang="en-ZA" dirty="0"/>
              <a:t> </a:t>
            </a:r>
            <a:r>
              <a:rPr lang="en-ZA" dirty="0" err="1"/>
              <a:t>en</a:t>
            </a:r>
            <a:r>
              <a:rPr lang="en-ZA" dirty="0"/>
              <a:t> wind, </a:t>
            </a:r>
            <a:r>
              <a:rPr lang="en-ZA" dirty="0" err="1"/>
              <a:t>kom</a:t>
            </a:r>
            <a:r>
              <a:rPr lang="en-ZA" dirty="0"/>
              <a:t> </a:t>
            </a:r>
            <a:r>
              <a:rPr lang="en-ZA" dirty="0" err="1"/>
              <a:t>oseaan</a:t>
            </a:r>
            <a:r>
              <a:rPr lang="en-ZA" dirty="0"/>
              <a:t> -		13</a:t>
            </a:r>
            <a:br>
              <a:rPr lang="en-ZA" dirty="0"/>
            </a:br>
            <a:r>
              <a:rPr lang="en-ZA" dirty="0" err="1"/>
              <a:t>dit</a:t>
            </a:r>
            <a:r>
              <a:rPr lang="en-ZA" dirty="0"/>
              <a:t> is 'n rots </a:t>
            </a:r>
            <a:r>
              <a:rPr lang="en-ZA" dirty="0" err="1"/>
              <a:t>waarop</a:t>
            </a:r>
            <a:r>
              <a:rPr lang="en-ZA" dirty="0"/>
              <a:t> my </a:t>
            </a:r>
            <a:r>
              <a:rPr lang="en-ZA" dirty="0" err="1"/>
              <a:t>huisie</a:t>
            </a:r>
            <a:r>
              <a:rPr lang="en-ZA" dirty="0"/>
              <a:t> </a:t>
            </a:r>
            <a:r>
              <a:rPr lang="en-ZA" dirty="0" err="1"/>
              <a:t>staan</a:t>
            </a:r>
            <a:r>
              <a:rPr lang="en-ZA" dirty="0"/>
              <a:t>.		</a:t>
            </a:r>
            <a:r>
              <a:rPr lang="en-ZA" dirty="0" smtClean="0"/>
              <a:t>	14</a:t>
            </a:r>
            <a:endParaRPr lang="en-ZA" dirty="0"/>
          </a:p>
          <a:p>
            <a:pPr marL="0" indent="0">
              <a:buNone/>
            </a:pPr>
            <a:endParaRPr lang="en-ZA" sz="1400" dirty="0" smtClean="0"/>
          </a:p>
          <a:p>
            <a:pPr marL="0" indent="0">
              <a:buNone/>
            </a:pPr>
            <a:r>
              <a:rPr lang="en-ZA" sz="4400" dirty="0" err="1" smtClean="0"/>
              <a:t>Natuurelemente</a:t>
            </a:r>
            <a:r>
              <a:rPr lang="en-ZA" sz="4400" dirty="0" smtClean="0"/>
              <a:t> word </a:t>
            </a:r>
            <a:r>
              <a:rPr lang="en-ZA" sz="4400" dirty="0" err="1" smtClean="0"/>
              <a:t>uitgedaag</a:t>
            </a:r>
            <a:r>
              <a:rPr lang="en-ZA" sz="4400" dirty="0" smtClean="0"/>
              <a:t> – “You can try all you </a:t>
            </a:r>
            <a:r>
              <a:rPr lang="en-ZA" sz="4400" dirty="0" smtClean="0"/>
              <a:t>want, …”</a:t>
            </a:r>
            <a:endParaRPr lang="en-ZA" sz="4400" dirty="0"/>
          </a:p>
        </p:txBody>
      </p:sp>
    </p:spTree>
    <p:extLst>
      <p:ext uri="{BB962C8B-B14F-4D97-AF65-F5344CB8AC3E}">
        <p14:creationId xmlns:p14="http://schemas.microsoft.com/office/powerpoint/2010/main" val="1548666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Slotkoeplet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608" y="1825625"/>
            <a:ext cx="5659192" cy="435133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360607" y="3073592"/>
            <a:ext cx="714777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2800" dirty="0" err="1"/>
              <a:t>Kom</a:t>
            </a:r>
            <a:r>
              <a:rPr lang="en-ZA" sz="2800" dirty="0"/>
              <a:t> nag, </a:t>
            </a:r>
            <a:r>
              <a:rPr lang="en-ZA" sz="2800" dirty="0" err="1"/>
              <a:t>kom</a:t>
            </a:r>
            <a:r>
              <a:rPr lang="en-ZA" sz="2800" dirty="0"/>
              <a:t> </a:t>
            </a:r>
            <a:r>
              <a:rPr lang="en-ZA" sz="2800" b="1" u="sng" dirty="0" err="1"/>
              <a:t>w</a:t>
            </a:r>
            <a:r>
              <a:rPr lang="en-ZA" sz="2800" dirty="0" err="1"/>
              <a:t>eer</a:t>
            </a:r>
            <a:r>
              <a:rPr lang="en-ZA" sz="2800" dirty="0"/>
              <a:t> </a:t>
            </a:r>
            <a:r>
              <a:rPr lang="en-ZA" sz="2800" dirty="0" err="1"/>
              <a:t>en</a:t>
            </a:r>
            <a:r>
              <a:rPr lang="en-ZA" sz="2800" dirty="0"/>
              <a:t> </a:t>
            </a:r>
            <a:r>
              <a:rPr lang="en-ZA" sz="2800" b="1" u="sng" dirty="0"/>
              <a:t>w</a:t>
            </a:r>
            <a:r>
              <a:rPr lang="en-ZA" sz="2800" dirty="0"/>
              <a:t>ind, </a:t>
            </a:r>
            <a:r>
              <a:rPr lang="en-ZA" sz="2800" dirty="0" err="1"/>
              <a:t>kom</a:t>
            </a:r>
            <a:r>
              <a:rPr lang="en-ZA" sz="2800" dirty="0"/>
              <a:t> </a:t>
            </a:r>
            <a:r>
              <a:rPr lang="en-ZA" sz="2800" dirty="0" err="1"/>
              <a:t>oseaan</a:t>
            </a:r>
            <a:r>
              <a:rPr lang="en-ZA" sz="2800" dirty="0"/>
              <a:t> -	</a:t>
            </a:r>
            <a:r>
              <a:rPr lang="en-ZA" sz="2800" dirty="0" smtClean="0"/>
              <a:t>13</a:t>
            </a:r>
            <a:r>
              <a:rPr lang="en-ZA" sz="2800" dirty="0"/>
              <a:t/>
            </a:r>
            <a:br>
              <a:rPr lang="en-ZA" sz="2800" dirty="0"/>
            </a:br>
            <a:r>
              <a:rPr lang="en-ZA" sz="2800" dirty="0" err="1"/>
              <a:t>dit</a:t>
            </a:r>
            <a:r>
              <a:rPr lang="en-ZA" sz="2800" dirty="0"/>
              <a:t> is 'n rots </a:t>
            </a:r>
            <a:r>
              <a:rPr lang="en-ZA" sz="2800" dirty="0" err="1"/>
              <a:t>waarop</a:t>
            </a:r>
            <a:r>
              <a:rPr lang="en-ZA" sz="2800" dirty="0"/>
              <a:t> my </a:t>
            </a:r>
            <a:r>
              <a:rPr lang="en-ZA" sz="2800" dirty="0" err="1"/>
              <a:t>huisie</a:t>
            </a:r>
            <a:r>
              <a:rPr lang="en-ZA" sz="2800" dirty="0"/>
              <a:t> </a:t>
            </a:r>
            <a:r>
              <a:rPr lang="en-ZA" sz="2800" dirty="0" err="1"/>
              <a:t>staan</a:t>
            </a:r>
            <a:r>
              <a:rPr lang="en-ZA" sz="2800" dirty="0"/>
              <a:t>.		</a:t>
            </a:r>
            <a:r>
              <a:rPr lang="en-ZA" sz="2800" dirty="0" smtClean="0"/>
              <a:t>14</a:t>
            </a:r>
            <a:endParaRPr lang="en-ZA" sz="2800" dirty="0"/>
          </a:p>
        </p:txBody>
      </p:sp>
      <p:sp>
        <p:nvSpPr>
          <p:cNvPr id="6" name="Rectangle 5"/>
          <p:cNvSpPr/>
          <p:nvPr/>
        </p:nvSpPr>
        <p:spPr>
          <a:xfrm>
            <a:off x="7660782" y="2441001"/>
            <a:ext cx="3935569" cy="2279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dirty="0" err="1" smtClean="0">
                <a:solidFill>
                  <a:schemeClr val="tx1"/>
                </a:solidFill>
              </a:rPr>
              <a:t>Klankverskynsel</a:t>
            </a:r>
            <a:r>
              <a:rPr lang="en-ZA" sz="4400" dirty="0">
                <a:solidFill>
                  <a:schemeClr val="tx1"/>
                </a:solidFill>
              </a:rPr>
              <a:t>:</a:t>
            </a:r>
            <a:endParaRPr lang="en-ZA" sz="4400" dirty="0" smtClean="0">
              <a:solidFill>
                <a:schemeClr val="tx1"/>
              </a:solidFill>
            </a:endParaRPr>
          </a:p>
          <a:p>
            <a:pPr algn="ctr"/>
            <a:r>
              <a:rPr lang="en-ZA" sz="4400" i="1" dirty="0" err="1" smtClean="0">
                <a:solidFill>
                  <a:schemeClr val="tx1"/>
                </a:solidFill>
              </a:rPr>
              <a:t>Alliterasie</a:t>
            </a:r>
            <a:endParaRPr lang="en-ZA" sz="4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92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827" y="3454398"/>
            <a:ext cx="8423807" cy="3113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7" y="295161"/>
            <a:ext cx="10504715" cy="2019867"/>
          </a:xfrm>
        </p:spPr>
        <p:txBody>
          <a:bodyPr>
            <a:normAutofit/>
          </a:bodyPr>
          <a:lstStyle/>
          <a:p>
            <a:r>
              <a:rPr lang="en-ZA" sz="3600" dirty="0" smtClean="0"/>
              <a:t/>
            </a:r>
            <a:br>
              <a:rPr lang="en-ZA" sz="3600" dirty="0" smtClean="0"/>
            </a:br>
            <a:r>
              <a:rPr lang="en-ZA" sz="5400" dirty="0" err="1" smtClean="0"/>
              <a:t>Slotkoeplet</a:t>
            </a:r>
            <a:r>
              <a:rPr lang="en-ZA" sz="5400" dirty="0" smtClean="0"/>
              <a:t/>
            </a:r>
            <a:br>
              <a:rPr lang="en-ZA" sz="5400" dirty="0" smtClean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028" y="1872343"/>
            <a:ext cx="9144000" cy="145142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dirty="0" err="1" smtClean="0"/>
              <a:t>Kom</a:t>
            </a:r>
            <a:r>
              <a:rPr lang="en-ZA" dirty="0" smtClean="0"/>
              <a:t> </a:t>
            </a:r>
            <a:r>
              <a:rPr lang="en-ZA" sz="3600" b="1" dirty="0"/>
              <a:t>nag</a:t>
            </a:r>
            <a:r>
              <a:rPr lang="en-ZA" dirty="0"/>
              <a:t>, </a:t>
            </a:r>
            <a:r>
              <a:rPr lang="en-ZA" dirty="0" err="1"/>
              <a:t>kom</a:t>
            </a:r>
            <a:r>
              <a:rPr lang="en-ZA" dirty="0"/>
              <a:t> </a:t>
            </a:r>
            <a:r>
              <a:rPr lang="en-ZA" sz="3600" b="1" dirty="0" err="1"/>
              <a:t>weer</a:t>
            </a:r>
            <a:r>
              <a:rPr lang="en-ZA" sz="3600" b="1" dirty="0"/>
              <a:t> </a:t>
            </a:r>
            <a:r>
              <a:rPr lang="en-ZA" sz="3600" b="1" dirty="0" err="1"/>
              <a:t>en</a:t>
            </a:r>
            <a:r>
              <a:rPr lang="en-ZA" sz="3600" b="1" dirty="0"/>
              <a:t> wind</a:t>
            </a:r>
            <a:r>
              <a:rPr lang="en-ZA" dirty="0"/>
              <a:t>, </a:t>
            </a:r>
            <a:r>
              <a:rPr lang="en-ZA" dirty="0" err="1"/>
              <a:t>kom</a:t>
            </a:r>
            <a:r>
              <a:rPr lang="en-ZA" dirty="0"/>
              <a:t> </a:t>
            </a:r>
            <a:r>
              <a:rPr lang="en-ZA" dirty="0" err="1"/>
              <a:t>oseaan</a:t>
            </a:r>
            <a:r>
              <a:rPr lang="en-ZA" dirty="0"/>
              <a:t> -		13</a:t>
            </a:r>
            <a:br>
              <a:rPr lang="en-ZA" dirty="0"/>
            </a:br>
            <a:r>
              <a:rPr lang="en-ZA" dirty="0" err="1"/>
              <a:t>dit</a:t>
            </a:r>
            <a:r>
              <a:rPr lang="en-ZA" dirty="0"/>
              <a:t> is 'n </a:t>
            </a:r>
            <a:r>
              <a:rPr lang="en-ZA" sz="3600" b="1" dirty="0"/>
              <a:t>rots</a:t>
            </a:r>
            <a:r>
              <a:rPr lang="en-ZA" dirty="0"/>
              <a:t> </a:t>
            </a:r>
            <a:r>
              <a:rPr lang="en-ZA" dirty="0" err="1"/>
              <a:t>waarop</a:t>
            </a:r>
            <a:r>
              <a:rPr lang="en-ZA" dirty="0"/>
              <a:t> </a:t>
            </a:r>
            <a:r>
              <a:rPr lang="en-ZA" sz="3200" b="1" dirty="0"/>
              <a:t>my </a:t>
            </a:r>
            <a:r>
              <a:rPr lang="en-ZA" sz="3200" b="1" dirty="0" err="1"/>
              <a:t>huisie</a:t>
            </a:r>
            <a:r>
              <a:rPr lang="en-ZA" sz="3200" b="1" dirty="0"/>
              <a:t> </a:t>
            </a:r>
            <a:r>
              <a:rPr lang="en-ZA" dirty="0" err="1"/>
              <a:t>staan</a:t>
            </a:r>
            <a:r>
              <a:rPr lang="en-ZA" dirty="0"/>
              <a:t>.		</a:t>
            </a:r>
            <a:r>
              <a:rPr lang="en-ZA" dirty="0" smtClean="0"/>
              <a:t>14</a:t>
            </a:r>
            <a:endParaRPr lang="en-ZA" dirty="0"/>
          </a:p>
          <a:p>
            <a:pPr marL="0" indent="0">
              <a:buNone/>
            </a:pPr>
            <a:endParaRPr lang="en-ZA" sz="1400" dirty="0" smtClean="0"/>
          </a:p>
          <a:p>
            <a:pPr marL="0" indent="0">
              <a:buNone/>
            </a:pPr>
            <a:r>
              <a:rPr lang="en-ZA" sz="4400" b="1" dirty="0" err="1" smtClean="0"/>
              <a:t>Simboliek</a:t>
            </a:r>
            <a:r>
              <a:rPr lang="en-ZA" sz="4400" b="1" dirty="0" smtClean="0"/>
              <a:t>: </a:t>
            </a:r>
          </a:p>
          <a:p>
            <a:pPr marL="0" indent="0">
              <a:buNone/>
            </a:pPr>
            <a:r>
              <a:rPr lang="en-ZA" b="1" dirty="0" smtClean="0"/>
              <a:t>nag =</a:t>
            </a:r>
          </a:p>
          <a:p>
            <a:pPr marL="0" indent="0">
              <a:buNone/>
            </a:pPr>
            <a:r>
              <a:rPr lang="en-ZA" b="1" dirty="0" err="1" smtClean="0"/>
              <a:t>weer</a:t>
            </a:r>
            <a:r>
              <a:rPr lang="en-ZA" b="1" dirty="0" smtClean="0"/>
              <a:t> </a:t>
            </a:r>
            <a:r>
              <a:rPr lang="en-ZA" b="1" dirty="0" err="1" smtClean="0"/>
              <a:t>en</a:t>
            </a:r>
            <a:r>
              <a:rPr lang="en-ZA" b="1" dirty="0" smtClean="0"/>
              <a:t> wind =</a:t>
            </a:r>
          </a:p>
          <a:p>
            <a:pPr marL="0" indent="0">
              <a:buNone/>
            </a:pPr>
            <a:r>
              <a:rPr lang="en-ZA" b="1" dirty="0" smtClean="0"/>
              <a:t>rots =</a:t>
            </a:r>
          </a:p>
          <a:p>
            <a:pPr marL="0" indent="0">
              <a:buNone/>
            </a:pPr>
            <a:r>
              <a:rPr lang="en-ZA" b="1" dirty="0" smtClean="0"/>
              <a:t>my </a:t>
            </a:r>
            <a:r>
              <a:rPr lang="en-ZA" b="1" dirty="0" err="1" smtClean="0"/>
              <a:t>huisie</a:t>
            </a:r>
            <a:r>
              <a:rPr lang="en-ZA" b="1" dirty="0" smtClean="0"/>
              <a:t> =</a:t>
            </a:r>
          </a:p>
          <a:p>
            <a:pPr marL="0" indent="0">
              <a:buNone/>
            </a:pPr>
            <a:endParaRPr lang="en-ZA" sz="4400" b="1" dirty="0" smtClean="0"/>
          </a:p>
          <a:p>
            <a:pPr marL="0" indent="0">
              <a:buNone/>
            </a:pPr>
            <a:endParaRPr lang="en-ZA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21247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Inleiding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91057" cy="4351338"/>
          </a:xfrm>
        </p:spPr>
        <p:txBody>
          <a:bodyPr>
            <a:normAutofit/>
          </a:bodyPr>
          <a:lstStyle/>
          <a:p>
            <a:r>
              <a:rPr lang="en-ZA" dirty="0" err="1" smtClean="0"/>
              <a:t>Almal</a:t>
            </a:r>
            <a:r>
              <a:rPr lang="en-ZA" dirty="0" smtClean="0"/>
              <a:t> van </a:t>
            </a:r>
            <a:r>
              <a:rPr lang="en-ZA" dirty="0" err="1" smtClean="0"/>
              <a:t>ons</a:t>
            </a:r>
            <a:r>
              <a:rPr lang="en-ZA" dirty="0" smtClean="0"/>
              <a:t> </a:t>
            </a:r>
            <a:r>
              <a:rPr lang="en-ZA" dirty="0" err="1" smtClean="0"/>
              <a:t>bly</a:t>
            </a:r>
            <a:r>
              <a:rPr lang="en-ZA" dirty="0" smtClean="0"/>
              <a:t> in </a:t>
            </a:r>
            <a:r>
              <a:rPr lang="en-ZA" dirty="0" err="1" smtClean="0"/>
              <a:t>een</a:t>
            </a:r>
            <a:r>
              <a:rPr lang="en-ZA" dirty="0" smtClean="0"/>
              <a:t> of </a:t>
            </a:r>
            <a:r>
              <a:rPr lang="en-ZA" dirty="0" err="1" smtClean="0"/>
              <a:t>ander</a:t>
            </a:r>
            <a:r>
              <a:rPr lang="en-ZA" dirty="0" smtClean="0"/>
              <a:t> </a:t>
            </a:r>
            <a:r>
              <a:rPr lang="en-ZA" dirty="0" err="1" smtClean="0"/>
              <a:t>soort</a:t>
            </a:r>
            <a:r>
              <a:rPr lang="en-ZA" dirty="0" smtClean="0"/>
              <a:t> huis.</a:t>
            </a:r>
          </a:p>
          <a:p>
            <a:pPr marL="0" indent="0">
              <a:buNone/>
            </a:pPr>
            <a:endParaRPr lang="en-ZA" dirty="0" smtClean="0"/>
          </a:p>
          <a:p>
            <a:pPr marL="514350" indent="-514350">
              <a:buFont typeface="+mj-lt"/>
              <a:buAutoNum type="arabicPeriod"/>
            </a:pPr>
            <a:r>
              <a:rPr lang="en-ZA" dirty="0" err="1" smtClean="0"/>
              <a:t>Waarom</a:t>
            </a:r>
            <a:r>
              <a:rPr lang="en-ZA" dirty="0" smtClean="0"/>
              <a:t> het </a:t>
            </a:r>
            <a:r>
              <a:rPr lang="en-ZA" dirty="0" err="1" smtClean="0"/>
              <a:t>mens</a:t>
            </a:r>
            <a:r>
              <a:rPr lang="en-ZA" dirty="0" smtClean="0"/>
              <a:t> ‘n huis of ‘n </a:t>
            </a:r>
            <a:r>
              <a:rPr lang="en-ZA" dirty="0" err="1" smtClean="0"/>
              <a:t>plek</a:t>
            </a:r>
            <a:r>
              <a:rPr lang="en-ZA" dirty="0" smtClean="0"/>
              <a:t> </a:t>
            </a:r>
            <a:r>
              <a:rPr lang="en-ZA" dirty="0" err="1" smtClean="0"/>
              <a:t>im</a:t>
            </a:r>
            <a:r>
              <a:rPr lang="en-ZA" dirty="0" smtClean="0"/>
              <a:t> in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bly</a:t>
            </a:r>
            <a:r>
              <a:rPr lang="en-ZA" dirty="0" smtClean="0"/>
              <a:t> </a:t>
            </a:r>
            <a:r>
              <a:rPr lang="en-ZA" dirty="0" err="1" smtClean="0"/>
              <a:t>nodig</a:t>
            </a:r>
            <a:r>
              <a:rPr lang="en-ZA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err="1" smtClean="0"/>
              <a:t>Waarteen</a:t>
            </a:r>
            <a:r>
              <a:rPr lang="en-ZA" dirty="0" smtClean="0"/>
              <a:t> </a:t>
            </a:r>
            <a:r>
              <a:rPr lang="en-ZA" dirty="0" err="1" smtClean="0"/>
              <a:t>beskerm</a:t>
            </a:r>
            <a:r>
              <a:rPr lang="en-ZA" dirty="0" smtClean="0"/>
              <a:t>  </a:t>
            </a:r>
            <a:r>
              <a:rPr lang="en-ZA" dirty="0" err="1" smtClean="0"/>
              <a:t>jou</a:t>
            </a:r>
            <a:r>
              <a:rPr lang="en-ZA" dirty="0" smtClean="0"/>
              <a:t> </a:t>
            </a:r>
            <a:r>
              <a:rPr lang="en-ZA" dirty="0" err="1" smtClean="0"/>
              <a:t>ouerhuis</a:t>
            </a:r>
            <a:r>
              <a:rPr lang="en-ZA" dirty="0" smtClean="0"/>
              <a:t> </a:t>
            </a:r>
            <a:r>
              <a:rPr lang="en-ZA" dirty="0" err="1" smtClean="0"/>
              <a:t>jou</a:t>
            </a:r>
            <a:r>
              <a:rPr lang="en-ZA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Hoe, dink </a:t>
            </a:r>
            <a:r>
              <a:rPr lang="en-ZA" dirty="0" err="1" smtClean="0"/>
              <a:t>jy</a:t>
            </a:r>
            <a:r>
              <a:rPr lang="en-ZA" dirty="0" smtClean="0"/>
              <a:t> </a:t>
            </a:r>
            <a:r>
              <a:rPr lang="en-ZA" dirty="0" err="1" smtClean="0"/>
              <a:t>besluit</a:t>
            </a:r>
            <a:r>
              <a:rPr lang="en-ZA" dirty="0" smtClean="0"/>
              <a:t> </a:t>
            </a:r>
            <a:r>
              <a:rPr lang="en-ZA" dirty="0" err="1" smtClean="0"/>
              <a:t>ouers</a:t>
            </a:r>
            <a:r>
              <a:rPr lang="en-ZA" dirty="0" smtClean="0"/>
              <a:t> </a:t>
            </a:r>
            <a:r>
              <a:rPr lang="en-ZA" dirty="0" err="1" smtClean="0"/>
              <a:t>waar</a:t>
            </a:r>
            <a:r>
              <a:rPr lang="en-ZA" dirty="0" smtClean="0"/>
              <a:t> </a:t>
            </a:r>
            <a:r>
              <a:rPr lang="en-ZA" dirty="0" err="1" smtClean="0"/>
              <a:t>hulle</a:t>
            </a:r>
            <a:r>
              <a:rPr lang="en-ZA" dirty="0" smtClean="0"/>
              <a:t> </a:t>
            </a:r>
            <a:r>
              <a:rPr lang="en-ZA" dirty="0" err="1" smtClean="0"/>
              <a:t>wil</a:t>
            </a:r>
            <a:r>
              <a:rPr lang="en-ZA" dirty="0" smtClean="0"/>
              <a:t> </a:t>
            </a:r>
            <a:r>
              <a:rPr lang="en-ZA" dirty="0" err="1" smtClean="0"/>
              <a:t>bly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</a:t>
            </a:r>
            <a:r>
              <a:rPr lang="en-ZA" dirty="0" err="1" smtClean="0"/>
              <a:t>hulle</a:t>
            </a:r>
            <a:r>
              <a:rPr lang="en-ZA" dirty="0" smtClean="0"/>
              <a:t> </a:t>
            </a:r>
            <a:r>
              <a:rPr lang="en-ZA" dirty="0" err="1" smtClean="0"/>
              <a:t>kinders</a:t>
            </a:r>
            <a:r>
              <a:rPr lang="en-ZA" dirty="0" smtClean="0"/>
              <a:t> </a:t>
            </a:r>
            <a:r>
              <a:rPr lang="en-ZA" dirty="0" err="1" smtClean="0"/>
              <a:t>grootmaak</a:t>
            </a:r>
            <a:r>
              <a:rPr lang="en-ZA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Lees die </a:t>
            </a:r>
            <a:r>
              <a:rPr lang="en-ZA" dirty="0" err="1" smtClean="0"/>
              <a:t>titel</a:t>
            </a:r>
            <a:r>
              <a:rPr lang="en-ZA" dirty="0" smtClean="0"/>
              <a:t> van die </a:t>
            </a:r>
            <a:r>
              <a:rPr lang="en-ZA" dirty="0" err="1" smtClean="0"/>
              <a:t>gedig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die </a:t>
            </a:r>
            <a:r>
              <a:rPr lang="en-ZA" dirty="0" err="1" smtClean="0"/>
              <a:t>verkleinwoorde</a:t>
            </a:r>
            <a:r>
              <a:rPr lang="en-ZA" dirty="0" smtClean="0"/>
              <a:t> in </a:t>
            </a:r>
            <a:r>
              <a:rPr lang="en-ZA" dirty="0" err="1" smtClean="0"/>
              <a:t>versrëel</a:t>
            </a:r>
            <a:r>
              <a:rPr lang="en-ZA" dirty="0" smtClean="0"/>
              <a:t> 9.</a:t>
            </a:r>
          </a:p>
          <a:p>
            <a:pPr lvl="1"/>
            <a:r>
              <a:rPr lang="en-ZA" dirty="0" err="1" smtClean="0"/>
              <a:t>Waarom</a:t>
            </a:r>
            <a:r>
              <a:rPr lang="en-ZA" dirty="0" smtClean="0"/>
              <a:t> dink </a:t>
            </a:r>
            <a:r>
              <a:rPr lang="en-ZA" dirty="0" err="1" smtClean="0"/>
              <a:t>jy</a:t>
            </a:r>
            <a:r>
              <a:rPr lang="en-ZA" dirty="0" smtClean="0"/>
              <a:t> </a:t>
            </a:r>
            <a:r>
              <a:rPr lang="en-ZA" dirty="0" err="1" smtClean="0"/>
              <a:t>gebruik</a:t>
            </a:r>
            <a:r>
              <a:rPr lang="en-ZA" dirty="0" smtClean="0"/>
              <a:t> die </a:t>
            </a:r>
            <a:r>
              <a:rPr lang="en-ZA" dirty="0" err="1" smtClean="0"/>
              <a:t>digter</a:t>
            </a:r>
            <a:r>
              <a:rPr lang="en-ZA" dirty="0" smtClean="0"/>
              <a:t> </a:t>
            </a:r>
            <a:r>
              <a:rPr lang="en-ZA" dirty="0" err="1" smtClean="0"/>
              <a:t>verkleinwoorde</a:t>
            </a:r>
            <a:r>
              <a:rPr lang="en-ZA" dirty="0" smtClean="0"/>
              <a:t>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432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Inleiding</a:t>
            </a:r>
            <a:r>
              <a:rPr lang="en-ZA" dirty="0" smtClean="0"/>
              <a:t>:  </a:t>
            </a:r>
            <a:r>
              <a:rPr lang="en-ZA" dirty="0" err="1" smtClean="0"/>
              <a:t>Woordeskat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394815"/>
              </p:ext>
            </p:extLst>
          </p:nvPr>
        </p:nvGraphicFramePr>
        <p:xfrm>
          <a:off x="159657" y="1416676"/>
          <a:ext cx="11676028" cy="4939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7216"/>
                <a:gridCol w="3528812"/>
              </a:tblGrid>
              <a:tr h="48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 b="0" i="0" dirty="0" err="1" smtClean="0">
                          <a:effectLst/>
                        </a:rPr>
                        <a:t>Ek</a:t>
                      </a:r>
                      <a:r>
                        <a:rPr lang="en-ZA" sz="2800" b="0" i="0" dirty="0" smtClean="0">
                          <a:effectLst/>
                        </a:rPr>
                        <a:t> het 'n </a:t>
                      </a:r>
                      <a:r>
                        <a:rPr lang="en-ZA" sz="2800" b="0" i="0" dirty="0" err="1" smtClean="0">
                          <a:effectLst/>
                        </a:rPr>
                        <a:t>huisie</a:t>
                      </a:r>
                      <a:r>
                        <a:rPr lang="en-ZA" sz="2800" b="0" i="0" dirty="0" smtClean="0">
                          <a:effectLst/>
                        </a:rPr>
                        <a:t> by die see. Dis nag.			1</a:t>
                      </a:r>
                      <a:br>
                        <a:rPr lang="en-ZA" sz="2800" b="0" i="0" dirty="0" smtClean="0">
                          <a:effectLst/>
                        </a:rPr>
                      </a:br>
                      <a:r>
                        <a:rPr lang="en-ZA" sz="2800" b="0" i="0" dirty="0" err="1" smtClean="0">
                          <a:effectLst/>
                        </a:rPr>
                        <a:t>Ek</a:t>
                      </a:r>
                      <a:r>
                        <a:rPr lang="en-ZA" sz="2800" b="0" i="0" dirty="0" smtClean="0">
                          <a:effectLst/>
                        </a:rPr>
                        <a:t> </a:t>
                      </a:r>
                      <a:r>
                        <a:rPr lang="en-ZA" sz="2800" b="0" i="0" dirty="0" err="1" smtClean="0">
                          <a:effectLst/>
                        </a:rPr>
                        <a:t>hoor</a:t>
                      </a:r>
                      <a:r>
                        <a:rPr lang="en-ZA" sz="2800" b="0" i="0" dirty="0" smtClean="0">
                          <a:effectLst/>
                        </a:rPr>
                        <a:t> </a:t>
                      </a:r>
                      <a:r>
                        <a:rPr lang="en-ZA" sz="2800" b="0" i="0" dirty="0" err="1" smtClean="0">
                          <a:effectLst/>
                        </a:rPr>
                        <a:t>aaneen</a:t>
                      </a:r>
                      <a:r>
                        <a:rPr lang="en-ZA" sz="2800" b="0" i="0" dirty="0" smtClean="0">
                          <a:effectLst/>
                        </a:rPr>
                        <a:t>, </a:t>
                      </a:r>
                      <a:r>
                        <a:rPr lang="en-ZA" sz="2800" b="0" i="0" dirty="0" err="1" smtClean="0">
                          <a:effectLst/>
                        </a:rPr>
                        <a:t>aaneen</a:t>
                      </a:r>
                      <a:r>
                        <a:rPr lang="en-ZA" sz="2800" b="0" i="0" dirty="0" smtClean="0">
                          <a:effectLst/>
                        </a:rPr>
                        <a:t> die</a:t>
                      </a:r>
                      <a:r>
                        <a:rPr lang="en-ZA" sz="2800" b="0" i="0" u="sng" dirty="0" smtClean="0">
                          <a:effectLst/>
                        </a:rPr>
                        <a:t> </a:t>
                      </a:r>
                      <a:r>
                        <a:rPr lang="en-ZA" sz="3200" i="0" dirty="0" err="1" smtClean="0"/>
                        <a:t>golwe</a:t>
                      </a:r>
                      <a:r>
                        <a:rPr lang="en-ZA" sz="2800" b="0" i="0" u="sng" dirty="0" smtClean="0">
                          <a:effectLst/>
                        </a:rPr>
                        <a:t> </a:t>
                      </a:r>
                      <a:r>
                        <a:rPr lang="en-ZA" sz="2800" b="0" i="0" dirty="0" err="1" smtClean="0">
                          <a:effectLst/>
                        </a:rPr>
                        <a:t>slaan</a:t>
                      </a:r>
                      <a:r>
                        <a:rPr lang="en-ZA" sz="2800" b="0" i="0" dirty="0" smtClean="0">
                          <a:effectLst/>
                        </a:rPr>
                        <a:t>		2</a:t>
                      </a:r>
                      <a:br>
                        <a:rPr lang="en-ZA" sz="2800" b="0" i="0" dirty="0" smtClean="0">
                          <a:effectLst/>
                        </a:rPr>
                      </a:br>
                      <a:r>
                        <a:rPr lang="en-ZA" sz="3200" i="0" dirty="0" err="1" smtClean="0"/>
                        <a:t>teenaan</a:t>
                      </a:r>
                      <a:r>
                        <a:rPr lang="en-ZA" sz="2800" b="0" i="0" dirty="0" smtClean="0">
                          <a:effectLst/>
                        </a:rPr>
                        <a:t> die rots </a:t>
                      </a:r>
                      <a:r>
                        <a:rPr lang="en-ZA" sz="2800" b="0" i="0" dirty="0" err="1" smtClean="0">
                          <a:effectLst/>
                        </a:rPr>
                        <a:t>waarop</a:t>
                      </a:r>
                      <a:r>
                        <a:rPr lang="en-ZA" sz="2800" b="0" i="0" dirty="0" smtClean="0">
                          <a:effectLst/>
                        </a:rPr>
                        <a:t> my </a:t>
                      </a:r>
                      <a:r>
                        <a:rPr lang="en-ZA" sz="2800" b="0" i="0" dirty="0" err="1" smtClean="0">
                          <a:effectLst/>
                        </a:rPr>
                        <a:t>huisie</a:t>
                      </a:r>
                      <a:r>
                        <a:rPr lang="en-ZA" sz="2800" b="0" i="0" dirty="0" smtClean="0">
                          <a:effectLst/>
                        </a:rPr>
                        <a:t> </a:t>
                      </a:r>
                      <a:r>
                        <a:rPr lang="en-ZA" sz="2800" b="0" i="0" dirty="0" err="1" smtClean="0">
                          <a:effectLst/>
                        </a:rPr>
                        <a:t>staan</a:t>
                      </a:r>
                      <a:r>
                        <a:rPr lang="en-ZA" sz="2800" b="0" i="0" dirty="0" smtClean="0">
                          <a:effectLst/>
                        </a:rPr>
                        <a:t>		3</a:t>
                      </a:r>
                      <a:br>
                        <a:rPr lang="en-ZA" sz="2800" b="0" i="0" dirty="0" smtClean="0">
                          <a:effectLst/>
                        </a:rPr>
                      </a:br>
                      <a:r>
                        <a:rPr lang="en-ZA" sz="2800" b="0" i="0" dirty="0" smtClean="0">
                          <a:effectLst/>
                        </a:rPr>
                        <a:t>met al die </a:t>
                      </a:r>
                      <a:r>
                        <a:rPr lang="en-ZA" sz="2800" b="0" i="0" dirty="0" err="1" smtClean="0">
                          <a:effectLst/>
                        </a:rPr>
                        <a:t>oseaan</a:t>
                      </a:r>
                      <a:r>
                        <a:rPr lang="en-ZA" sz="2800" b="0" i="0" dirty="0" smtClean="0">
                          <a:effectLst/>
                        </a:rPr>
                        <a:t> se </a:t>
                      </a:r>
                      <a:r>
                        <a:rPr lang="en-ZA" sz="3200" i="0" dirty="0" err="1" smtClean="0"/>
                        <a:t>woeste</a:t>
                      </a:r>
                      <a:r>
                        <a:rPr lang="en-ZA" sz="2800" b="0" i="0" dirty="0" smtClean="0">
                          <a:effectLst/>
                        </a:rPr>
                        <a:t> </a:t>
                      </a:r>
                      <a:r>
                        <a:rPr lang="en-ZA" sz="2800" b="0" i="0" dirty="0" err="1" smtClean="0">
                          <a:effectLst/>
                        </a:rPr>
                        <a:t>krag</a:t>
                      </a:r>
                      <a:r>
                        <a:rPr lang="en-ZA" sz="2800" b="0" i="0" dirty="0" smtClean="0">
                          <a:effectLst/>
                        </a:rPr>
                        <a:t>. 			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2800" b="0" i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b="0" i="0" dirty="0" err="1" smtClean="0">
                          <a:effectLst/>
                        </a:rPr>
                        <a:t>Ek</a:t>
                      </a:r>
                      <a:r>
                        <a:rPr lang="en-ZA" sz="2800" b="0" i="0" dirty="0" smtClean="0">
                          <a:effectLst/>
                        </a:rPr>
                        <a:t> </a:t>
                      </a:r>
                      <a:r>
                        <a:rPr lang="en-ZA" sz="2800" b="0" i="0" dirty="0" err="1" smtClean="0">
                          <a:effectLst/>
                        </a:rPr>
                        <a:t>hoor</a:t>
                      </a:r>
                      <a:r>
                        <a:rPr lang="en-ZA" sz="2800" b="0" i="0" dirty="0" smtClean="0">
                          <a:effectLst/>
                        </a:rPr>
                        <a:t> die </a:t>
                      </a:r>
                      <a:r>
                        <a:rPr lang="en-ZA" sz="2800" b="0" i="0" dirty="0" err="1" smtClean="0">
                          <a:effectLst/>
                        </a:rPr>
                        <a:t>winde</a:t>
                      </a:r>
                      <a:r>
                        <a:rPr lang="en-ZA" sz="2800" b="0" i="0" dirty="0" smtClean="0">
                          <a:effectLst/>
                        </a:rPr>
                        <a:t> </a:t>
                      </a:r>
                      <a:r>
                        <a:rPr lang="en-ZA" sz="2800" b="0" i="0" dirty="0" err="1" smtClean="0">
                          <a:effectLst/>
                        </a:rPr>
                        <a:t>huil</a:t>
                      </a:r>
                      <a:r>
                        <a:rPr lang="en-ZA" sz="2800" b="0" i="0" dirty="0" smtClean="0">
                          <a:effectLst/>
                        </a:rPr>
                        <a:t> - 'n </a:t>
                      </a:r>
                      <a:r>
                        <a:rPr lang="en-ZA" sz="2800" b="0" i="0" u="none" dirty="0" err="1" smtClean="0">
                          <a:effectLst/>
                        </a:rPr>
                        <a:t>kreun</a:t>
                      </a:r>
                      <a:r>
                        <a:rPr lang="en-ZA" sz="2800" b="0" i="0" dirty="0" smtClean="0">
                          <a:effectLst/>
                        </a:rPr>
                        <a:t>, 'n </a:t>
                      </a:r>
                      <a:r>
                        <a:rPr lang="en-ZA" sz="3200" i="0" dirty="0" err="1" smtClean="0"/>
                        <a:t>klag</a:t>
                      </a:r>
                      <a:r>
                        <a:rPr lang="en-ZA" sz="3200" i="0" dirty="0" smtClean="0"/>
                        <a:t>,</a:t>
                      </a:r>
                      <a:r>
                        <a:rPr lang="en-ZA" sz="2800" b="0" i="0" dirty="0" smtClean="0">
                          <a:effectLst/>
                        </a:rPr>
                        <a:t>		5</a:t>
                      </a:r>
                      <a:br>
                        <a:rPr lang="en-ZA" sz="2800" b="0" i="0" dirty="0" smtClean="0">
                          <a:effectLst/>
                        </a:rPr>
                      </a:br>
                      <a:r>
                        <a:rPr lang="en-ZA" sz="2800" b="0" i="0" dirty="0" err="1" smtClean="0">
                          <a:effectLst/>
                        </a:rPr>
                        <a:t>soos</a:t>
                      </a:r>
                      <a:r>
                        <a:rPr lang="en-ZA" sz="2800" b="0" i="0" dirty="0" smtClean="0">
                          <a:effectLst/>
                        </a:rPr>
                        <a:t> van </a:t>
                      </a:r>
                      <a:r>
                        <a:rPr lang="en-ZA" sz="2800" b="1" i="0" u="sng" dirty="0" err="1" smtClean="0">
                          <a:effectLst/>
                        </a:rPr>
                        <a:t>verlore</a:t>
                      </a:r>
                      <a:r>
                        <a:rPr lang="en-ZA" sz="2800" b="0" i="0" dirty="0" smtClean="0">
                          <a:effectLst/>
                        </a:rPr>
                        <a:t> </a:t>
                      </a:r>
                      <a:r>
                        <a:rPr lang="en-ZA" sz="2800" b="0" i="0" dirty="0" err="1" smtClean="0">
                          <a:effectLst/>
                        </a:rPr>
                        <a:t>siele</a:t>
                      </a:r>
                      <a:r>
                        <a:rPr lang="en-ZA" sz="2800" b="0" i="0" dirty="0" smtClean="0">
                          <a:effectLst/>
                        </a:rPr>
                        <a:t> in </a:t>
                      </a:r>
                      <a:r>
                        <a:rPr lang="en-ZA" sz="2800" b="0" i="0" dirty="0" err="1" smtClean="0">
                          <a:effectLst/>
                        </a:rPr>
                        <a:t>hul</a:t>
                      </a:r>
                      <a:r>
                        <a:rPr lang="en-ZA" sz="2800" b="0" i="0" dirty="0" smtClean="0">
                          <a:effectLst/>
                        </a:rPr>
                        <a:t> </a:t>
                      </a:r>
                      <a:r>
                        <a:rPr lang="en-ZA" sz="2800" b="0" i="0" dirty="0" err="1" smtClean="0">
                          <a:effectLst/>
                        </a:rPr>
                        <a:t>nood</a:t>
                      </a:r>
                      <a:r>
                        <a:rPr lang="en-ZA" sz="2800" b="0" i="0" dirty="0" smtClean="0">
                          <a:effectLst/>
                        </a:rPr>
                        <a:t>			6</a:t>
                      </a:r>
                      <a:br>
                        <a:rPr lang="en-ZA" sz="2800" b="0" i="0" dirty="0" smtClean="0">
                          <a:effectLst/>
                        </a:rPr>
                      </a:br>
                      <a:r>
                        <a:rPr lang="en-ZA" sz="2800" b="0" i="0" dirty="0" smtClean="0">
                          <a:effectLst/>
                        </a:rPr>
                        <a:t>al</a:t>
                      </a:r>
                      <a:r>
                        <a:rPr lang="en-ZA" sz="2800" b="0" i="0" u="sng" dirty="0" smtClean="0">
                          <a:effectLst/>
                        </a:rPr>
                        <a:t> </a:t>
                      </a:r>
                      <a:r>
                        <a:rPr lang="en-ZA" sz="2800" b="1" i="0" u="sng" dirty="0" err="1" smtClean="0">
                          <a:effectLst/>
                        </a:rPr>
                        <a:t>dwalend</a:t>
                      </a:r>
                      <a:r>
                        <a:rPr lang="en-ZA" sz="2800" b="1" i="0" dirty="0" smtClean="0">
                          <a:effectLst/>
                        </a:rPr>
                        <a:t>, </a:t>
                      </a:r>
                      <a:r>
                        <a:rPr lang="en-ZA" sz="2800" b="1" i="0" u="sng" dirty="0" err="1" smtClean="0">
                          <a:effectLst/>
                        </a:rPr>
                        <a:t>klagend</a:t>
                      </a:r>
                      <a:r>
                        <a:rPr lang="en-ZA" sz="2800" b="0" i="0" dirty="0" smtClean="0">
                          <a:effectLst/>
                        </a:rPr>
                        <a:t>, wat in </a:t>
                      </a:r>
                      <a:r>
                        <a:rPr lang="en-ZA" sz="2800" b="1" i="0" u="sng" dirty="0" err="1" smtClean="0">
                          <a:effectLst/>
                        </a:rPr>
                        <a:t>grag</a:t>
                      </a:r>
                      <a:r>
                        <a:rPr lang="en-ZA" sz="2800" b="0" i="0" u="sng" dirty="0" smtClean="0">
                          <a:effectLst/>
                        </a:rPr>
                        <a:t> </a:t>
                      </a:r>
                      <a:r>
                        <a:rPr lang="en-ZA" sz="2800" b="0" i="0" dirty="0" err="1" smtClean="0">
                          <a:effectLst/>
                        </a:rPr>
                        <a:t>en</a:t>
                      </a:r>
                      <a:r>
                        <a:rPr lang="en-ZA" sz="2800" b="0" i="0" dirty="0" smtClean="0">
                          <a:effectLst/>
                        </a:rPr>
                        <a:t> </a:t>
                      </a:r>
                      <a:r>
                        <a:rPr lang="en-ZA" sz="2800" b="0" i="0" dirty="0" err="1" smtClean="0">
                          <a:effectLst/>
                        </a:rPr>
                        <a:t>dood</a:t>
                      </a:r>
                      <a:r>
                        <a:rPr lang="en-ZA" sz="2800" b="0" i="0" dirty="0" smtClean="0">
                          <a:effectLst/>
                        </a:rPr>
                        <a:t>		7</a:t>
                      </a:r>
                      <a:br>
                        <a:rPr lang="en-ZA" sz="2800" b="0" i="0" dirty="0" smtClean="0">
                          <a:effectLst/>
                        </a:rPr>
                      </a:br>
                      <a:r>
                        <a:rPr lang="en-ZA" sz="2800" b="0" i="0" dirty="0" err="1" smtClean="0">
                          <a:effectLst/>
                        </a:rPr>
                        <a:t>geen</a:t>
                      </a:r>
                      <a:r>
                        <a:rPr lang="en-ZA" sz="2800" b="0" i="0" dirty="0" smtClean="0">
                          <a:effectLst/>
                        </a:rPr>
                        <a:t> </a:t>
                      </a:r>
                      <a:r>
                        <a:rPr lang="en-ZA" sz="2800" b="0" i="0" dirty="0" err="1" smtClean="0">
                          <a:effectLst/>
                        </a:rPr>
                        <a:t>rus</a:t>
                      </a:r>
                      <a:r>
                        <a:rPr lang="en-ZA" sz="2800" b="0" i="0" dirty="0" smtClean="0">
                          <a:effectLst/>
                        </a:rPr>
                        <a:t> </a:t>
                      </a:r>
                      <a:r>
                        <a:rPr lang="en-ZA" sz="2800" b="0" i="0" dirty="0" err="1" smtClean="0">
                          <a:effectLst/>
                        </a:rPr>
                        <a:t>kon</a:t>
                      </a:r>
                      <a:r>
                        <a:rPr lang="en-ZA" sz="2800" b="0" i="0" dirty="0" smtClean="0">
                          <a:effectLst/>
                        </a:rPr>
                        <a:t> </a:t>
                      </a:r>
                      <a:r>
                        <a:rPr lang="en-ZA" sz="2800" b="0" i="0" dirty="0" err="1" smtClean="0">
                          <a:effectLst/>
                        </a:rPr>
                        <a:t>vind</a:t>
                      </a:r>
                      <a:r>
                        <a:rPr lang="en-ZA" sz="2800" b="0" i="0" dirty="0" smtClean="0">
                          <a:effectLst/>
                        </a:rPr>
                        <a:t> </a:t>
                      </a:r>
                      <a:r>
                        <a:rPr lang="en-ZA" sz="2800" b="0" i="0" dirty="0" err="1" smtClean="0">
                          <a:effectLst/>
                        </a:rPr>
                        <a:t>nie</a:t>
                      </a:r>
                      <a:r>
                        <a:rPr lang="en-ZA" sz="2800" b="0" i="0" dirty="0" smtClean="0">
                          <a:effectLst/>
                        </a:rPr>
                        <a:t>, maar nog </a:t>
                      </a:r>
                      <a:r>
                        <a:rPr lang="en-ZA" sz="2800" b="0" i="0" dirty="0" err="1" smtClean="0">
                          <a:effectLst/>
                        </a:rPr>
                        <a:t>soek</a:t>
                      </a:r>
                      <a:r>
                        <a:rPr lang="en-ZA" sz="2800" b="0" i="0" dirty="0" smtClean="0">
                          <a:effectLst/>
                        </a:rPr>
                        <a:t> </a:t>
                      </a:r>
                      <a:r>
                        <a:rPr lang="en-ZA" sz="2800" b="0" i="0" dirty="0" err="1" smtClean="0">
                          <a:effectLst/>
                        </a:rPr>
                        <a:t>en</a:t>
                      </a:r>
                      <a:r>
                        <a:rPr lang="en-ZA" sz="2800" b="0" i="0" dirty="0" smtClean="0">
                          <a:effectLst/>
                        </a:rPr>
                        <a:t> </a:t>
                      </a:r>
                      <a:r>
                        <a:rPr lang="en-ZA" sz="2800" b="1" i="0" u="sng" dirty="0" err="1" smtClean="0">
                          <a:effectLst/>
                        </a:rPr>
                        <a:t>smag</a:t>
                      </a:r>
                      <a:r>
                        <a:rPr lang="en-ZA" sz="2800" b="0" i="0" dirty="0" smtClean="0">
                          <a:effectLst/>
                        </a:rPr>
                        <a:t>.	8</a:t>
                      </a:r>
                    </a:p>
                    <a:p>
                      <a:endParaRPr lang="en-ZA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800" i="0" dirty="0" smtClean="0"/>
                    </a:p>
                    <a:p>
                      <a:r>
                        <a:rPr lang="en-ZA" sz="2800" i="1" dirty="0" smtClean="0"/>
                        <a:t>waves branders</a:t>
                      </a:r>
                    </a:p>
                    <a:p>
                      <a:r>
                        <a:rPr lang="en-ZA" sz="2800" i="1" dirty="0" smtClean="0"/>
                        <a:t>against </a:t>
                      </a:r>
                    </a:p>
                    <a:p>
                      <a:endParaRPr lang="en-ZA" sz="1800" i="1" dirty="0" smtClean="0"/>
                    </a:p>
                    <a:p>
                      <a:r>
                        <a:rPr lang="en-ZA" sz="2800" i="1" dirty="0" smtClean="0"/>
                        <a:t>very intense, wild</a:t>
                      </a:r>
                    </a:p>
                    <a:p>
                      <a:endParaRPr lang="en-ZA" sz="2800" i="1" dirty="0" smtClean="0"/>
                    </a:p>
                    <a:p>
                      <a:r>
                        <a:rPr lang="en-ZA" sz="2800" i="1" dirty="0" smtClean="0"/>
                        <a:t>moan	</a:t>
                      </a:r>
                    </a:p>
                    <a:p>
                      <a:r>
                        <a:rPr lang="en-ZA" sz="2800" i="1" dirty="0" smtClean="0"/>
                        <a:t>lost </a:t>
                      </a:r>
                    </a:p>
                    <a:p>
                      <a:r>
                        <a:rPr lang="en-ZA" sz="2800" i="1" dirty="0" smtClean="0"/>
                        <a:t>roaming, moaning</a:t>
                      </a:r>
                    </a:p>
                    <a:p>
                      <a:r>
                        <a:rPr lang="en-ZA" sz="2800" i="1" dirty="0" smtClean="0"/>
                        <a:t>narrow</a:t>
                      </a:r>
                      <a:r>
                        <a:rPr lang="en-ZA" sz="2800" i="1" baseline="0" dirty="0" smtClean="0"/>
                        <a:t> passage</a:t>
                      </a:r>
                    </a:p>
                    <a:p>
                      <a:r>
                        <a:rPr lang="en-ZA" sz="2800" i="1" baseline="0" dirty="0" smtClean="0"/>
                        <a:t>yearn</a:t>
                      </a:r>
                    </a:p>
                    <a:p>
                      <a:endParaRPr lang="en-ZA" i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5318975" y="2009104"/>
            <a:ext cx="3644721" cy="6439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146220" y="2537138"/>
            <a:ext cx="7225048" cy="77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250028" y="3125050"/>
            <a:ext cx="4713668" cy="171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00800" y="4069830"/>
            <a:ext cx="1903570" cy="182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466864" y="4482044"/>
            <a:ext cx="5847009" cy="90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060415" y="5107393"/>
            <a:ext cx="6194738" cy="12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981618" y="5379876"/>
            <a:ext cx="3322750" cy="126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7025220" y="5804488"/>
            <a:ext cx="1229933" cy="124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29324"/>
              </p:ext>
            </p:extLst>
          </p:nvPr>
        </p:nvGraphicFramePr>
        <p:xfrm>
          <a:off x="373487" y="365126"/>
          <a:ext cx="11475075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6892"/>
                <a:gridCol w="3128183"/>
              </a:tblGrid>
              <a:tr h="3227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2800" b="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2800" b="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b="0" dirty="0" smtClean="0">
                          <a:effectLst/>
                        </a:rPr>
                        <a:t>My </a:t>
                      </a:r>
                      <a:r>
                        <a:rPr lang="en-ZA" sz="2800" b="0" dirty="0" err="1" smtClean="0">
                          <a:effectLst/>
                        </a:rPr>
                        <a:t>vuurtjie</a:t>
                      </a:r>
                      <a:r>
                        <a:rPr lang="en-ZA" sz="2800" b="0" dirty="0" smtClean="0">
                          <a:effectLst/>
                        </a:rPr>
                        <a:t> brand, my </a:t>
                      </a:r>
                      <a:r>
                        <a:rPr lang="en-ZA" sz="2800" b="1" u="sng" dirty="0" err="1" smtClean="0">
                          <a:effectLst/>
                        </a:rPr>
                        <a:t>kersie</a:t>
                      </a:r>
                      <a:r>
                        <a:rPr lang="en-ZA" sz="2800" b="0" dirty="0" smtClean="0">
                          <a:effectLst/>
                        </a:rPr>
                        <a:t> gee </a:t>
                      </a:r>
                      <a:r>
                        <a:rPr lang="en-ZA" sz="2800" b="0" dirty="0" err="1" smtClean="0">
                          <a:effectLst/>
                        </a:rPr>
                        <a:t>sy</a:t>
                      </a:r>
                      <a:r>
                        <a:rPr lang="en-ZA" sz="2800" b="0" dirty="0" smtClean="0">
                          <a:effectLst/>
                        </a:rPr>
                        <a:t> </a:t>
                      </a:r>
                      <a:r>
                        <a:rPr lang="en-ZA" sz="2800" b="0" dirty="0" err="1" smtClean="0">
                          <a:effectLst/>
                        </a:rPr>
                        <a:t>lig</a:t>
                      </a:r>
                      <a:r>
                        <a:rPr lang="en-ZA" sz="2800" b="0" dirty="0" smtClean="0">
                          <a:effectLst/>
                        </a:rPr>
                        <a:t>.		9</a:t>
                      </a:r>
                      <a:br>
                        <a:rPr lang="en-ZA" sz="2800" b="0" dirty="0" smtClean="0">
                          <a:effectLst/>
                        </a:rPr>
                      </a:br>
                      <a:r>
                        <a:rPr lang="en-ZA" sz="2800" b="0" dirty="0" err="1" smtClean="0">
                          <a:effectLst/>
                        </a:rPr>
                        <a:t>Ek</a:t>
                      </a:r>
                      <a:r>
                        <a:rPr lang="en-ZA" sz="2800" b="0" dirty="0" smtClean="0">
                          <a:effectLst/>
                        </a:rPr>
                        <a:t> </a:t>
                      </a:r>
                      <a:r>
                        <a:rPr lang="en-ZA" sz="2800" b="0" dirty="0" err="1" smtClean="0">
                          <a:effectLst/>
                        </a:rPr>
                        <a:t>hoor</a:t>
                      </a:r>
                      <a:r>
                        <a:rPr lang="en-ZA" sz="2800" b="0" dirty="0" smtClean="0">
                          <a:effectLst/>
                        </a:rPr>
                        <a:t> </a:t>
                      </a:r>
                      <a:r>
                        <a:rPr lang="en-ZA" sz="2800" b="0" dirty="0" err="1" smtClean="0">
                          <a:effectLst/>
                        </a:rPr>
                        <a:t>dan</a:t>
                      </a:r>
                      <a:r>
                        <a:rPr lang="en-ZA" sz="2800" b="0" dirty="0" smtClean="0">
                          <a:effectLst/>
                        </a:rPr>
                        <a:t> maar hoe</a:t>
                      </a:r>
                      <a:r>
                        <a:rPr lang="en-ZA" sz="2800" b="1" u="sng" dirty="0" smtClean="0">
                          <a:effectLst/>
                        </a:rPr>
                        <a:t> </a:t>
                      </a:r>
                      <a:r>
                        <a:rPr lang="en-ZA" sz="2800" b="1" u="sng" dirty="0" err="1" smtClean="0">
                          <a:effectLst/>
                        </a:rPr>
                        <a:t>loei</a:t>
                      </a:r>
                      <a:r>
                        <a:rPr lang="en-ZA" sz="2800" b="1" u="sng" dirty="0" smtClean="0">
                          <a:effectLst/>
                        </a:rPr>
                        <a:t> </a:t>
                      </a:r>
                      <a:r>
                        <a:rPr lang="en-ZA" sz="2800" b="0" dirty="0" smtClean="0">
                          <a:effectLst/>
                        </a:rPr>
                        <a:t>die storm </a:t>
                      </a:r>
                      <a:r>
                        <a:rPr lang="en-ZA" sz="2800" b="0" dirty="0" err="1" smtClean="0">
                          <a:effectLst/>
                        </a:rPr>
                        <a:t>daarbuite</a:t>
                      </a:r>
                      <a:r>
                        <a:rPr lang="en-ZA" sz="2800" b="0" dirty="0" smtClean="0">
                          <a:effectLst/>
                        </a:rPr>
                        <a:t>	10</a:t>
                      </a:r>
                      <a:br>
                        <a:rPr lang="en-ZA" sz="2800" b="0" dirty="0" smtClean="0">
                          <a:effectLst/>
                        </a:rPr>
                      </a:br>
                      <a:r>
                        <a:rPr lang="en-ZA" sz="2800" b="0" dirty="0" err="1" smtClean="0">
                          <a:effectLst/>
                        </a:rPr>
                        <a:t>ek</a:t>
                      </a:r>
                      <a:r>
                        <a:rPr lang="en-ZA" sz="2800" b="0" dirty="0" smtClean="0">
                          <a:effectLst/>
                        </a:rPr>
                        <a:t> </a:t>
                      </a:r>
                      <a:r>
                        <a:rPr lang="en-ZA" sz="2800" b="0" dirty="0" err="1" smtClean="0">
                          <a:effectLst/>
                        </a:rPr>
                        <a:t>hoor</a:t>
                      </a:r>
                      <a:r>
                        <a:rPr lang="en-ZA" sz="2800" b="0" dirty="0" smtClean="0">
                          <a:effectLst/>
                        </a:rPr>
                        <a:t> hoe </a:t>
                      </a:r>
                      <a:r>
                        <a:rPr lang="en-ZA" sz="2800" b="0" dirty="0" err="1" smtClean="0">
                          <a:effectLst/>
                        </a:rPr>
                        <a:t>ruk</a:t>
                      </a:r>
                      <a:r>
                        <a:rPr lang="en-ZA" sz="2800" b="0" dirty="0" smtClean="0">
                          <a:effectLst/>
                        </a:rPr>
                        <a:t> die </a:t>
                      </a:r>
                      <a:r>
                        <a:rPr lang="en-ZA" sz="2800" b="0" dirty="0" err="1" smtClean="0">
                          <a:effectLst/>
                        </a:rPr>
                        <a:t>winde</a:t>
                      </a:r>
                      <a:r>
                        <a:rPr lang="en-ZA" sz="2800" b="0" dirty="0" smtClean="0">
                          <a:effectLst/>
                        </a:rPr>
                        <a:t> </a:t>
                      </a:r>
                      <a:r>
                        <a:rPr lang="en-ZA" sz="2800" b="0" dirty="0" err="1" smtClean="0">
                          <a:effectLst/>
                        </a:rPr>
                        <a:t>aan</a:t>
                      </a:r>
                      <a:r>
                        <a:rPr lang="en-ZA" sz="2800" b="0" dirty="0" smtClean="0">
                          <a:effectLst/>
                        </a:rPr>
                        <a:t> my </a:t>
                      </a:r>
                      <a:r>
                        <a:rPr lang="en-ZA" sz="2800" b="1" dirty="0" err="1" smtClean="0">
                          <a:effectLst/>
                        </a:rPr>
                        <a:t>ruite</a:t>
                      </a:r>
                      <a:r>
                        <a:rPr lang="en-ZA" sz="2800" b="0" dirty="0" smtClean="0">
                          <a:effectLst/>
                        </a:rPr>
                        <a:t>;		11</a:t>
                      </a:r>
                      <a:br>
                        <a:rPr lang="en-ZA" sz="2800" b="0" dirty="0" smtClean="0">
                          <a:effectLst/>
                        </a:rPr>
                      </a:br>
                      <a:r>
                        <a:rPr lang="en-ZA" sz="2800" b="0" dirty="0" err="1" smtClean="0">
                          <a:effectLst/>
                        </a:rPr>
                        <a:t>hierbinne</a:t>
                      </a:r>
                      <a:r>
                        <a:rPr lang="en-ZA" sz="2800" b="0" dirty="0" smtClean="0">
                          <a:effectLst/>
                        </a:rPr>
                        <a:t> is </a:t>
                      </a:r>
                      <a:r>
                        <a:rPr lang="en-ZA" sz="2800" b="0" dirty="0" err="1" smtClean="0">
                          <a:effectLst/>
                        </a:rPr>
                        <a:t>dit</a:t>
                      </a:r>
                      <a:r>
                        <a:rPr lang="en-ZA" sz="2800" b="0" dirty="0" smtClean="0">
                          <a:effectLst/>
                        </a:rPr>
                        <a:t> </a:t>
                      </a:r>
                      <a:r>
                        <a:rPr lang="en-ZA" sz="2800" b="0" dirty="0" err="1" smtClean="0">
                          <a:effectLst/>
                        </a:rPr>
                        <a:t>veilig</a:t>
                      </a:r>
                      <a:r>
                        <a:rPr lang="en-ZA" sz="2800" b="0" dirty="0" smtClean="0">
                          <a:effectLst/>
                        </a:rPr>
                        <a:t>, warm </a:t>
                      </a:r>
                      <a:r>
                        <a:rPr lang="en-ZA" sz="2800" b="0" dirty="0" err="1" smtClean="0">
                          <a:effectLst/>
                        </a:rPr>
                        <a:t>en</a:t>
                      </a:r>
                      <a:r>
                        <a:rPr lang="en-ZA" sz="2800" b="0" dirty="0" smtClean="0">
                          <a:effectLst/>
                        </a:rPr>
                        <a:t> dig.			12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2800" b="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b="0" dirty="0" err="1" smtClean="0">
                          <a:effectLst/>
                        </a:rPr>
                        <a:t>Kom</a:t>
                      </a:r>
                      <a:r>
                        <a:rPr lang="en-ZA" sz="2800" b="0" dirty="0" smtClean="0">
                          <a:effectLst/>
                        </a:rPr>
                        <a:t> nag, </a:t>
                      </a:r>
                      <a:r>
                        <a:rPr lang="en-ZA" sz="2800" b="0" dirty="0" err="1" smtClean="0">
                          <a:effectLst/>
                        </a:rPr>
                        <a:t>kom</a:t>
                      </a:r>
                      <a:r>
                        <a:rPr lang="en-ZA" sz="2800" b="0" dirty="0" smtClean="0">
                          <a:effectLst/>
                        </a:rPr>
                        <a:t> </a:t>
                      </a:r>
                      <a:r>
                        <a:rPr lang="en-ZA" sz="2800" b="1" u="sng" dirty="0" err="1" smtClean="0">
                          <a:effectLst/>
                        </a:rPr>
                        <a:t>weer</a:t>
                      </a:r>
                      <a:r>
                        <a:rPr lang="en-ZA" sz="2800" b="1" u="sng" dirty="0" smtClean="0">
                          <a:effectLst/>
                        </a:rPr>
                        <a:t> </a:t>
                      </a:r>
                      <a:r>
                        <a:rPr lang="en-ZA" sz="2800" b="1" u="sng" dirty="0" err="1" smtClean="0">
                          <a:effectLst/>
                        </a:rPr>
                        <a:t>en</a:t>
                      </a:r>
                      <a:r>
                        <a:rPr lang="en-ZA" sz="2800" b="1" u="sng" dirty="0" smtClean="0">
                          <a:effectLst/>
                        </a:rPr>
                        <a:t> wind</a:t>
                      </a:r>
                      <a:r>
                        <a:rPr lang="en-ZA" sz="2800" b="0" dirty="0" smtClean="0">
                          <a:effectLst/>
                        </a:rPr>
                        <a:t>, </a:t>
                      </a:r>
                      <a:r>
                        <a:rPr lang="en-ZA" sz="2800" b="0" dirty="0" err="1" smtClean="0">
                          <a:effectLst/>
                        </a:rPr>
                        <a:t>kom</a:t>
                      </a:r>
                      <a:r>
                        <a:rPr lang="en-ZA" sz="2800" b="0" dirty="0" smtClean="0">
                          <a:effectLst/>
                        </a:rPr>
                        <a:t> </a:t>
                      </a:r>
                      <a:r>
                        <a:rPr lang="en-ZA" sz="2800" b="0" dirty="0" err="1" smtClean="0">
                          <a:effectLst/>
                        </a:rPr>
                        <a:t>oseaan</a:t>
                      </a:r>
                      <a:r>
                        <a:rPr lang="en-ZA" sz="2800" b="0" dirty="0" smtClean="0">
                          <a:effectLst/>
                        </a:rPr>
                        <a:t> -		13</a:t>
                      </a:r>
                      <a:br>
                        <a:rPr lang="en-ZA" sz="2800" b="0" dirty="0" smtClean="0">
                          <a:effectLst/>
                        </a:rPr>
                      </a:br>
                      <a:r>
                        <a:rPr lang="en-ZA" sz="2800" b="0" dirty="0" err="1" smtClean="0">
                          <a:effectLst/>
                        </a:rPr>
                        <a:t>dit</a:t>
                      </a:r>
                      <a:r>
                        <a:rPr lang="en-ZA" sz="2800" b="0" dirty="0" smtClean="0">
                          <a:effectLst/>
                        </a:rPr>
                        <a:t> is 'n </a:t>
                      </a:r>
                      <a:r>
                        <a:rPr lang="en-ZA" sz="2800" b="1" u="sng" dirty="0" smtClean="0">
                          <a:effectLst/>
                        </a:rPr>
                        <a:t>rots</a:t>
                      </a:r>
                      <a:r>
                        <a:rPr lang="en-ZA" sz="2800" b="0" dirty="0" smtClean="0">
                          <a:effectLst/>
                        </a:rPr>
                        <a:t> </a:t>
                      </a:r>
                      <a:r>
                        <a:rPr lang="en-ZA" sz="2800" b="0" dirty="0" err="1" smtClean="0">
                          <a:effectLst/>
                        </a:rPr>
                        <a:t>waarop</a:t>
                      </a:r>
                      <a:r>
                        <a:rPr lang="en-ZA" sz="2800" b="0" dirty="0" smtClean="0">
                          <a:effectLst/>
                        </a:rPr>
                        <a:t> my </a:t>
                      </a:r>
                      <a:r>
                        <a:rPr lang="en-ZA" sz="2800" b="0" dirty="0" err="1" smtClean="0">
                          <a:effectLst/>
                        </a:rPr>
                        <a:t>huisie</a:t>
                      </a:r>
                      <a:r>
                        <a:rPr lang="en-ZA" sz="2800" b="0" dirty="0" smtClean="0">
                          <a:effectLst/>
                        </a:rPr>
                        <a:t> </a:t>
                      </a:r>
                      <a:r>
                        <a:rPr lang="en-ZA" sz="2800" b="0" dirty="0" err="1" smtClean="0">
                          <a:effectLst/>
                        </a:rPr>
                        <a:t>staan</a:t>
                      </a:r>
                      <a:r>
                        <a:rPr lang="en-ZA" sz="2800" b="0" dirty="0" smtClean="0">
                          <a:effectLst/>
                        </a:rPr>
                        <a:t>.			14</a:t>
                      </a:r>
                      <a:endParaRPr lang="en-ZA" sz="2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 smtClean="0"/>
                    </a:p>
                    <a:p>
                      <a:endParaRPr lang="en-ZA" dirty="0" smtClean="0"/>
                    </a:p>
                    <a:p>
                      <a:endParaRPr lang="en-ZA" sz="1000" dirty="0" smtClean="0"/>
                    </a:p>
                    <a:p>
                      <a:r>
                        <a:rPr lang="en-ZA" sz="2800" i="1" dirty="0" smtClean="0"/>
                        <a:t>candle</a:t>
                      </a:r>
                    </a:p>
                    <a:p>
                      <a:endParaRPr lang="en-ZA" sz="2800" i="1" dirty="0" smtClean="0"/>
                    </a:p>
                    <a:p>
                      <a:r>
                        <a:rPr lang="en-ZA" sz="2800" i="1" dirty="0" smtClean="0"/>
                        <a:t>howl</a:t>
                      </a:r>
                    </a:p>
                    <a:p>
                      <a:endParaRPr lang="en-ZA" sz="1600" i="1" dirty="0" smtClean="0"/>
                    </a:p>
                    <a:p>
                      <a:r>
                        <a:rPr lang="en-ZA" sz="2800" i="1" dirty="0" smtClean="0"/>
                        <a:t>windowpanes</a:t>
                      </a:r>
                    </a:p>
                    <a:p>
                      <a:endParaRPr lang="en-ZA" sz="2800" i="1" dirty="0" smtClean="0"/>
                    </a:p>
                    <a:p>
                      <a:endParaRPr lang="en-ZA" sz="2800" i="1" dirty="0" smtClean="0"/>
                    </a:p>
                    <a:p>
                      <a:endParaRPr lang="en-ZA" sz="2800" i="1" dirty="0" smtClean="0"/>
                    </a:p>
                    <a:p>
                      <a:endParaRPr lang="en-ZA" sz="2800" i="1" dirty="0" smtClean="0"/>
                    </a:p>
                    <a:p>
                      <a:r>
                        <a:rPr lang="en-ZA" sz="2800" i="1" dirty="0" smtClean="0"/>
                        <a:t>weather and wind</a:t>
                      </a:r>
                    </a:p>
                    <a:p>
                      <a:endParaRPr lang="en-ZA" sz="2800" i="1" dirty="0" smtClean="0"/>
                    </a:p>
                    <a:p>
                      <a:r>
                        <a:rPr lang="en-ZA" sz="2800" i="1" dirty="0" smtClean="0"/>
                        <a:t>rock</a:t>
                      </a:r>
                    </a:p>
                    <a:p>
                      <a:endParaRPr lang="en-ZA" i="1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>
            <a:off x="4224270" y="1320204"/>
            <a:ext cx="4301543" cy="2738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043966" y="2099256"/>
            <a:ext cx="4662153" cy="1048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323527" y="2756079"/>
            <a:ext cx="2498501" cy="114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657600" y="4437178"/>
            <a:ext cx="5164428" cy="577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983346" y="4950555"/>
            <a:ext cx="6838683" cy="817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816" y="3119388"/>
            <a:ext cx="2504807" cy="131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78003"/>
            <a:ext cx="10515600" cy="2175483"/>
          </a:xfrm>
        </p:spPr>
        <p:txBody>
          <a:bodyPr>
            <a:normAutofit/>
          </a:bodyPr>
          <a:lstStyle/>
          <a:p>
            <a:r>
              <a:rPr lang="en-ZA" sz="3200" dirty="0" err="1"/>
              <a:t>Ek</a:t>
            </a:r>
            <a:r>
              <a:rPr lang="en-ZA" sz="3200" dirty="0"/>
              <a:t> het 'n </a:t>
            </a:r>
            <a:r>
              <a:rPr lang="en-ZA" sz="3200" dirty="0" err="1"/>
              <a:t>huisie</a:t>
            </a:r>
            <a:r>
              <a:rPr lang="en-ZA" sz="3200" dirty="0"/>
              <a:t> by die see. Dis nag.		</a:t>
            </a:r>
            <a:r>
              <a:rPr lang="en-ZA" sz="3200" dirty="0" smtClean="0"/>
              <a:t>	1</a:t>
            </a:r>
            <a:r>
              <a:rPr lang="en-ZA" sz="3200" dirty="0"/>
              <a:t/>
            </a:r>
            <a:br>
              <a:rPr lang="en-ZA" sz="3200" dirty="0"/>
            </a:br>
            <a:r>
              <a:rPr lang="en-ZA" sz="3200" dirty="0" err="1"/>
              <a:t>Ek</a:t>
            </a:r>
            <a:r>
              <a:rPr lang="en-ZA" sz="3200" dirty="0"/>
              <a:t> </a:t>
            </a:r>
            <a:r>
              <a:rPr lang="en-ZA" sz="3200" dirty="0" err="1"/>
              <a:t>hoor</a:t>
            </a:r>
            <a:r>
              <a:rPr lang="en-ZA" sz="3200" dirty="0"/>
              <a:t> </a:t>
            </a:r>
            <a:r>
              <a:rPr lang="en-ZA" sz="3200" dirty="0" err="1"/>
              <a:t>aaneen</a:t>
            </a:r>
            <a:r>
              <a:rPr lang="en-ZA" sz="3200" dirty="0"/>
              <a:t>, </a:t>
            </a:r>
            <a:r>
              <a:rPr lang="en-ZA" sz="3200" dirty="0" err="1"/>
              <a:t>aaneen</a:t>
            </a:r>
            <a:r>
              <a:rPr lang="en-ZA" sz="3200" dirty="0"/>
              <a:t> die </a:t>
            </a:r>
            <a:r>
              <a:rPr lang="en-ZA" sz="3200" dirty="0" err="1"/>
              <a:t>golwe</a:t>
            </a:r>
            <a:r>
              <a:rPr lang="en-ZA" sz="3200" dirty="0"/>
              <a:t> </a:t>
            </a:r>
            <a:r>
              <a:rPr lang="en-ZA" sz="3200" dirty="0" err="1"/>
              <a:t>slaan</a:t>
            </a:r>
            <a:r>
              <a:rPr lang="en-ZA" sz="3200" dirty="0"/>
              <a:t>		2</a:t>
            </a:r>
            <a:br>
              <a:rPr lang="en-ZA" sz="3200" dirty="0"/>
            </a:br>
            <a:r>
              <a:rPr lang="en-ZA" sz="3200" dirty="0" err="1"/>
              <a:t>teenaan</a:t>
            </a:r>
            <a:r>
              <a:rPr lang="en-ZA" sz="3200" dirty="0"/>
              <a:t> die rots </a:t>
            </a:r>
            <a:r>
              <a:rPr lang="en-ZA" sz="3200" dirty="0" err="1"/>
              <a:t>waarop</a:t>
            </a:r>
            <a:r>
              <a:rPr lang="en-ZA" sz="3200" dirty="0"/>
              <a:t> my </a:t>
            </a:r>
            <a:r>
              <a:rPr lang="en-ZA" sz="3200" dirty="0" err="1"/>
              <a:t>huisie</a:t>
            </a:r>
            <a:r>
              <a:rPr lang="en-ZA" sz="3200" dirty="0"/>
              <a:t> </a:t>
            </a:r>
            <a:r>
              <a:rPr lang="en-ZA" sz="3200" dirty="0" err="1"/>
              <a:t>staan</a:t>
            </a:r>
            <a:r>
              <a:rPr lang="en-ZA" sz="3200" dirty="0"/>
              <a:t>		3</a:t>
            </a:r>
            <a:br>
              <a:rPr lang="en-ZA" sz="3200" dirty="0"/>
            </a:br>
            <a:r>
              <a:rPr lang="en-ZA" sz="3200" dirty="0"/>
              <a:t>met al die </a:t>
            </a:r>
            <a:r>
              <a:rPr lang="en-ZA" sz="3200" dirty="0" err="1"/>
              <a:t>oseaan</a:t>
            </a:r>
            <a:r>
              <a:rPr lang="en-ZA" sz="3200" dirty="0"/>
              <a:t> se </a:t>
            </a:r>
            <a:r>
              <a:rPr lang="en-ZA" sz="3200" dirty="0" err="1"/>
              <a:t>woeste</a:t>
            </a:r>
            <a:r>
              <a:rPr lang="en-ZA" sz="3200" dirty="0"/>
              <a:t> </a:t>
            </a:r>
            <a:r>
              <a:rPr lang="en-ZA" sz="3200" dirty="0" err="1"/>
              <a:t>krag</a:t>
            </a:r>
            <a:r>
              <a:rPr lang="en-ZA" sz="3200" dirty="0"/>
              <a:t>. 	</a:t>
            </a:r>
            <a:r>
              <a:rPr lang="en-ZA" sz="3200" dirty="0" smtClean="0"/>
              <a:t>		4</a:t>
            </a:r>
            <a:endParaRPr lang="en-ZA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74" y="2553486"/>
            <a:ext cx="6310704" cy="4203027"/>
          </a:xfrm>
        </p:spPr>
      </p:pic>
    </p:spTree>
    <p:extLst>
      <p:ext uri="{BB962C8B-B14F-4D97-AF65-F5344CB8AC3E}">
        <p14:creationId xmlns:p14="http://schemas.microsoft.com/office/powerpoint/2010/main" val="11733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26488"/>
            <a:ext cx="10515600" cy="3009140"/>
          </a:xfrm>
        </p:spPr>
        <p:txBody>
          <a:bodyPr>
            <a:normAutofit/>
          </a:bodyPr>
          <a:lstStyle/>
          <a:p>
            <a:r>
              <a:rPr lang="en-ZA" sz="3200" dirty="0" err="1"/>
              <a:t>Ek</a:t>
            </a:r>
            <a:r>
              <a:rPr lang="en-ZA" sz="3200" dirty="0"/>
              <a:t> </a:t>
            </a:r>
            <a:r>
              <a:rPr lang="en-ZA" sz="3200" dirty="0" err="1"/>
              <a:t>hoor</a:t>
            </a:r>
            <a:r>
              <a:rPr lang="en-ZA" sz="3200" dirty="0"/>
              <a:t> die </a:t>
            </a:r>
            <a:r>
              <a:rPr lang="en-ZA" sz="3200" dirty="0" err="1"/>
              <a:t>winde</a:t>
            </a:r>
            <a:r>
              <a:rPr lang="en-ZA" sz="3200" dirty="0"/>
              <a:t> </a:t>
            </a:r>
            <a:r>
              <a:rPr lang="en-ZA" sz="3200" dirty="0" err="1"/>
              <a:t>huil</a:t>
            </a:r>
            <a:r>
              <a:rPr lang="en-ZA" sz="3200" dirty="0"/>
              <a:t> - 'n </a:t>
            </a:r>
            <a:r>
              <a:rPr lang="en-ZA" sz="3200" dirty="0" err="1"/>
              <a:t>kreun</a:t>
            </a:r>
            <a:r>
              <a:rPr lang="en-ZA" sz="3200" dirty="0"/>
              <a:t>, 'n </a:t>
            </a:r>
            <a:r>
              <a:rPr lang="en-ZA" sz="3200" dirty="0" err="1"/>
              <a:t>klag</a:t>
            </a:r>
            <a:r>
              <a:rPr lang="en-ZA" sz="3200" dirty="0"/>
              <a:t>,		</a:t>
            </a:r>
            <a:r>
              <a:rPr lang="en-ZA" sz="3200" dirty="0" smtClean="0"/>
              <a:t>5</a:t>
            </a:r>
            <a:r>
              <a:rPr lang="en-ZA" sz="3200" dirty="0"/>
              <a:t/>
            </a:r>
            <a:br>
              <a:rPr lang="en-ZA" sz="3200" dirty="0"/>
            </a:br>
            <a:r>
              <a:rPr lang="en-ZA" sz="3200" dirty="0" err="1"/>
              <a:t>soos</a:t>
            </a:r>
            <a:r>
              <a:rPr lang="en-ZA" sz="3200" dirty="0"/>
              <a:t> van </a:t>
            </a:r>
            <a:r>
              <a:rPr lang="en-ZA" sz="3200" dirty="0" err="1"/>
              <a:t>verlore</a:t>
            </a:r>
            <a:r>
              <a:rPr lang="en-ZA" sz="3200" dirty="0"/>
              <a:t> </a:t>
            </a:r>
            <a:r>
              <a:rPr lang="en-ZA" sz="3200" dirty="0" err="1"/>
              <a:t>siele</a:t>
            </a:r>
            <a:r>
              <a:rPr lang="en-ZA" sz="3200" dirty="0"/>
              <a:t> in </a:t>
            </a:r>
            <a:r>
              <a:rPr lang="en-ZA" sz="3200" dirty="0" err="1"/>
              <a:t>hul</a:t>
            </a:r>
            <a:r>
              <a:rPr lang="en-ZA" sz="3200" dirty="0"/>
              <a:t> </a:t>
            </a:r>
            <a:r>
              <a:rPr lang="en-ZA" sz="3200" dirty="0" err="1"/>
              <a:t>nood</a:t>
            </a:r>
            <a:r>
              <a:rPr lang="en-ZA" sz="3200" dirty="0"/>
              <a:t>			</a:t>
            </a:r>
            <a:r>
              <a:rPr lang="en-ZA" sz="3200" dirty="0" smtClean="0"/>
              <a:t>	6</a:t>
            </a:r>
            <a:r>
              <a:rPr lang="en-ZA" sz="3200" dirty="0"/>
              <a:t/>
            </a:r>
            <a:br>
              <a:rPr lang="en-ZA" sz="3200" dirty="0"/>
            </a:br>
            <a:endParaRPr lang="en-ZA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11" y="3065172"/>
            <a:ext cx="5513061" cy="314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26488"/>
            <a:ext cx="10515600" cy="3009140"/>
          </a:xfrm>
        </p:spPr>
        <p:txBody>
          <a:bodyPr>
            <a:normAutofit/>
          </a:bodyPr>
          <a:lstStyle/>
          <a:p>
            <a:r>
              <a:rPr lang="en-ZA" sz="3200" dirty="0" err="1"/>
              <a:t>Ek</a:t>
            </a:r>
            <a:r>
              <a:rPr lang="en-ZA" sz="3200" dirty="0"/>
              <a:t> </a:t>
            </a:r>
            <a:r>
              <a:rPr lang="en-ZA" sz="3200" dirty="0" err="1"/>
              <a:t>hoor</a:t>
            </a:r>
            <a:r>
              <a:rPr lang="en-ZA" sz="3200" dirty="0"/>
              <a:t> die </a:t>
            </a:r>
            <a:r>
              <a:rPr lang="en-ZA" sz="3200" dirty="0" err="1"/>
              <a:t>winde</a:t>
            </a:r>
            <a:r>
              <a:rPr lang="en-ZA" sz="3200" dirty="0"/>
              <a:t> </a:t>
            </a:r>
            <a:r>
              <a:rPr lang="en-ZA" sz="3200" dirty="0" err="1"/>
              <a:t>huil</a:t>
            </a:r>
            <a:r>
              <a:rPr lang="en-ZA" sz="3200" dirty="0"/>
              <a:t> - 'n </a:t>
            </a:r>
            <a:r>
              <a:rPr lang="en-ZA" sz="3200" dirty="0" err="1"/>
              <a:t>kreun</a:t>
            </a:r>
            <a:r>
              <a:rPr lang="en-ZA" sz="3200" dirty="0"/>
              <a:t>, 'n </a:t>
            </a:r>
            <a:r>
              <a:rPr lang="en-ZA" sz="3200" dirty="0" err="1"/>
              <a:t>klag</a:t>
            </a:r>
            <a:r>
              <a:rPr lang="en-ZA" sz="3200" dirty="0"/>
              <a:t>,		</a:t>
            </a:r>
            <a:r>
              <a:rPr lang="en-ZA" sz="3200" dirty="0" smtClean="0"/>
              <a:t>5</a:t>
            </a:r>
            <a:r>
              <a:rPr lang="en-ZA" sz="3200" dirty="0"/>
              <a:t/>
            </a:r>
            <a:br>
              <a:rPr lang="en-ZA" sz="3200" dirty="0"/>
            </a:br>
            <a:r>
              <a:rPr lang="en-ZA" sz="3200" dirty="0" err="1"/>
              <a:t>soos</a:t>
            </a:r>
            <a:r>
              <a:rPr lang="en-ZA" sz="3200" dirty="0"/>
              <a:t> van </a:t>
            </a:r>
            <a:r>
              <a:rPr lang="en-ZA" sz="3200" dirty="0" err="1"/>
              <a:t>verlore</a:t>
            </a:r>
            <a:r>
              <a:rPr lang="en-ZA" sz="3200" dirty="0"/>
              <a:t> </a:t>
            </a:r>
            <a:r>
              <a:rPr lang="en-ZA" sz="3200" dirty="0" err="1"/>
              <a:t>siele</a:t>
            </a:r>
            <a:r>
              <a:rPr lang="en-ZA" sz="3200" dirty="0"/>
              <a:t> in </a:t>
            </a:r>
            <a:r>
              <a:rPr lang="en-ZA" sz="3200" dirty="0" err="1"/>
              <a:t>hul</a:t>
            </a:r>
            <a:r>
              <a:rPr lang="en-ZA" sz="3200" dirty="0"/>
              <a:t> </a:t>
            </a:r>
            <a:r>
              <a:rPr lang="en-ZA" sz="3200" dirty="0" err="1"/>
              <a:t>nood</a:t>
            </a:r>
            <a:r>
              <a:rPr lang="en-ZA" sz="3200" dirty="0"/>
              <a:t>			</a:t>
            </a:r>
            <a:r>
              <a:rPr lang="en-ZA" sz="3200" dirty="0" smtClean="0"/>
              <a:t>	6</a:t>
            </a:r>
            <a:r>
              <a:rPr lang="en-ZA" sz="3200" dirty="0"/>
              <a:t/>
            </a:r>
            <a:br>
              <a:rPr lang="en-ZA" sz="3200" dirty="0"/>
            </a:br>
            <a:r>
              <a:rPr lang="en-ZA" sz="3200" dirty="0"/>
              <a:t>al </a:t>
            </a:r>
            <a:r>
              <a:rPr lang="en-ZA" sz="3200" dirty="0" err="1"/>
              <a:t>dwalend</a:t>
            </a:r>
            <a:r>
              <a:rPr lang="en-ZA" sz="3200" dirty="0"/>
              <a:t>, </a:t>
            </a:r>
            <a:r>
              <a:rPr lang="en-ZA" sz="3200" dirty="0" err="1"/>
              <a:t>klagend</a:t>
            </a:r>
            <a:r>
              <a:rPr lang="en-ZA" sz="3200" dirty="0"/>
              <a:t>, wat in </a:t>
            </a:r>
            <a:r>
              <a:rPr lang="en-ZA" sz="3200" dirty="0" err="1"/>
              <a:t>grag</a:t>
            </a:r>
            <a:r>
              <a:rPr lang="en-ZA" sz="3200" dirty="0"/>
              <a:t> </a:t>
            </a:r>
            <a:r>
              <a:rPr lang="en-ZA" sz="3200" dirty="0" err="1"/>
              <a:t>en</a:t>
            </a:r>
            <a:r>
              <a:rPr lang="en-ZA" sz="3200" dirty="0"/>
              <a:t> </a:t>
            </a:r>
            <a:r>
              <a:rPr lang="en-ZA" sz="3200" dirty="0" err="1"/>
              <a:t>dood</a:t>
            </a:r>
            <a:r>
              <a:rPr lang="en-ZA" sz="3200" dirty="0"/>
              <a:t>		7</a:t>
            </a:r>
            <a:br>
              <a:rPr lang="en-ZA" sz="3200" dirty="0"/>
            </a:br>
            <a:r>
              <a:rPr lang="en-ZA" sz="3200" dirty="0" err="1"/>
              <a:t>geen</a:t>
            </a:r>
            <a:r>
              <a:rPr lang="en-ZA" sz="3200" dirty="0"/>
              <a:t> </a:t>
            </a:r>
            <a:r>
              <a:rPr lang="en-ZA" sz="3200" dirty="0" err="1"/>
              <a:t>rus</a:t>
            </a:r>
            <a:r>
              <a:rPr lang="en-ZA" sz="3200" dirty="0"/>
              <a:t> </a:t>
            </a:r>
            <a:r>
              <a:rPr lang="en-ZA" sz="3200" dirty="0" err="1"/>
              <a:t>kon</a:t>
            </a:r>
            <a:r>
              <a:rPr lang="en-ZA" sz="3200" dirty="0"/>
              <a:t> </a:t>
            </a:r>
            <a:r>
              <a:rPr lang="en-ZA" sz="3200" dirty="0" err="1"/>
              <a:t>vind</a:t>
            </a:r>
            <a:r>
              <a:rPr lang="en-ZA" sz="3200" dirty="0"/>
              <a:t> </a:t>
            </a:r>
            <a:r>
              <a:rPr lang="en-ZA" sz="3200" dirty="0" err="1"/>
              <a:t>nie</a:t>
            </a:r>
            <a:r>
              <a:rPr lang="en-ZA" sz="3200" dirty="0"/>
              <a:t>, maar nog </a:t>
            </a:r>
            <a:r>
              <a:rPr lang="en-ZA" sz="3200" dirty="0" err="1"/>
              <a:t>soek</a:t>
            </a:r>
            <a:r>
              <a:rPr lang="en-ZA" sz="3200" dirty="0"/>
              <a:t> </a:t>
            </a:r>
            <a:r>
              <a:rPr lang="en-ZA" sz="3200" dirty="0" err="1"/>
              <a:t>en</a:t>
            </a:r>
            <a:r>
              <a:rPr lang="en-ZA" sz="3200" dirty="0"/>
              <a:t> </a:t>
            </a:r>
            <a:r>
              <a:rPr lang="en-ZA" sz="3200" dirty="0" err="1"/>
              <a:t>smag</a:t>
            </a:r>
            <a:r>
              <a:rPr lang="en-ZA" sz="3200" dirty="0"/>
              <a:t>.	8</a:t>
            </a:r>
            <a:br>
              <a:rPr lang="en-ZA" sz="3200" dirty="0"/>
            </a:br>
            <a:endParaRPr lang="en-ZA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3718" y="2595140"/>
            <a:ext cx="3827885" cy="4262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2" y="3142444"/>
            <a:ext cx="5690565" cy="31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42" y="606649"/>
            <a:ext cx="10465158" cy="1682616"/>
          </a:xfrm>
        </p:spPr>
        <p:txBody>
          <a:bodyPr>
            <a:normAutofit fontScale="90000"/>
          </a:bodyPr>
          <a:lstStyle/>
          <a:p>
            <a:r>
              <a:rPr lang="en-ZA" sz="3600" dirty="0"/>
              <a:t>My </a:t>
            </a:r>
            <a:r>
              <a:rPr lang="en-ZA" sz="3600" dirty="0" err="1"/>
              <a:t>vuurtjie</a:t>
            </a:r>
            <a:r>
              <a:rPr lang="en-ZA" sz="3600" dirty="0"/>
              <a:t> brand, my </a:t>
            </a:r>
            <a:r>
              <a:rPr lang="en-ZA" sz="3600" dirty="0" err="1"/>
              <a:t>kersie</a:t>
            </a:r>
            <a:r>
              <a:rPr lang="en-ZA" sz="3600" dirty="0"/>
              <a:t> gee </a:t>
            </a:r>
            <a:r>
              <a:rPr lang="en-ZA" sz="3600" dirty="0" err="1"/>
              <a:t>sy</a:t>
            </a:r>
            <a:r>
              <a:rPr lang="en-ZA" sz="3600" dirty="0"/>
              <a:t> </a:t>
            </a:r>
            <a:r>
              <a:rPr lang="en-ZA" sz="3600" dirty="0" err="1"/>
              <a:t>lig</a:t>
            </a:r>
            <a:r>
              <a:rPr lang="en-ZA" sz="3600" dirty="0"/>
              <a:t>.		</a:t>
            </a:r>
            <a:r>
              <a:rPr lang="en-ZA" sz="3600" dirty="0" smtClean="0"/>
              <a:t>	9</a:t>
            </a:r>
            <a:r>
              <a:rPr lang="en-ZA" sz="3600" dirty="0"/>
              <a:t/>
            </a:r>
            <a:br>
              <a:rPr lang="en-ZA" sz="3600" dirty="0"/>
            </a:br>
            <a:r>
              <a:rPr lang="en-ZA" sz="3600" dirty="0" err="1"/>
              <a:t>Ek</a:t>
            </a:r>
            <a:r>
              <a:rPr lang="en-ZA" sz="3600" dirty="0"/>
              <a:t> </a:t>
            </a:r>
            <a:r>
              <a:rPr lang="en-ZA" sz="3600" dirty="0" err="1"/>
              <a:t>hoor</a:t>
            </a:r>
            <a:r>
              <a:rPr lang="en-ZA" sz="3600" dirty="0"/>
              <a:t> </a:t>
            </a:r>
            <a:r>
              <a:rPr lang="en-ZA" sz="3600" dirty="0" err="1"/>
              <a:t>dan</a:t>
            </a:r>
            <a:r>
              <a:rPr lang="en-ZA" sz="3600" dirty="0"/>
              <a:t> maar hoe </a:t>
            </a:r>
            <a:r>
              <a:rPr lang="en-ZA" sz="3600" dirty="0" err="1"/>
              <a:t>loei</a:t>
            </a:r>
            <a:r>
              <a:rPr lang="en-ZA" sz="3600" dirty="0"/>
              <a:t> die storm </a:t>
            </a:r>
            <a:r>
              <a:rPr lang="en-ZA" sz="3600" dirty="0" err="1"/>
              <a:t>daarbuite</a:t>
            </a:r>
            <a:r>
              <a:rPr lang="en-ZA" sz="3600" dirty="0"/>
              <a:t>	10</a:t>
            </a:r>
            <a:br>
              <a:rPr lang="en-ZA" sz="3600" dirty="0"/>
            </a:br>
            <a:r>
              <a:rPr lang="en-ZA" sz="3600" dirty="0" err="1"/>
              <a:t>ek</a:t>
            </a:r>
            <a:r>
              <a:rPr lang="en-ZA" sz="3600" dirty="0"/>
              <a:t> </a:t>
            </a:r>
            <a:r>
              <a:rPr lang="en-ZA" sz="3600" dirty="0" err="1"/>
              <a:t>hoor</a:t>
            </a:r>
            <a:r>
              <a:rPr lang="en-ZA" sz="3600" dirty="0"/>
              <a:t> hoe </a:t>
            </a:r>
            <a:r>
              <a:rPr lang="en-ZA" sz="3600" dirty="0" err="1"/>
              <a:t>ruk</a:t>
            </a:r>
            <a:r>
              <a:rPr lang="en-ZA" sz="3600" dirty="0"/>
              <a:t> die </a:t>
            </a:r>
            <a:r>
              <a:rPr lang="en-ZA" sz="3600" dirty="0" err="1"/>
              <a:t>winde</a:t>
            </a:r>
            <a:r>
              <a:rPr lang="en-ZA" sz="3600" dirty="0"/>
              <a:t> </a:t>
            </a:r>
            <a:r>
              <a:rPr lang="en-ZA" sz="3600" dirty="0" err="1"/>
              <a:t>aan</a:t>
            </a:r>
            <a:r>
              <a:rPr lang="en-ZA" sz="3600" dirty="0"/>
              <a:t> my </a:t>
            </a:r>
            <a:r>
              <a:rPr lang="en-ZA" sz="3600" dirty="0" err="1"/>
              <a:t>ruite</a:t>
            </a:r>
            <a:r>
              <a:rPr lang="en-ZA" sz="3600" dirty="0"/>
              <a:t>;		11</a:t>
            </a:r>
            <a:br>
              <a:rPr lang="en-ZA" sz="3600" dirty="0"/>
            </a:br>
            <a:r>
              <a:rPr lang="en-ZA" sz="3600" dirty="0" err="1"/>
              <a:t>hierbinne</a:t>
            </a:r>
            <a:r>
              <a:rPr lang="en-ZA" sz="3600" dirty="0"/>
              <a:t> is </a:t>
            </a:r>
            <a:r>
              <a:rPr lang="en-ZA" sz="3600" dirty="0" err="1"/>
              <a:t>dit</a:t>
            </a:r>
            <a:r>
              <a:rPr lang="en-ZA" sz="3600" dirty="0"/>
              <a:t> </a:t>
            </a:r>
            <a:r>
              <a:rPr lang="en-ZA" sz="3600" dirty="0" err="1"/>
              <a:t>veilig</a:t>
            </a:r>
            <a:r>
              <a:rPr lang="en-ZA" sz="3600" dirty="0"/>
              <a:t>, warm </a:t>
            </a:r>
            <a:r>
              <a:rPr lang="en-ZA" sz="3600" dirty="0" err="1"/>
              <a:t>en</a:t>
            </a:r>
            <a:r>
              <a:rPr lang="en-ZA" sz="3600" dirty="0"/>
              <a:t> dig.</a:t>
            </a:r>
            <a:r>
              <a:rPr lang="en-ZA" dirty="0"/>
              <a:t>		</a:t>
            </a:r>
            <a:r>
              <a:rPr lang="en-ZA" dirty="0" smtClean="0"/>
              <a:t>	</a:t>
            </a:r>
            <a:r>
              <a:rPr lang="en-ZA" sz="3600" dirty="0" smtClean="0"/>
              <a:t>12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6" y="2289265"/>
            <a:ext cx="329438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163" y="2770575"/>
            <a:ext cx="4456949" cy="23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433</Words>
  <Application>Microsoft Office PowerPoint</Application>
  <PresentationFormat>Widescreen</PresentationFormat>
  <Paragraphs>196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 Ek Het ‘n Huisie By Die See </vt:lpstr>
      <vt:lpstr>Ek Het ‘n Huisie By Die See      (FA Fagan)  H.A.Fagan  </vt:lpstr>
      <vt:lpstr>Inleiding</vt:lpstr>
      <vt:lpstr>Inleiding:  Woordeskat</vt:lpstr>
      <vt:lpstr>PowerPoint Presentation</vt:lpstr>
      <vt:lpstr>Ek het 'n huisie by die see. Dis nag.   1 Ek hoor aaneen, aaneen die golwe slaan  2 teenaan die rots waarop my huisie staan  3 met al die oseaan se woeste krag.    4</vt:lpstr>
      <vt:lpstr>Ek hoor die winde huil - 'n kreun, 'n klag,  5 soos van verlore siele in hul nood    6 </vt:lpstr>
      <vt:lpstr>Ek hoor die winde huil - 'n kreun, 'n klag,  5 soos van verlore siele in hul nood    6 al dwalend, klagend, wat in grag en dood  7 geen rus kon vind nie, maar nog soek en smag. 8 </vt:lpstr>
      <vt:lpstr>My vuurtjie brand, my kersie gee sy lig.   9 Ek hoor dan maar hoe loei die storm daarbuite 10 ek hoor hoe ruk die winde aan my ruite;  11 hierbinne is dit veilig, warm en dig.   12 </vt:lpstr>
      <vt:lpstr>Kom nag, kom weer en wind, kom oseaan -  13 dit is 'n rots waarop my huisie staan.   14 </vt:lpstr>
      <vt:lpstr>Uiterlike bou van die gedig:    </vt:lpstr>
      <vt:lpstr> 14 versreëls  </vt:lpstr>
      <vt:lpstr>Rymskema</vt:lpstr>
      <vt:lpstr>Innerlike bou</vt:lpstr>
      <vt:lpstr>Innerlike bou    </vt:lpstr>
      <vt:lpstr>Kontras </vt:lpstr>
      <vt:lpstr> </vt:lpstr>
      <vt:lpstr> </vt:lpstr>
      <vt:lpstr>Stylfiguur: Personifikasie</vt:lpstr>
      <vt:lpstr>Stylfiguur: Vergelyking</vt:lpstr>
      <vt:lpstr>Klanknabootsing Vergelyking</vt:lpstr>
      <vt:lpstr> Klanknabootsing </vt:lpstr>
      <vt:lpstr>        Binnerym </vt:lpstr>
      <vt:lpstr>  skep atmosfeer </vt:lpstr>
      <vt:lpstr>  skep atmosfeer </vt:lpstr>
      <vt:lpstr>gehoorsintuig</vt:lpstr>
      <vt:lpstr> Slotkoeplet </vt:lpstr>
      <vt:lpstr>Slotkoeplet</vt:lpstr>
      <vt:lpstr> Slotkoeplet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 Het n Huisie By Die See</dc:title>
  <dc:creator>Sophia Brown</dc:creator>
  <cp:lastModifiedBy>Sophia Brown</cp:lastModifiedBy>
  <cp:revision>30</cp:revision>
  <dcterms:created xsi:type="dcterms:W3CDTF">2017-02-01T09:40:21Z</dcterms:created>
  <dcterms:modified xsi:type="dcterms:W3CDTF">2017-02-03T08:09:06Z</dcterms:modified>
</cp:coreProperties>
</file>