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61" r:id="rId3"/>
    <p:sldId id="271" r:id="rId4"/>
    <p:sldId id="269" r:id="rId5"/>
    <p:sldId id="258" r:id="rId6"/>
    <p:sldId id="260" r:id="rId7"/>
    <p:sldId id="263" r:id="rId8"/>
    <p:sldId id="264" r:id="rId9"/>
    <p:sldId id="267" r:id="rId10"/>
    <p:sldId id="262" r:id="rId11"/>
    <p:sldId id="265" r:id="rId12"/>
    <p:sldId id="266" r:id="rId13"/>
    <p:sldId id="270"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w Cen MT" pitchFamily="34" charset="0"/>
        <a:ea typeface="+mn-ea"/>
        <a:cs typeface="Arial" pitchFamily="34" charset="0"/>
      </a:defRPr>
    </a:lvl1pPr>
    <a:lvl2pPr marL="457200" algn="l" rtl="0" fontAlgn="base">
      <a:spcBef>
        <a:spcPct val="0"/>
      </a:spcBef>
      <a:spcAft>
        <a:spcPct val="0"/>
      </a:spcAft>
      <a:defRPr kern="1200">
        <a:solidFill>
          <a:schemeClr val="tx1"/>
        </a:solidFill>
        <a:latin typeface="Tw Cen MT" pitchFamily="34" charset="0"/>
        <a:ea typeface="+mn-ea"/>
        <a:cs typeface="Arial" pitchFamily="34" charset="0"/>
      </a:defRPr>
    </a:lvl2pPr>
    <a:lvl3pPr marL="914400" algn="l" rtl="0" fontAlgn="base">
      <a:spcBef>
        <a:spcPct val="0"/>
      </a:spcBef>
      <a:spcAft>
        <a:spcPct val="0"/>
      </a:spcAft>
      <a:defRPr kern="1200">
        <a:solidFill>
          <a:schemeClr val="tx1"/>
        </a:solidFill>
        <a:latin typeface="Tw Cen MT" pitchFamily="34" charset="0"/>
        <a:ea typeface="+mn-ea"/>
        <a:cs typeface="Arial" pitchFamily="34" charset="0"/>
      </a:defRPr>
    </a:lvl3pPr>
    <a:lvl4pPr marL="1371600" algn="l" rtl="0" fontAlgn="base">
      <a:spcBef>
        <a:spcPct val="0"/>
      </a:spcBef>
      <a:spcAft>
        <a:spcPct val="0"/>
      </a:spcAft>
      <a:defRPr kern="1200">
        <a:solidFill>
          <a:schemeClr val="tx1"/>
        </a:solidFill>
        <a:latin typeface="Tw Cen MT" pitchFamily="34" charset="0"/>
        <a:ea typeface="+mn-ea"/>
        <a:cs typeface="Arial" pitchFamily="34" charset="0"/>
      </a:defRPr>
    </a:lvl4pPr>
    <a:lvl5pPr marL="1828800" algn="l" rtl="0" fontAlgn="base">
      <a:spcBef>
        <a:spcPct val="0"/>
      </a:spcBef>
      <a:spcAft>
        <a:spcPct val="0"/>
      </a:spcAft>
      <a:defRPr kern="1200">
        <a:solidFill>
          <a:schemeClr val="tx1"/>
        </a:solidFill>
        <a:latin typeface="Tw Cen MT" pitchFamily="34" charset="0"/>
        <a:ea typeface="+mn-ea"/>
        <a:cs typeface="Arial" pitchFamily="34" charset="0"/>
      </a:defRPr>
    </a:lvl5pPr>
    <a:lvl6pPr marL="2286000" algn="l" defTabSz="914400" rtl="0" eaLnBrk="1" latinLnBrk="0" hangingPunct="1">
      <a:defRPr kern="1200">
        <a:solidFill>
          <a:schemeClr val="tx1"/>
        </a:solidFill>
        <a:latin typeface="Tw Cen MT" pitchFamily="34" charset="0"/>
        <a:ea typeface="+mn-ea"/>
        <a:cs typeface="Arial" pitchFamily="34" charset="0"/>
      </a:defRPr>
    </a:lvl6pPr>
    <a:lvl7pPr marL="2743200" algn="l" defTabSz="914400" rtl="0" eaLnBrk="1" latinLnBrk="0" hangingPunct="1">
      <a:defRPr kern="1200">
        <a:solidFill>
          <a:schemeClr val="tx1"/>
        </a:solidFill>
        <a:latin typeface="Tw Cen MT" pitchFamily="34" charset="0"/>
        <a:ea typeface="+mn-ea"/>
        <a:cs typeface="Arial" pitchFamily="34" charset="0"/>
      </a:defRPr>
    </a:lvl7pPr>
    <a:lvl8pPr marL="3200400" algn="l" defTabSz="914400" rtl="0" eaLnBrk="1" latinLnBrk="0" hangingPunct="1">
      <a:defRPr kern="1200">
        <a:solidFill>
          <a:schemeClr val="tx1"/>
        </a:solidFill>
        <a:latin typeface="Tw Cen MT" pitchFamily="34" charset="0"/>
        <a:ea typeface="+mn-ea"/>
        <a:cs typeface="Arial" pitchFamily="34" charset="0"/>
      </a:defRPr>
    </a:lvl8pPr>
    <a:lvl9pPr marL="3657600" algn="l" defTabSz="914400" rtl="0" eaLnBrk="1" latinLnBrk="0" hangingPunct="1">
      <a:defRPr kern="1200">
        <a:solidFill>
          <a:schemeClr val="tx1"/>
        </a:solidFill>
        <a:latin typeface="Tw Cen MT"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66"/>
    <a:srgbClr val="99FFCC"/>
    <a:srgbClr val="FF7C80"/>
    <a:srgbClr val="00FFCC"/>
    <a:srgbClr val="6600FF"/>
    <a:srgbClr val="FF66CC"/>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76"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16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Z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6824ED5-46A9-4539-9527-B552E2F41982}" type="datetimeFigureOut">
              <a:rPr lang="en-ZA"/>
              <a:pPr>
                <a:defRPr/>
              </a:pPr>
              <a:t>2012/03/06</a:t>
            </a:fld>
            <a:endParaRPr lang="en-Z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Z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Z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59A5190-58EC-4350-9A55-8847EC190903}" type="slidenum">
              <a:rPr lang="en-ZA"/>
              <a:pPr>
                <a:defRPr/>
              </a:pPr>
              <a:t>‹#›</a:t>
            </a:fld>
            <a:endParaRPr lang="en-ZA"/>
          </a:p>
        </p:txBody>
      </p:sp>
    </p:spTree>
    <p:extLst>
      <p:ext uri="{BB962C8B-B14F-4D97-AF65-F5344CB8AC3E}">
        <p14:creationId xmlns:p14="http://schemas.microsoft.com/office/powerpoint/2010/main" val="7099306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7"/>
          <p:cNvGrpSpPr>
            <a:grpSpLocks/>
          </p:cNvGrpSpPr>
          <p:nvPr/>
        </p:nvGrpSpPr>
        <p:grpSpPr bwMode="auto">
          <a:xfrm>
            <a:off x="0" y="-30163"/>
            <a:ext cx="9067800" cy="6889751"/>
            <a:chOff x="0" y="-30477"/>
            <a:chExt cx="9067800" cy="6889273"/>
          </a:xfrm>
        </p:grpSpPr>
        <p:cxnSp>
          <p:nvCxnSpPr>
            <p:cNvPr id="5" name="Straight Connector 4"/>
            <p:cNvCxnSpPr/>
            <p:nvPr/>
          </p:nvCxnSpPr>
          <p:spPr>
            <a:xfrm rot="16200000" flipH="1">
              <a:off x="-14475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6200000" flipH="1">
              <a:off x="-1638062"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1485662"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3238262"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3314462"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1371362" y="2971246"/>
              <a:ext cx="6857524"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2819162" y="3199846"/>
              <a:ext cx="6857524"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2704862" y="3237946"/>
              <a:ext cx="6857524"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2133362"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31239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18285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28191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2438162" y="3123646"/>
              <a:ext cx="6857524"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1731724" y="2722008"/>
              <a:ext cx="6857524"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1141968"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9141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1855549"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H="1">
              <a:off x="-2642949" y="3252233"/>
              <a:ext cx="6857524"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1953974" y="3325258"/>
              <a:ext cx="6857524" cy="206375"/>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2361962"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21333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1067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8765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1028938" y="3237946"/>
              <a:ext cx="6857524"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723662"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799862"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52161" y="3428446"/>
              <a:ext cx="6857524" cy="3175"/>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304562" y="3199846"/>
              <a:ext cx="6857524"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190262" y="3237946"/>
              <a:ext cx="6857524"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3812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609362"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686038" y="3352246"/>
              <a:ext cx="6857524"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304562"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028462" y="3314146"/>
              <a:ext cx="6857524"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782876" y="2722008"/>
              <a:ext cx="6857524"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1372632"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6004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659051"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128349" y="3252233"/>
              <a:ext cx="6857524"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6200000" flipH="1">
              <a:off x="560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6200000" flipH="1">
              <a:off x="1526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3812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2743438" y="3352246"/>
              <a:ext cx="6857524"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20957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27053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1829038" y="3276046"/>
              <a:ext cx="6857524"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10670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6200000" flipH="1">
              <a:off x="23624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2646601" y="2722008"/>
              <a:ext cx="6857524" cy="1412875"/>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3049032" y="3276840"/>
              <a:ext cx="6857524"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2895838" y="3276046"/>
              <a:ext cx="685752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2389426" y="3226833"/>
              <a:ext cx="6857524"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flipH="1">
              <a:off x="22370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6200000" flipH="1">
              <a:off x="17528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16200000" flipH="1">
              <a:off x="19814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3467338" y="3314146"/>
              <a:ext cx="6857524"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3467338" y="3314146"/>
              <a:ext cx="6857524"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4038839" y="3428446"/>
              <a:ext cx="6857524" cy="3175"/>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6200000" flipH="1">
              <a:off x="3886438" y="3199846"/>
              <a:ext cx="6857524"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4000738" y="3237946"/>
              <a:ext cx="6857524"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flipH="1">
              <a:off x="4572238" y="3199846"/>
              <a:ext cx="6857524"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37340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3619738" y="3314146"/>
              <a:ext cx="6857524"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4215051" y="3252233"/>
              <a:ext cx="6857524"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751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6200000" flipH="1">
              <a:off x="43436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4572238" y="3352246"/>
              <a:ext cx="6857524"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258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0675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5219938" y="3237946"/>
              <a:ext cx="6857524"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4877038" y="3352246"/>
              <a:ext cx="6857524"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5528707" y="3318116"/>
              <a:ext cx="6887685" cy="1905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4850051" y="3226833"/>
              <a:ext cx="6857524" cy="403225"/>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4751626" y="3325258"/>
              <a:ext cx="6857524"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5562839" y="3428446"/>
              <a:ext cx="6857524" cy="317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2552938" y="3390346"/>
              <a:ext cx="6857524"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3048238" y="3352246"/>
              <a:ext cx="6857524"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6200000" flipH="1">
              <a:off x="3238738" y="3237946"/>
              <a:ext cx="6857524"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2133838" y="3276046"/>
              <a:ext cx="6857524"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3148251" y="3252233"/>
              <a:ext cx="6857524"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3772138" y="3237946"/>
              <a:ext cx="6857524"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4229338" y="2933146"/>
              <a:ext cx="6857524"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1371044" y="3200640"/>
              <a:ext cx="6859112"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88" name="Rectangle 87"/>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grpSp>
        <p:nvGrpSpPr>
          <p:cNvPr id="89" name="Group 92"/>
          <p:cNvGrpSpPr>
            <a:grpSpLocks/>
          </p:cNvGrpSpPr>
          <p:nvPr/>
        </p:nvGrpSpPr>
        <p:grpSpPr bwMode="auto">
          <a:xfrm>
            <a:off x="0" y="2057400"/>
            <a:ext cx="4802188" cy="2820988"/>
            <a:chOff x="0" y="2057400"/>
            <a:chExt cx="4801394" cy="2820988"/>
          </a:xfrm>
        </p:grpSpPr>
        <p:cxnSp>
          <p:nvCxnSpPr>
            <p:cNvPr id="90" name="Straight Connector 89"/>
            <p:cNvCxnSpPr/>
            <p:nvPr/>
          </p:nvCxnSpPr>
          <p:spPr>
            <a:xfrm>
              <a:off x="0" y="2057400"/>
              <a:ext cx="4799806"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0" y="4876800"/>
              <a:ext cx="4799806"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rot="5400000">
              <a:off x="3391694" y="3467100"/>
              <a:ext cx="2817812"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93" name="Date Placeholder 3"/>
          <p:cNvSpPr>
            <a:spLocks noGrp="1"/>
          </p:cNvSpPr>
          <p:nvPr>
            <p:ph type="dt" sz="half" idx="10"/>
          </p:nvPr>
        </p:nvSpPr>
        <p:spPr/>
        <p:txBody>
          <a:bodyPr/>
          <a:lstStyle>
            <a:lvl1pPr>
              <a:defRPr/>
            </a:lvl1pPr>
          </a:lstStyle>
          <a:p>
            <a:pPr>
              <a:defRPr/>
            </a:pPr>
            <a:fld id="{35DA8FE0-30D7-4F48-B343-C91BFF2309A8}" type="datetimeFigureOut">
              <a:rPr lang="en-ZA"/>
              <a:pPr>
                <a:defRPr/>
              </a:pPr>
              <a:t>2012/03/06</a:t>
            </a:fld>
            <a:endParaRPr lang="en-ZA"/>
          </a:p>
        </p:txBody>
      </p:sp>
      <p:sp>
        <p:nvSpPr>
          <p:cNvPr id="94" name="Footer Placeholder 4"/>
          <p:cNvSpPr>
            <a:spLocks noGrp="1"/>
          </p:cNvSpPr>
          <p:nvPr>
            <p:ph type="ftr" sz="quarter" idx="11"/>
          </p:nvPr>
        </p:nvSpPr>
        <p:spPr/>
        <p:txBody>
          <a:bodyPr/>
          <a:lstStyle>
            <a:lvl1pPr>
              <a:defRPr/>
            </a:lvl1pPr>
          </a:lstStyle>
          <a:p>
            <a:pPr>
              <a:defRPr/>
            </a:pPr>
            <a:endParaRPr lang="en-ZA"/>
          </a:p>
        </p:txBody>
      </p:sp>
      <p:sp>
        <p:nvSpPr>
          <p:cNvPr id="95" name="Slide Number Placeholder 5"/>
          <p:cNvSpPr>
            <a:spLocks noGrp="1"/>
          </p:cNvSpPr>
          <p:nvPr>
            <p:ph type="sldNum" sz="quarter" idx="12"/>
          </p:nvPr>
        </p:nvSpPr>
        <p:spPr/>
        <p:txBody>
          <a:bodyPr/>
          <a:lstStyle>
            <a:lvl1pPr>
              <a:defRPr/>
            </a:lvl1pPr>
          </a:lstStyle>
          <a:p>
            <a:pPr>
              <a:defRPr/>
            </a:pPr>
            <a:fld id="{B6821695-248B-4C8F-80B0-8E2BC830BF26}" type="slidenum">
              <a:rPr lang="en-ZA"/>
              <a:pPr>
                <a:defRPr/>
              </a:pPr>
              <a:t>‹#›</a:t>
            </a:fld>
            <a:endParaRPr lang="en-ZA"/>
          </a:p>
        </p:txBody>
      </p:sp>
    </p:spTree>
    <p:extLst>
      <p:ext uri="{BB962C8B-B14F-4D97-AF65-F5344CB8AC3E}">
        <p14:creationId xmlns:p14="http://schemas.microsoft.com/office/powerpoint/2010/main" val="27954891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7AE0D84-8474-49CC-9A0F-F2C8DE0AD2B7}" type="datetimeFigureOut">
              <a:rPr lang="en-ZA"/>
              <a:pPr>
                <a:defRPr/>
              </a:pPr>
              <a:t>2012/03/06</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A2015B2E-95B7-46EC-B312-F9F818654E0C}" type="slidenum">
              <a:rPr lang="en-ZA"/>
              <a:pPr>
                <a:defRPr/>
              </a:pPr>
              <a:t>‹#›</a:t>
            </a:fld>
            <a:endParaRPr lang="en-ZA"/>
          </a:p>
        </p:txBody>
      </p:sp>
    </p:spTree>
    <p:extLst>
      <p:ext uri="{BB962C8B-B14F-4D97-AF65-F5344CB8AC3E}">
        <p14:creationId xmlns:p14="http://schemas.microsoft.com/office/powerpoint/2010/main" val="3671646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5741953-B6C2-443E-89D0-E4CF91ABD28C}" type="datetimeFigureOut">
              <a:rPr lang="en-ZA"/>
              <a:pPr>
                <a:defRPr/>
              </a:pPr>
              <a:t>2012/03/06</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0337D92F-09D9-45CC-A7A2-57980C36E652}" type="slidenum">
              <a:rPr lang="en-ZA"/>
              <a:pPr>
                <a:defRPr/>
              </a:pPr>
              <a:t>‹#›</a:t>
            </a:fld>
            <a:endParaRPr lang="en-ZA"/>
          </a:p>
        </p:txBody>
      </p:sp>
    </p:spTree>
    <p:extLst>
      <p:ext uri="{BB962C8B-B14F-4D97-AF65-F5344CB8AC3E}">
        <p14:creationId xmlns:p14="http://schemas.microsoft.com/office/powerpoint/2010/main" val="1859199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06019F3-8438-409E-B408-14D8CF12FE9D}" type="datetimeFigureOut">
              <a:rPr lang="en-ZA"/>
              <a:pPr>
                <a:defRPr/>
              </a:pPr>
              <a:t>2012/03/06</a:t>
            </a:fld>
            <a:endParaRPr lang="en-ZA"/>
          </a:p>
        </p:txBody>
      </p:sp>
      <p:sp>
        <p:nvSpPr>
          <p:cNvPr id="5" name="Footer Placeholder 4"/>
          <p:cNvSpPr>
            <a:spLocks noGrp="1"/>
          </p:cNvSpPr>
          <p:nvPr>
            <p:ph type="ftr" sz="quarter" idx="11"/>
          </p:nvPr>
        </p:nvSpPr>
        <p:spPr/>
        <p:txBody>
          <a:bodyPr/>
          <a:lstStyle>
            <a:lvl1pPr>
              <a:defRPr/>
            </a:lvl1pPr>
          </a:lstStyle>
          <a:p>
            <a:pPr>
              <a:defRPr/>
            </a:pPr>
            <a:endParaRPr lang="en-ZA"/>
          </a:p>
        </p:txBody>
      </p:sp>
      <p:sp>
        <p:nvSpPr>
          <p:cNvPr id="6" name="Slide Number Placeholder 5"/>
          <p:cNvSpPr>
            <a:spLocks noGrp="1"/>
          </p:cNvSpPr>
          <p:nvPr>
            <p:ph type="sldNum" sz="quarter" idx="12"/>
          </p:nvPr>
        </p:nvSpPr>
        <p:spPr/>
        <p:txBody>
          <a:bodyPr/>
          <a:lstStyle>
            <a:lvl1pPr>
              <a:defRPr/>
            </a:lvl1pPr>
          </a:lstStyle>
          <a:p>
            <a:pPr>
              <a:defRPr/>
            </a:pPr>
            <a:fld id="{1B3EEE83-4B83-4DAD-9E49-9AB3D280D1C9}" type="slidenum">
              <a:rPr lang="en-ZA"/>
              <a:pPr>
                <a:defRPr/>
              </a:pPr>
              <a:t>‹#›</a:t>
            </a:fld>
            <a:endParaRPr lang="en-ZA"/>
          </a:p>
        </p:txBody>
      </p:sp>
    </p:spTree>
    <p:extLst>
      <p:ext uri="{BB962C8B-B14F-4D97-AF65-F5344CB8AC3E}">
        <p14:creationId xmlns:p14="http://schemas.microsoft.com/office/powerpoint/2010/main" val="41690066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4" name="Group 92"/>
          <p:cNvGrpSpPr>
            <a:grpSpLocks/>
          </p:cNvGrpSpPr>
          <p:nvPr/>
        </p:nvGrpSpPr>
        <p:grpSpPr bwMode="auto">
          <a:xfrm>
            <a:off x="0" y="-30163"/>
            <a:ext cx="9067800" cy="4846638"/>
            <a:chOff x="1" y="-30477"/>
            <a:chExt cx="9067799" cy="4526277"/>
          </a:xfrm>
        </p:grpSpPr>
        <p:cxnSp>
          <p:nvCxnSpPr>
            <p:cNvPr id="5" name="Straight Connector 4"/>
            <p:cNvCxnSpPr/>
            <p:nvPr/>
          </p:nvCxnSpPr>
          <p:spPr>
            <a:xfrm rot="16200000" flipH="1">
              <a:off x="-27156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16200000" flipH="1">
              <a:off x="-462060"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rot="5400000">
              <a:off x="-309660"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5400000">
              <a:off x="-2062260"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2138460"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16200000" flipH="1">
              <a:off x="-195360" y="1785840"/>
              <a:ext cx="450552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6200000" flipH="1">
              <a:off x="-1643160" y="2014440"/>
              <a:ext cx="450552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528860"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957360"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94796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652560"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164316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790370" y="2019629"/>
              <a:ext cx="4495143"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555722" y="1536602"/>
              <a:ext cx="4505521"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5400000">
              <a:off x="34034"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5400000">
              <a:off x="26184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679547"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16200000" flipH="1">
              <a:off x="-1466947" y="2066827"/>
              <a:ext cx="450552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16200000" flipH="1">
              <a:off x="-777972"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16200000" flipH="1">
              <a:off x="-118596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95736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2243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20525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a:off x="2204939" y="2052540"/>
              <a:ext cx="450552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452340"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376140"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1024634" y="2242246"/>
              <a:ext cx="450552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16200000" flipH="1">
              <a:off x="871440" y="2014440"/>
              <a:ext cx="450552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5400000">
              <a:off x="985740"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16200000" flipH="1">
              <a:off x="1557240"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566640"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16200000" flipH="1">
              <a:off x="186204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87144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47540" y="2128740"/>
              <a:ext cx="450552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958878" y="1536602"/>
              <a:ext cx="4505521" cy="1412875"/>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2548633"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27764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835053"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16200000" flipH="1">
              <a:off x="1047653" y="2066827"/>
              <a:ext cx="450552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16200000" flipH="1">
              <a:off x="1736628"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16200000" flipH="1">
              <a:off x="1328640"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557240"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3919439"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32717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8813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005039" y="2090640"/>
              <a:ext cx="4505521"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22430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16200000" flipH="1">
              <a:off x="35384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822602" y="1536602"/>
              <a:ext cx="4505521" cy="1412875"/>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4225033" y="2091434"/>
              <a:ext cx="4505521" cy="303212"/>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4071839" y="2090640"/>
              <a:ext cx="450552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565427" y="2041427"/>
              <a:ext cx="4505521" cy="4032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16200000" flipH="1">
              <a:off x="34130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16200000" flipH="1">
              <a:off x="2928839" y="2166840"/>
              <a:ext cx="450552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16200000" flipH="1">
              <a:off x="30812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4643339" y="2128740"/>
              <a:ext cx="450552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4643339" y="2128740"/>
              <a:ext cx="450552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a:off x="5215633" y="2242246"/>
              <a:ext cx="450552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16200000" flipH="1">
              <a:off x="5062439" y="2014440"/>
              <a:ext cx="450552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5176739" y="2052540"/>
              <a:ext cx="450552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16200000" flipH="1">
              <a:off x="57482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49100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4795739" y="2128740"/>
              <a:ext cx="450552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391052" y="2066827"/>
              <a:ext cx="450552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59276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16200000" flipH="1">
              <a:off x="55196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748239" y="2166840"/>
              <a:ext cx="450552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6434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62435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5400000">
              <a:off x="63959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053039" y="2166840"/>
              <a:ext cx="450552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5400000">
              <a:off x="6709412" y="2137412"/>
              <a:ext cx="4526277" cy="1905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026052" y="2041427"/>
              <a:ext cx="4505521" cy="403225"/>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5927627" y="2139852"/>
              <a:ext cx="4505521" cy="206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38840" y="2241452"/>
              <a:ext cx="4505521" cy="3175"/>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3728939" y="2204940"/>
              <a:ext cx="450552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4224239" y="2166840"/>
              <a:ext cx="450552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16200000" flipH="1">
              <a:off x="4414739" y="2052540"/>
              <a:ext cx="450552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309839" y="2090640"/>
              <a:ext cx="450552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324252" y="2066827"/>
              <a:ext cx="450552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5400000">
              <a:off x="4948139" y="2052540"/>
              <a:ext cx="450552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5405339" y="1747740"/>
              <a:ext cx="450552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2547839" y="2014440"/>
              <a:ext cx="4505521" cy="457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88" name="Rectangle 87"/>
          <p:cNvSpPr/>
          <p:nvPr/>
        </p:nvSpPr>
        <p:spPr>
          <a:xfrm>
            <a:off x="0" y="4311650"/>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89" name="Straight Connector 88"/>
          <p:cNvCxnSpPr/>
          <p:nvPr/>
        </p:nvCxnSpPr>
        <p:spPr>
          <a:xfrm>
            <a:off x="0" y="438785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0" y="6138863"/>
            <a:ext cx="9144000"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91" name="Date Placeholder 1"/>
          <p:cNvSpPr>
            <a:spLocks noGrp="1"/>
          </p:cNvSpPr>
          <p:nvPr>
            <p:ph type="dt" sz="half" idx="10"/>
          </p:nvPr>
        </p:nvSpPr>
        <p:spPr/>
        <p:txBody>
          <a:bodyPr/>
          <a:lstStyle>
            <a:lvl1pPr>
              <a:defRPr/>
            </a:lvl1pPr>
          </a:lstStyle>
          <a:p>
            <a:pPr>
              <a:defRPr/>
            </a:pPr>
            <a:fld id="{6B29776B-A86A-4A33-BD5C-257EAF0B48CC}" type="datetimeFigureOut">
              <a:rPr lang="en-ZA"/>
              <a:pPr>
                <a:defRPr/>
              </a:pPr>
              <a:t>2012/03/06</a:t>
            </a:fld>
            <a:endParaRPr lang="en-ZA"/>
          </a:p>
        </p:txBody>
      </p:sp>
      <p:sp>
        <p:nvSpPr>
          <p:cNvPr id="92" name="Footer Placeholder 90"/>
          <p:cNvSpPr>
            <a:spLocks noGrp="1"/>
          </p:cNvSpPr>
          <p:nvPr>
            <p:ph type="ftr" sz="quarter" idx="11"/>
          </p:nvPr>
        </p:nvSpPr>
        <p:spPr/>
        <p:txBody>
          <a:bodyPr/>
          <a:lstStyle>
            <a:lvl1pPr>
              <a:defRPr/>
            </a:lvl1pPr>
          </a:lstStyle>
          <a:p>
            <a:pPr>
              <a:defRPr/>
            </a:pPr>
            <a:endParaRPr lang="en-ZA"/>
          </a:p>
        </p:txBody>
      </p:sp>
      <p:sp>
        <p:nvSpPr>
          <p:cNvPr id="93" name="Slide Number Placeholder 91"/>
          <p:cNvSpPr>
            <a:spLocks noGrp="1"/>
          </p:cNvSpPr>
          <p:nvPr>
            <p:ph type="sldNum" sz="quarter" idx="12"/>
          </p:nvPr>
        </p:nvSpPr>
        <p:spPr/>
        <p:txBody>
          <a:bodyPr/>
          <a:lstStyle>
            <a:lvl1pPr>
              <a:defRPr/>
            </a:lvl1pPr>
          </a:lstStyle>
          <a:p>
            <a:pPr>
              <a:defRPr/>
            </a:pPr>
            <a:fld id="{74694AFB-8494-430B-B9D7-A8B310ED9A78}" type="slidenum">
              <a:rPr lang="en-ZA"/>
              <a:pPr>
                <a:defRPr/>
              </a:pPr>
              <a:t>‹#›</a:t>
            </a:fld>
            <a:endParaRPr lang="en-ZA"/>
          </a:p>
        </p:txBody>
      </p:sp>
    </p:spTree>
    <p:extLst>
      <p:ext uri="{BB962C8B-B14F-4D97-AF65-F5344CB8AC3E}">
        <p14:creationId xmlns:p14="http://schemas.microsoft.com/office/powerpoint/2010/main" val="47863961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A4FED1A-305D-487B-B898-63283427AF10}" type="datetimeFigureOut">
              <a:rPr lang="en-ZA"/>
              <a:pPr>
                <a:defRPr/>
              </a:pPr>
              <a:t>2012/03/06</a:t>
            </a:fld>
            <a:endParaRPr lang="en-ZA"/>
          </a:p>
        </p:txBody>
      </p:sp>
      <p:sp>
        <p:nvSpPr>
          <p:cNvPr id="6" name="Footer Placeholder 4"/>
          <p:cNvSpPr>
            <a:spLocks noGrp="1"/>
          </p:cNvSpPr>
          <p:nvPr>
            <p:ph type="ftr" sz="quarter" idx="11"/>
          </p:nvPr>
        </p:nvSpPr>
        <p:spPr/>
        <p:txBody>
          <a:bodyPr/>
          <a:lstStyle>
            <a:lvl1pPr>
              <a:defRPr/>
            </a:lvl1pPr>
          </a:lstStyle>
          <a:p>
            <a:pPr>
              <a:defRPr/>
            </a:pPr>
            <a:endParaRPr lang="en-ZA"/>
          </a:p>
        </p:txBody>
      </p:sp>
      <p:sp>
        <p:nvSpPr>
          <p:cNvPr id="7" name="Slide Number Placeholder 5"/>
          <p:cNvSpPr>
            <a:spLocks noGrp="1"/>
          </p:cNvSpPr>
          <p:nvPr>
            <p:ph type="sldNum" sz="quarter" idx="12"/>
          </p:nvPr>
        </p:nvSpPr>
        <p:spPr/>
        <p:txBody>
          <a:bodyPr/>
          <a:lstStyle>
            <a:lvl1pPr>
              <a:defRPr/>
            </a:lvl1pPr>
          </a:lstStyle>
          <a:p>
            <a:pPr>
              <a:defRPr/>
            </a:pPr>
            <a:fld id="{DF7E6C19-75A1-4ACD-92C8-7BA08E283B82}" type="slidenum">
              <a:rPr lang="en-ZA"/>
              <a:pPr>
                <a:defRPr/>
              </a:pPr>
              <a:t>‹#›</a:t>
            </a:fld>
            <a:endParaRPr lang="en-ZA"/>
          </a:p>
        </p:txBody>
      </p:sp>
    </p:spTree>
    <p:extLst>
      <p:ext uri="{BB962C8B-B14F-4D97-AF65-F5344CB8AC3E}">
        <p14:creationId xmlns:p14="http://schemas.microsoft.com/office/powerpoint/2010/main" val="40962646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72E111A-DE9E-47C8-8F27-C734CCDB1ECE}" type="datetimeFigureOut">
              <a:rPr lang="en-ZA"/>
              <a:pPr>
                <a:defRPr/>
              </a:pPr>
              <a:t>2012/03/06</a:t>
            </a:fld>
            <a:endParaRPr lang="en-ZA"/>
          </a:p>
        </p:txBody>
      </p:sp>
      <p:sp>
        <p:nvSpPr>
          <p:cNvPr id="8" name="Footer Placeholder 4"/>
          <p:cNvSpPr>
            <a:spLocks noGrp="1"/>
          </p:cNvSpPr>
          <p:nvPr>
            <p:ph type="ftr" sz="quarter" idx="11"/>
          </p:nvPr>
        </p:nvSpPr>
        <p:spPr/>
        <p:txBody>
          <a:bodyPr/>
          <a:lstStyle>
            <a:lvl1pPr>
              <a:defRPr/>
            </a:lvl1pPr>
          </a:lstStyle>
          <a:p>
            <a:pPr>
              <a:defRPr/>
            </a:pPr>
            <a:endParaRPr lang="en-ZA"/>
          </a:p>
        </p:txBody>
      </p:sp>
      <p:sp>
        <p:nvSpPr>
          <p:cNvPr id="9" name="Slide Number Placeholder 5"/>
          <p:cNvSpPr>
            <a:spLocks noGrp="1"/>
          </p:cNvSpPr>
          <p:nvPr>
            <p:ph type="sldNum" sz="quarter" idx="12"/>
          </p:nvPr>
        </p:nvSpPr>
        <p:spPr/>
        <p:txBody>
          <a:bodyPr/>
          <a:lstStyle>
            <a:lvl1pPr>
              <a:defRPr/>
            </a:lvl1pPr>
          </a:lstStyle>
          <a:p>
            <a:pPr>
              <a:defRPr/>
            </a:pPr>
            <a:fld id="{626033A3-A0E0-44F7-B6C1-A7DCDB04DA61}" type="slidenum">
              <a:rPr lang="en-ZA"/>
              <a:pPr>
                <a:defRPr/>
              </a:pPr>
              <a:t>‹#›</a:t>
            </a:fld>
            <a:endParaRPr lang="en-ZA"/>
          </a:p>
        </p:txBody>
      </p:sp>
    </p:spTree>
    <p:extLst>
      <p:ext uri="{BB962C8B-B14F-4D97-AF65-F5344CB8AC3E}">
        <p14:creationId xmlns:p14="http://schemas.microsoft.com/office/powerpoint/2010/main" val="3305751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15ADD0B-75EA-425B-B9AF-679400F3B0F7}" type="datetimeFigureOut">
              <a:rPr lang="en-ZA"/>
              <a:pPr>
                <a:defRPr/>
              </a:pPr>
              <a:t>2012/03/06</a:t>
            </a:fld>
            <a:endParaRPr lang="en-ZA"/>
          </a:p>
        </p:txBody>
      </p:sp>
      <p:sp>
        <p:nvSpPr>
          <p:cNvPr id="4" name="Footer Placeholder 4"/>
          <p:cNvSpPr>
            <a:spLocks noGrp="1"/>
          </p:cNvSpPr>
          <p:nvPr>
            <p:ph type="ftr" sz="quarter" idx="11"/>
          </p:nvPr>
        </p:nvSpPr>
        <p:spPr/>
        <p:txBody>
          <a:bodyPr/>
          <a:lstStyle>
            <a:lvl1pPr>
              <a:defRPr/>
            </a:lvl1pPr>
          </a:lstStyle>
          <a:p>
            <a:pPr>
              <a:defRPr/>
            </a:pPr>
            <a:endParaRPr lang="en-ZA"/>
          </a:p>
        </p:txBody>
      </p:sp>
      <p:sp>
        <p:nvSpPr>
          <p:cNvPr id="5" name="Slide Number Placeholder 5"/>
          <p:cNvSpPr>
            <a:spLocks noGrp="1"/>
          </p:cNvSpPr>
          <p:nvPr>
            <p:ph type="sldNum" sz="quarter" idx="12"/>
          </p:nvPr>
        </p:nvSpPr>
        <p:spPr/>
        <p:txBody>
          <a:bodyPr/>
          <a:lstStyle>
            <a:lvl1pPr>
              <a:defRPr/>
            </a:lvl1pPr>
          </a:lstStyle>
          <a:p>
            <a:pPr>
              <a:defRPr/>
            </a:pPr>
            <a:fld id="{8EDF0A15-F4E6-43B8-9444-FFF4685889F5}" type="slidenum">
              <a:rPr lang="en-ZA"/>
              <a:pPr>
                <a:defRPr/>
              </a:pPr>
              <a:t>‹#›</a:t>
            </a:fld>
            <a:endParaRPr lang="en-ZA"/>
          </a:p>
        </p:txBody>
      </p:sp>
    </p:spTree>
    <p:extLst>
      <p:ext uri="{BB962C8B-B14F-4D97-AF65-F5344CB8AC3E}">
        <p14:creationId xmlns:p14="http://schemas.microsoft.com/office/powerpoint/2010/main" val="15907809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1A0E29B-7997-49F2-8C7A-373053DB2819}" type="datetimeFigureOut">
              <a:rPr lang="en-ZA"/>
              <a:pPr>
                <a:defRPr/>
              </a:pPr>
              <a:t>2012/03/06</a:t>
            </a:fld>
            <a:endParaRPr lang="en-ZA"/>
          </a:p>
        </p:txBody>
      </p:sp>
      <p:sp>
        <p:nvSpPr>
          <p:cNvPr id="3" name="Footer Placeholder 4"/>
          <p:cNvSpPr>
            <a:spLocks noGrp="1"/>
          </p:cNvSpPr>
          <p:nvPr>
            <p:ph type="ftr" sz="quarter" idx="11"/>
          </p:nvPr>
        </p:nvSpPr>
        <p:spPr/>
        <p:txBody>
          <a:bodyPr/>
          <a:lstStyle>
            <a:lvl1pPr>
              <a:defRPr/>
            </a:lvl1pPr>
          </a:lstStyle>
          <a:p>
            <a:pPr>
              <a:defRPr/>
            </a:pPr>
            <a:endParaRPr lang="en-ZA"/>
          </a:p>
        </p:txBody>
      </p:sp>
      <p:sp>
        <p:nvSpPr>
          <p:cNvPr id="4" name="Slide Number Placeholder 5"/>
          <p:cNvSpPr>
            <a:spLocks noGrp="1"/>
          </p:cNvSpPr>
          <p:nvPr>
            <p:ph type="sldNum" sz="quarter" idx="12"/>
          </p:nvPr>
        </p:nvSpPr>
        <p:spPr/>
        <p:txBody>
          <a:bodyPr/>
          <a:lstStyle>
            <a:lvl1pPr>
              <a:defRPr/>
            </a:lvl1pPr>
          </a:lstStyle>
          <a:p>
            <a:pPr>
              <a:defRPr/>
            </a:pPr>
            <a:fld id="{553ADA6B-CF6D-428F-B50B-D7FA27AEAFA2}" type="slidenum">
              <a:rPr lang="en-ZA"/>
              <a:pPr>
                <a:defRPr/>
              </a:pPr>
              <a:t>‹#›</a:t>
            </a:fld>
            <a:endParaRPr lang="en-ZA"/>
          </a:p>
        </p:txBody>
      </p:sp>
    </p:spTree>
    <p:extLst>
      <p:ext uri="{BB962C8B-B14F-4D97-AF65-F5344CB8AC3E}">
        <p14:creationId xmlns:p14="http://schemas.microsoft.com/office/powerpoint/2010/main" val="131880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1563688"/>
            <a:ext cx="2762250" cy="331311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5"/>
          <p:cNvCxnSpPr/>
          <p:nvPr/>
        </p:nvCxnSpPr>
        <p:spPr>
          <a:xfrm rot="5400000">
            <a:off x="1127919" y="3221832"/>
            <a:ext cx="301783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0" y="1712913"/>
            <a:ext cx="2651125"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4733925"/>
            <a:ext cx="2651125"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152400" y="1901952"/>
            <a:ext cx="2377440" cy="1371600"/>
          </a:xfrm>
        </p:spPr>
        <p:txBody>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p:txBody>
          <a:bodyPr/>
          <a:lstStyle>
            <a:lvl1pPr>
              <a:defRPr/>
            </a:lvl1pPr>
          </a:lstStyle>
          <a:p>
            <a:pPr>
              <a:defRPr/>
            </a:pPr>
            <a:fld id="{ACECF253-C885-4519-9138-D741122763EC}" type="datetimeFigureOut">
              <a:rPr lang="en-ZA"/>
              <a:pPr>
                <a:defRPr/>
              </a:pPr>
              <a:t>2012/03/06</a:t>
            </a:fld>
            <a:endParaRPr lang="en-ZA"/>
          </a:p>
        </p:txBody>
      </p:sp>
      <p:sp>
        <p:nvSpPr>
          <p:cNvPr id="10" name="Footer Placeholder 5"/>
          <p:cNvSpPr>
            <a:spLocks noGrp="1"/>
          </p:cNvSpPr>
          <p:nvPr>
            <p:ph type="ftr" sz="quarter" idx="11"/>
          </p:nvPr>
        </p:nvSpPr>
        <p:spPr/>
        <p:txBody>
          <a:bodyPr/>
          <a:lstStyle>
            <a:lvl1pPr>
              <a:defRPr/>
            </a:lvl1pPr>
          </a:lstStyle>
          <a:p>
            <a:pPr>
              <a:defRPr/>
            </a:pPr>
            <a:endParaRPr lang="en-ZA"/>
          </a:p>
        </p:txBody>
      </p:sp>
      <p:sp>
        <p:nvSpPr>
          <p:cNvPr id="11" name="Slide Number Placeholder 6"/>
          <p:cNvSpPr>
            <a:spLocks noGrp="1"/>
          </p:cNvSpPr>
          <p:nvPr>
            <p:ph type="sldNum" sz="quarter" idx="12"/>
          </p:nvPr>
        </p:nvSpPr>
        <p:spPr/>
        <p:txBody>
          <a:bodyPr/>
          <a:lstStyle>
            <a:lvl1pPr>
              <a:defRPr/>
            </a:lvl1pPr>
          </a:lstStyle>
          <a:p>
            <a:pPr>
              <a:defRPr/>
            </a:pPr>
            <a:fld id="{52791D23-F3E3-4D1E-AC95-AABB904D7E88}" type="slidenum">
              <a:rPr lang="en-ZA"/>
              <a:pPr>
                <a:defRPr/>
              </a:pPr>
              <a:t>‹#›</a:t>
            </a:fld>
            <a:endParaRPr lang="en-ZA"/>
          </a:p>
        </p:txBody>
      </p:sp>
    </p:spTree>
    <p:extLst>
      <p:ext uri="{BB962C8B-B14F-4D97-AF65-F5344CB8AC3E}">
        <p14:creationId xmlns:p14="http://schemas.microsoft.com/office/powerpoint/2010/main" val="26469339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a:off x="0" y="1563688"/>
            <a:ext cx="2762250" cy="331311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cxnSp>
        <p:nvCxnSpPr>
          <p:cNvPr id="6" name="Straight Connector 5"/>
          <p:cNvCxnSpPr/>
          <p:nvPr/>
        </p:nvCxnSpPr>
        <p:spPr>
          <a:xfrm rot="5400000">
            <a:off x="1127919" y="3221832"/>
            <a:ext cx="3017837"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0" y="1712913"/>
            <a:ext cx="2651125" cy="158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4733925"/>
            <a:ext cx="2651125"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2" name="Title 1"/>
          <p:cNvSpPr>
            <a:spLocks noGrp="1"/>
          </p:cNvSpPr>
          <p:nvPr>
            <p:ph type="title"/>
          </p:nvPr>
        </p:nvSpPr>
        <p:spPr>
          <a:xfrm>
            <a:off x="155448" y="1905000"/>
            <a:ext cx="2377440" cy="1371600"/>
          </a:xfrm>
        </p:spPr>
        <p:txBody>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Date Placeholder 4"/>
          <p:cNvSpPr>
            <a:spLocks noGrp="1"/>
          </p:cNvSpPr>
          <p:nvPr>
            <p:ph type="dt" sz="half" idx="10"/>
          </p:nvPr>
        </p:nvSpPr>
        <p:spPr/>
        <p:txBody>
          <a:bodyPr/>
          <a:lstStyle>
            <a:lvl1pPr>
              <a:defRPr/>
            </a:lvl1pPr>
          </a:lstStyle>
          <a:p>
            <a:pPr>
              <a:defRPr/>
            </a:pPr>
            <a:fld id="{8F49DFA3-C54D-4157-900E-61DCF12CB00E}" type="datetimeFigureOut">
              <a:rPr lang="en-ZA"/>
              <a:pPr>
                <a:defRPr/>
              </a:pPr>
              <a:t>2012/03/06</a:t>
            </a:fld>
            <a:endParaRPr lang="en-ZA"/>
          </a:p>
        </p:txBody>
      </p:sp>
      <p:sp>
        <p:nvSpPr>
          <p:cNvPr id="10" name="Footer Placeholder 5"/>
          <p:cNvSpPr>
            <a:spLocks noGrp="1"/>
          </p:cNvSpPr>
          <p:nvPr>
            <p:ph type="ftr" sz="quarter" idx="11"/>
          </p:nvPr>
        </p:nvSpPr>
        <p:spPr/>
        <p:txBody>
          <a:bodyPr/>
          <a:lstStyle>
            <a:lvl1pPr>
              <a:defRPr/>
            </a:lvl1pPr>
          </a:lstStyle>
          <a:p>
            <a:pPr>
              <a:defRPr/>
            </a:pPr>
            <a:endParaRPr lang="en-ZA"/>
          </a:p>
        </p:txBody>
      </p:sp>
      <p:sp>
        <p:nvSpPr>
          <p:cNvPr id="11" name="Slide Number Placeholder 6"/>
          <p:cNvSpPr>
            <a:spLocks noGrp="1"/>
          </p:cNvSpPr>
          <p:nvPr>
            <p:ph type="sldNum" sz="quarter" idx="12"/>
          </p:nvPr>
        </p:nvSpPr>
        <p:spPr/>
        <p:txBody>
          <a:bodyPr/>
          <a:lstStyle>
            <a:lvl1pPr>
              <a:defRPr/>
            </a:lvl1pPr>
          </a:lstStyle>
          <a:p>
            <a:pPr>
              <a:defRPr/>
            </a:pPr>
            <a:fld id="{AB8FE1A7-0588-4E78-A78F-339DA11793C9}" type="slidenum">
              <a:rPr lang="en-ZA"/>
              <a:pPr>
                <a:defRPr/>
              </a:pPr>
              <a:t>‹#›</a:t>
            </a:fld>
            <a:endParaRPr lang="en-ZA"/>
          </a:p>
        </p:txBody>
      </p:sp>
    </p:spTree>
    <p:extLst>
      <p:ext uri="{BB962C8B-B14F-4D97-AF65-F5344CB8AC3E}">
        <p14:creationId xmlns:p14="http://schemas.microsoft.com/office/powerpoint/2010/main" val="459824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225" y="136525"/>
            <a:ext cx="8869363" cy="658495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1028"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1190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2"/>
                </a:solidFill>
                <a:latin typeface="+mn-lt"/>
                <a:cs typeface="+mn-cs"/>
              </a:defRPr>
            </a:lvl1pPr>
          </a:lstStyle>
          <a:p>
            <a:pPr>
              <a:defRPr/>
            </a:pPr>
            <a:fld id="{9FB1A2AA-E0DB-4A07-B583-6F0C210065F4}" type="datetimeFigureOut">
              <a:rPr lang="en-ZA"/>
              <a:pPr>
                <a:defRPr/>
              </a:pPr>
              <a:t>2012/03/06</a:t>
            </a:fld>
            <a:endParaRPr lang="en-ZA"/>
          </a:p>
        </p:txBody>
      </p:sp>
      <p:sp>
        <p:nvSpPr>
          <p:cNvPr id="5" name="Footer Placeholder 4"/>
          <p:cNvSpPr>
            <a:spLocks noGrp="1"/>
          </p:cNvSpPr>
          <p:nvPr>
            <p:ph type="ftr" sz="quarter" idx="3"/>
          </p:nvPr>
        </p:nvSpPr>
        <p:spPr>
          <a:xfrm>
            <a:off x="2830513" y="6311900"/>
            <a:ext cx="3482975"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2"/>
                </a:solidFill>
                <a:latin typeface="+mn-lt"/>
                <a:cs typeface="+mn-cs"/>
              </a:defRPr>
            </a:lvl1pPr>
          </a:lstStyle>
          <a:p>
            <a:pPr>
              <a:defRPr/>
            </a:pPr>
            <a:endParaRPr lang="en-ZA"/>
          </a:p>
        </p:txBody>
      </p:sp>
      <p:sp>
        <p:nvSpPr>
          <p:cNvPr id="6" name="Slide Number Placeholder 5"/>
          <p:cNvSpPr>
            <a:spLocks noGrp="1"/>
          </p:cNvSpPr>
          <p:nvPr>
            <p:ph type="sldNum" sz="quarter" idx="4"/>
          </p:nvPr>
        </p:nvSpPr>
        <p:spPr>
          <a:xfrm>
            <a:off x="6553200" y="631190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2"/>
                </a:solidFill>
                <a:latin typeface="+mn-lt"/>
                <a:cs typeface="+mn-cs"/>
              </a:defRPr>
            </a:lvl1pPr>
          </a:lstStyle>
          <a:p>
            <a:pPr>
              <a:defRPr/>
            </a:pPr>
            <a:fld id="{5819DCDF-C6C0-4C7D-A829-80EA17262379}" type="slidenum">
              <a:rPr lang="en-ZA"/>
              <a:pPr>
                <a:defRPr/>
              </a:pPr>
              <a:t>‹#›</a:t>
            </a:fld>
            <a:endParaRPr lang="en-ZA"/>
          </a:p>
        </p:txBody>
      </p:sp>
    </p:spTree>
  </p:cSld>
  <p:clrMap bg1="dk1" tx1="lt1" bg2="dk2" tx2="lt2" accent1="accent1" accent2="accent2" accent3="accent3" accent4="accent4" accent5="accent5" accent6="accent6" hlink="hlink" folHlink="folHlink"/>
  <p:sldLayoutIdLst>
    <p:sldLayoutId id="2147483710" r:id="rId1"/>
    <p:sldLayoutId id="2147483703" r:id="rId2"/>
    <p:sldLayoutId id="2147483711" r:id="rId3"/>
    <p:sldLayoutId id="2147483704" r:id="rId4"/>
    <p:sldLayoutId id="2147483705" r:id="rId5"/>
    <p:sldLayoutId id="2147483706" r:id="rId6"/>
    <p:sldLayoutId id="2147483707" r:id="rId7"/>
    <p:sldLayoutId id="2147483712" r:id="rId8"/>
    <p:sldLayoutId id="2147483713" r:id="rId9"/>
    <p:sldLayoutId id="2147483708" r:id="rId10"/>
    <p:sldLayoutId id="2147483709" r:id="rId11"/>
  </p:sldLayoutIdLst>
  <p:txStyles>
    <p:titleStyle>
      <a:lvl1pPr algn="l" rtl="0" eaLnBrk="0" fontAlgn="base" hangingPunct="0">
        <a:spcBef>
          <a:spcPct val="0"/>
        </a:spcBef>
        <a:spcAft>
          <a:spcPct val="0"/>
        </a:spcAft>
        <a:tabLst>
          <a:tab pos="3830638" algn="l"/>
        </a:tabLst>
        <a:defRPr sz="3600" b="1" kern="1200" spc="50">
          <a:ln w="13335" cmpd="sng">
            <a:solidFill>
              <a:schemeClr val="accent1">
                <a:lumMod val="50000"/>
              </a:schemeClr>
            </a:solidFill>
            <a:prstDash val="solid"/>
          </a:ln>
          <a:solidFill>
            <a:srgbClr val="FEFEFE"/>
          </a:solidFill>
          <a:latin typeface="+mj-lt"/>
          <a:ea typeface="+mj-ea"/>
          <a:cs typeface="+mj-cs"/>
        </a:defRPr>
      </a:lvl1pPr>
      <a:lvl2pPr algn="l" rtl="0" eaLnBrk="0" fontAlgn="base" hangingPunct="0">
        <a:spcBef>
          <a:spcPct val="0"/>
        </a:spcBef>
        <a:spcAft>
          <a:spcPct val="0"/>
        </a:spcAft>
        <a:tabLst>
          <a:tab pos="3830638" algn="l"/>
        </a:tabLst>
        <a:defRPr sz="3600" b="1">
          <a:solidFill>
            <a:srgbClr val="FEFEFE"/>
          </a:solidFill>
          <a:latin typeface="Tw Cen MT" pitchFamily="34" charset="0"/>
        </a:defRPr>
      </a:lvl2pPr>
      <a:lvl3pPr algn="l" rtl="0" eaLnBrk="0" fontAlgn="base" hangingPunct="0">
        <a:spcBef>
          <a:spcPct val="0"/>
        </a:spcBef>
        <a:spcAft>
          <a:spcPct val="0"/>
        </a:spcAft>
        <a:tabLst>
          <a:tab pos="3830638" algn="l"/>
        </a:tabLst>
        <a:defRPr sz="3600" b="1">
          <a:solidFill>
            <a:srgbClr val="FEFEFE"/>
          </a:solidFill>
          <a:latin typeface="Tw Cen MT" pitchFamily="34" charset="0"/>
        </a:defRPr>
      </a:lvl3pPr>
      <a:lvl4pPr algn="l" rtl="0" eaLnBrk="0" fontAlgn="base" hangingPunct="0">
        <a:spcBef>
          <a:spcPct val="0"/>
        </a:spcBef>
        <a:spcAft>
          <a:spcPct val="0"/>
        </a:spcAft>
        <a:tabLst>
          <a:tab pos="3830638" algn="l"/>
        </a:tabLst>
        <a:defRPr sz="3600" b="1">
          <a:solidFill>
            <a:srgbClr val="FEFEFE"/>
          </a:solidFill>
          <a:latin typeface="Tw Cen MT" pitchFamily="34" charset="0"/>
        </a:defRPr>
      </a:lvl4pPr>
      <a:lvl5pPr algn="l" rtl="0" eaLnBrk="0" fontAlgn="base" hangingPunct="0">
        <a:spcBef>
          <a:spcPct val="0"/>
        </a:spcBef>
        <a:spcAft>
          <a:spcPct val="0"/>
        </a:spcAft>
        <a:tabLst>
          <a:tab pos="3830638" algn="l"/>
        </a:tabLst>
        <a:defRPr sz="3600" b="1">
          <a:solidFill>
            <a:srgbClr val="FEFEFE"/>
          </a:solidFill>
          <a:latin typeface="Tw Cen MT" pitchFamily="34" charset="0"/>
        </a:defRPr>
      </a:lvl5pPr>
      <a:lvl6pPr marL="457200" algn="l" rtl="0" fontAlgn="base">
        <a:spcBef>
          <a:spcPct val="0"/>
        </a:spcBef>
        <a:spcAft>
          <a:spcPct val="0"/>
        </a:spcAft>
        <a:tabLst>
          <a:tab pos="3830638" algn="l"/>
        </a:tabLst>
        <a:defRPr sz="3600" b="1">
          <a:solidFill>
            <a:srgbClr val="FEFEFE"/>
          </a:solidFill>
          <a:latin typeface="Tw Cen MT" pitchFamily="34" charset="0"/>
        </a:defRPr>
      </a:lvl6pPr>
      <a:lvl7pPr marL="914400" algn="l" rtl="0" fontAlgn="base">
        <a:spcBef>
          <a:spcPct val="0"/>
        </a:spcBef>
        <a:spcAft>
          <a:spcPct val="0"/>
        </a:spcAft>
        <a:tabLst>
          <a:tab pos="3830638" algn="l"/>
        </a:tabLst>
        <a:defRPr sz="3600" b="1">
          <a:solidFill>
            <a:srgbClr val="FEFEFE"/>
          </a:solidFill>
          <a:latin typeface="Tw Cen MT" pitchFamily="34" charset="0"/>
        </a:defRPr>
      </a:lvl7pPr>
      <a:lvl8pPr marL="1371600" algn="l" rtl="0" fontAlgn="base">
        <a:spcBef>
          <a:spcPct val="0"/>
        </a:spcBef>
        <a:spcAft>
          <a:spcPct val="0"/>
        </a:spcAft>
        <a:tabLst>
          <a:tab pos="3830638" algn="l"/>
        </a:tabLst>
        <a:defRPr sz="3600" b="1">
          <a:solidFill>
            <a:srgbClr val="FEFEFE"/>
          </a:solidFill>
          <a:latin typeface="Tw Cen MT" pitchFamily="34" charset="0"/>
        </a:defRPr>
      </a:lvl8pPr>
      <a:lvl9pPr marL="1828800" algn="l" rtl="0" fontAlgn="base">
        <a:spcBef>
          <a:spcPct val="0"/>
        </a:spcBef>
        <a:spcAft>
          <a:spcPct val="0"/>
        </a:spcAft>
        <a:tabLst>
          <a:tab pos="3830638" algn="l"/>
        </a:tabLst>
        <a:defRPr sz="3600" b="1">
          <a:solidFill>
            <a:srgbClr val="FEFEFE"/>
          </a:solidFill>
          <a:latin typeface="Tw Cen MT" pitchFamily="34" charset="0"/>
        </a:defRPr>
      </a:lvl9pPr>
    </p:titleStyle>
    <p:bodyStyle>
      <a:lvl1pPr marL="273050" indent="-273050" algn="l" rtl="0" eaLnBrk="0" fontAlgn="base" hangingPunct="0">
        <a:spcBef>
          <a:spcPct val="20000"/>
        </a:spcBef>
        <a:spcAft>
          <a:spcPct val="0"/>
        </a:spcAft>
        <a:buClr>
          <a:srgbClr val="ACC2C9"/>
        </a:buClr>
        <a:buFont typeface="Arial" pitchFamily="34" charset="0"/>
        <a:buChar char="•"/>
        <a:defRPr sz="2400" kern="1200">
          <a:solidFill>
            <a:schemeClr val="tx2"/>
          </a:solidFill>
          <a:latin typeface="+mn-lt"/>
          <a:ea typeface="+mn-ea"/>
          <a:cs typeface="+mn-cs"/>
        </a:defRPr>
      </a:lvl1pPr>
      <a:lvl2pPr marL="547688" indent="-182563" algn="l" rtl="0" eaLnBrk="0" fontAlgn="base" hangingPunct="0">
        <a:spcBef>
          <a:spcPct val="20000"/>
        </a:spcBef>
        <a:spcAft>
          <a:spcPct val="0"/>
        </a:spcAft>
        <a:buClr>
          <a:srgbClr val="ACC2C9"/>
        </a:buClr>
        <a:buFont typeface="Arial" pitchFamily="34" charset="0"/>
        <a:buChar char="•"/>
        <a:defRPr sz="2000" kern="1200">
          <a:solidFill>
            <a:schemeClr val="tx1"/>
          </a:solidFill>
          <a:latin typeface="+mn-lt"/>
          <a:ea typeface="+mn-ea"/>
          <a:cs typeface="+mn-cs"/>
        </a:defRPr>
      </a:lvl2pPr>
      <a:lvl3pPr marL="914400" indent="-228600" algn="l" rtl="0" eaLnBrk="0" fontAlgn="base" hangingPunct="0">
        <a:spcBef>
          <a:spcPct val="20000"/>
        </a:spcBef>
        <a:spcAft>
          <a:spcPct val="0"/>
        </a:spcAft>
        <a:buClr>
          <a:schemeClr val="accent2"/>
        </a:buClr>
        <a:buFont typeface="Arial" pitchFamily="34" charset="0"/>
        <a:buChar char="•"/>
        <a:defRPr sz="2000" kern="1200">
          <a:solidFill>
            <a:schemeClr val="tx2"/>
          </a:solidFill>
          <a:latin typeface="+mn-lt"/>
          <a:ea typeface="+mn-ea"/>
          <a:cs typeface="+mn-cs"/>
        </a:defRPr>
      </a:lvl3pPr>
      <a:lvl4pPr marL="1187450" indent="-228600" algn="l" rtl="0" eaLnBrk="0" fontAlgn="base" hangingPunct="0">
        <a:spcBef>
          <a:spcPct val="20000"/>
        </a:spcBef>
        <a:spcAft>
          <a:spcPct val="0"/>
        </a:spcAft>
        <a:buClr>
          <a:srgbClr val="99987F"/>
        </a:buClr>
        <a:buFont typeface="Arial" pitchFamily="34" charset="0"/>
        <a:buChar char="•"/>
        <a:defRPr kern="1200">
          <a:solidFill>
            <a:schemeClr val="tx1"/>
          </a:solidFill>
          <a:latin typeface="+mn-lt"/>
          <a:ea typeface="+mn-ea"/>
          <a:cs typeface="+mn-cs"/>
        </a:defRPr>
      </a:lvl4pPr>
      <a:lvl5pPr marL="1462088" indent="-228600" algn="l" rtl="0" eaLnBrk="0" fontAlgn="base" hangingPunct="0">
        <a:spcBef>
          <a:spcPct val="20000"/>
        </a:spcBef>
        <a:spcAft>
          <a:spcPct val="0"/>
        </a:spcAft>
        <a:buClr>
          <a:srgbClr val="90AC97"/>
        </a:buClr>
        <a:buFont typeface="Arial" pitchFamily="34" charset="0"/>
        <a:buChar char="•"/>
        <a:defRPr sz="1600" kern="120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err="1" smtClean="0"/>
              <a:t>Kwatryne</a:t>
            </a:r>
            <a:r>
              <a:rPr lang="en-US" smtClean="0"/>
              <a:t> – </a:t>
            </a:r>
            <a:br>
              <a:rPr lang="en-US" smtClean="0"/>
            </a:br>
            <a:r>
              <a:rPr lang="en-US" smtClean="0"/>
              <a:t>Ina Rousseau</a:t>
            </a:r>
            <a:endParaRPr lang="en-ZA"/>
          </a:p>
        </p:txBody>
      </p:sp>
      <p:sp>
        <p:nvSpPr>
          <p:cNvPr id="6147" name="Subtitle 2"/>
          <p:cNvSpPr>
            <a:spLocks noGrp="1"/>
          </p:cNvSpPr>
          <p:nvPr>
            <p:ph type="subTitle" idx="1"/>
          </p:nvPr>
        </p:nvSpPr>
        <p:spPr/>
        <p:txBody>
          <a:bodyPr/>
          <a:lstStyle/>
          <a:p>
            <a:pPr eaLnBrk="1" hangingPunct="1"/>
            <a:r>
              <a:rPr lang="en-US" smtClean="0"/>
              <a:t>Gr. 12: Afrikaans Huistaal - 2012</a:t>
            </a:r>
            <a:endParaRPr lang="en-ZA" smtClean="0"/>
          </a:p>
        </p:txBody>
      </p:sp>
      <p:pic>
        <p:nvPicPr>
          <p:cNvPr id="1026" name="Picture 2" descr="C:\Documents and Settings\HUBERT\Local Settings\Temporary Internet Files\Content.IE5\PBZTDG1G\MC90029589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8738" y="2674938"/>
            <a:ext cx="4005262" cy="418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27875" y="125413"/>
            <a:ext cx="1917700" cy="25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7688" y="968375"/>
            <a:ext cx="4968875" cy="1920875"/>
          </a:xfrm>
          <a:prstGeom prst="rect">
            <a:avLst/>
          </a:prstGeom>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en-GB"/>
              <a:t>1  In hierdie klug vergeet soms ‘n akteur</a:t>
            </a:r>
            <a:endParaRPr lang="en-ZA"/>
          </a:p>
          <a:p>
            <a:pPr>
              <a:lnSpc>
                <a:spcPct val="150000"/>
              </a:lnSpc>
              <a:defRPr/>
            </a:pPr>
            <a:r>
              <a:rPr lang="en-GB"/>
              <a:t>2  heel onverwags sy reëls en loer versteur</a:t>
            </a:r>
            <a:endParaRPr lang="en-ZA"/>
          </a:p>
          <a:p>
            <a:pPr>
              <a:lnSpc>
                <a:spcPct val="150000"/>
              </a:lnSpc>
              <a:defRPr/>
            </a:pPr>
            <a:r>
              <a:rPr lang="en-GB"/>
              <a:t>3  na die coulisses links en regs</a:t>
            </a:r>
            <a:endParaRPr lang="en-ZA"/>
          </a:p>
          <a:p>
            <a:pPr>
              <a:lnSpc>
                <a:spcPct val="150000"/>
              </a:lnSpc>
              <a:defRPr/>
            </a:pPr>
            <a:r>
              <a:rPr lang="en-GB"/>
              <a:t>4  maar geen souffleur se stem dring tot hom deur.</a:t>
            </a:r>
            <a:endParaRPr lang="en-ZA"/>
          </a:p>
          <a:p>
            <a:pPr>
              <a:defRPr/>
            </a:pPr>
            <a:r>
              <a:rPr lang="en-GB"/>
              <a:t> </a:t>
            </a:r>
            <a:endParaRPr lang="en-ZA"/>
          </a:p>
        </p:txBody>
      </p:sp>
      <p:sp>
        <p:nvSpPr>
          <p:cNvPr id="3" name="Title 2"/>
          <p:cNvSpPr>
            <a:spLocks noGrp="1"/>
          </p:cNvSpPr>
          <p:nvPr>
            <p:ph type="title"/>
          </p:nvPr>
        </p:nvSpPr>
        <p:spPr>
          <a:xfrm>
            <a:off x="457200" y="274638"/>
            <a:ext cx="2530624" cy="706090"/>
          </a:xfrm>
        </p:spPr>
        <p:txBody>
          <a:bodyPr/>
          <a:lstStyle/>
          <a:p>
            <a:pPr eaLnBrk="1" hangingPunct="1">
              <a:defRPr/>
            </a:pPr>
            <a:r>
              <a:rPr lang="en-US" smtClean="0"/>
              <a:t>Kwatryn 12</a:t>
            </a:r>
            <a:endParaRPr lang="en-ZA"/>
          </a:p>
        </p:txBody>
      </p:sp>
      <p:sp>
        <p:nvSpPr>
          <p:cNvPr id="4" name="Rectangle 3"/>
          <p:cNvSpPr/>
          <p:nvPr/>
        </p:nvSpPr>
        <p:spPr>
          <a:xfrm>
            <a:off x="5724128" y="404664"/>
            <a:ext cx="3096344" cy="4968552"/>
          </a:xfrm>
          <a:prstGeom prst="rect">
            <a:avLst/>
          </a:prstGeom>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nl-NL"/>
              <a:t>r.1 </a:t>
            </a:r>
            <a:r>
              <a:rPr lang="nl-NL">
                <a:solidFill>
                  <a:schemeClr val="accent2">
                    <a:lumMod val="60000"/>
                    <a:lumOff val="40000"/>
                  </a:schemeClr>
                </a:solidFill>
              </a:rPr>
              <a:t>klug</a:t>
            </a:r>
            <a:r>
              <a:rPr lang="nl-NL"/>
              <a:t>: grapperige, verspotte toneelstuk; hier verwys dit na die lewe; </a:t>
            </a:r>
            <a:r>
              <a:rPr lang="nl-NL">
                <a:solidFill>
                  <a:schemeClr val="accent2">
                    <a:lumMod val="60000"/>
                    <a:lumOff val="40000"/>
                  </a:schemeClr>
                </a:solidFill>
              </a:rPr>
              <a:t>soms</a:t>
            </a:r>
            <a:r>
              <a:rPr lang="nl-NL"/>
              <a:t>: net nou en dan;  ‘n Klug is 'n verspotte, oordrewe snaakse toneelstuk. Met hierdie woorde kan sy suggereer dat die lewe soms sonder enige sin of doel voorkom. Sy kan selfs bedoel dat die mensdom die lewe glad te ernstig opneem. Die woord “</a:t>
            </a:r>
            <a:r>
              <a:rPr lang="nl-NL">
                <a:solidFill>
                  <a:schemeClr val="accent2">
                    <a:lumMod val="60000"/>
                    <a:lumOff val="40000"/>
                  </a:schemeClr>
                </a:solidFill>
              </a:rPr>
              <a:t>soms</a:t>
            </a:r>
            <a:r>
              <a:rPr lang="nl-NL"/>
              <a:t>” word in ‘n ongewone posisie geplaas, ter wille van die rympatroon van die kwatryn. Deur die skuif van “soms” word die woord “akteur” in die rymposisie geplaas.</a:t>
            </a:r>
            <a:endParaRPr lang="en-ZA"/>
          </a:p>
        </p:txBody>
      </p:sp>
      <p:sp>
        <p:nvSpPr>
          <p:cNvPr id="5" name="Rectangle 4"/>
          <p:cNvSpPr/>
          <p:nvPr/>
        </p:nvSpPr>
        <p:spPr>
          <a:xfrm>
            <a:off x="547564" y="3068960"/>
            <a:ext cx="2944316" cy="2088232"/>
          </a:xfrm>
          <a:prstGeom prst="rect">
            <a:avLst/>
          </a:prstGeom>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t>r.2 </a:t>
            </a:r>
            <a:r>
              <a:rPr lang="en-US">
                <a:solidFill>
                  <a:schemeClr val="accent2">
                    <a:lumMod val="60000"/>
                    <a:lumOff val="40000"/>
                  </a:schemeClr>
                </a:solidFill>
              </a:rPr>
              <a:t>heel onverwags</a:t>
            </a:r>
            <a:r>
              <a:rPr lang="en-US"/>
              <a:t>: onverhoeds; reëls: die akteur se woorde; versteur: dui op ontsteltenis</a:t>
            </a:r>
            <a:endParaRPr lang="en-ZA"/>
          </a:p>
          <a:p>
            <a:pPr>
              <a:defRPr/>
            </a:pPr>
            <a:r>
              <a:rPr lang="en-US"/>
              <a:t>r.3 </a:t>
            </a:r>
            <a:r>
              <a:rPr lang="en-US">
                <a:solidFill>
                  <a:schemeClr val="accent2">
                    <a:lumMod val="60000"/>
                    <a:lumOff val="40000"/>
                  </a:schemeClr>
                </a:solidFill>
              </a:rPr>
              <a:t>coulisses</a:t>
            </a:r>
            <a:r>
              <a:rPr lang="en-US"/>
              <a:t>: die gordyne of die kantpanele op die verhoog, toneelskerms</a:t>
            </a:r>
            <a:endParaRPr lang="en-ZA"/>
          </a:p>
        </p:txBody>
      </p:sp>
      <p:sp>
        <p:nvSpPr>
          <p:cNvPr id="7" name="Rectangle 6"/>
          <p:cNvSpPr/>
          <p:nvPr/>
        </p:nvSpPr>
        <p:spPr>
          <a:xfrm>
            <a:off x="3779912" y="2420888"/>
            <a:ext cx="5040560" cy="3976960"/>
          </a:xfrm>
          <a:prstGeom prst="rect">
            <a:avLst/>
          </a:prstGeom>
          <a:solidFill>
            <a:schemeClr val="accent1">
              <a:lumMod val="75000"/>
            </a:schemeClr>
          </a:solidFill>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nl-NL"/>
              <a:t>r.4 </a:t>
            </a:r>
            <a:r>
              <a:rPr lang="nl-NL">
                <a:solidFill>
                  <a:schemeClr val="accent2">
                    <a:lumMod val="60000"/>
                    <a:lumOff val="40000"/>
                  </a:schemeClr>
                </a:solidFill>
              </a:rPr>
              <a:t>souffleur</a:t>
            </a:r>
            <a:r>
              <a:rPr lang="nl-NL"/>
              <a:t>: iemand wat toneelspelers se woorde voorsê as hulle vashaak. Die woord “maar” dui die wending aan omdat die teenstellende realiteit, naamlik dat die mens op sy eie is, hiermee ingelui en ook beklemtoon word. In die toneelwêreld word die akteur wat sy woorde vergeet deur die souffleur gehelp. In die werklike lewe moet die mens sy probleme self oplos en is dit elke man vir homself – niemand gaan in die agtergrond staan en vir jou raad gee en “voorsê” soos 'n souffleur nie. Die verwysing na die akteur se “reëls” kan ook 'n dubbelbetekenis hê: dit kan ook verwys na die reëls van die lewe.</a:t>
            </a:r>
          </a:p>
          <a:p>
            <a:pPr algn="ctr">
              <a:defRPr/>
            </a:pPr>
            <a:endParaRPr lang="nl-NL"/>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2" presetClass="entr" presetSubtype="0"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1000"/>
                                        <p:tgtEl>
                                          <p:spTgt spid="2">
                                            <p:txEl>
                                              <p:pRg st="0" end="0"/>
                                            </p:txEl>
                                          </p:spTgt>
                                        </p:tgtEl>
                                      </p:cBhvr>
                                    </p:animEffect>
                                    <p:anim calcmode="lin" valueType="num">
                                      <p:cBhvr>
                                        <p:cTn id="13"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entr" presetSubtype="0" fill="hold"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fade">
                                      <p:cBhvr>
                                        <p:cTn id="19" dur="1000"/>
                                        <p:tgtEl>
                                          <p:spTgt spid="2">
                                            <p:txEl>
                                              <p:pRg st="1" end="1"/>
                                            </p:txEl>
                                          </p:spTgt>
                                        </p:tgtEl>
                                      </p:cBhvr>
                                    </p:animEffect>
                                    <p:anim calcmode="lin" valueType="num">
                                      <p:cBhvr>
                                        <p:cTn id="20"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42" presetClass="entr" presetSubtype="0" fill="hold" nodeType="clickEffect">
                                  <p:stCondLst>
                                    <p:cond delay="0"/>
                                  </p:stCondLst>
                                  <p:childTnLst>
                                    <p:set>
                                      <p:cBhvr>
                                        <p:cTn id="25" dur="1" fill="hold">
                                          <p:stCondLst>
                                            <p:cond delay="0"/>
                                          </p:stCondLst>
                                        </p:cTn>
                                        <p:tgtEl>
                                          <p:spTgt spid="2">
                                            <p:txEl>
                                              <p:pRg st="2" end="2"/>
                                            </p:txEl>
                                          </p:spTgt>
                                        </p:tgtEl>
                                        <p:attrNameLst>
                                          <p:attrName>style.visibility</p:attrName>
                                        </p:attrNameLst>
                                      </p:cBhvr>
                                      <p:to>
                                        <p:strVal val="visible"/>
                                      </p:to>
                                    </p:set>
                                    <p:animEffect transition="in" filter="fade">
                                      <p:cBhvr>
                                        <p:cTn id="26" dur="1000"/>
                                        <p:tgtEl>
                                          <p:spTgt spid="2">
                                            <p:txEl>
                                              <p:pRg st="2" end="2"/>
                                            </p:txEl>
                                          </p:spTgt>
                                        </p:tgtEl>
                                      </p:cBhvr>
                                    </p:animEffect>
                                    <p:anim calcmode="lin" valueType="num">
                                      <p:cBhvr>
                                        <p:cTn id="27"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9" fill="hold" nodeType="clickPar">
                      <p:stCondLst>
                        <p:cond delay="indefinite"/>
                      </p:stCondLst>
                      <p:childTnLst>
                        <p:par>
                          <p:cTn id="30" fill="hold" nodeType="withGroup">
                            <p:stCondLst>
                              <p:cond delay="0"/>
                            </p:stCondLst>
                            <p:childTnLst>
                              <p:par>
                                <p:cTn id="31" presetID="42" presetClass="entr" presetSubtype="0" fill="hold" nodeType="clickEffect">
                                  <p:stCondLst>
                                    <p:cond delay="0"/>
                                  </p:stCondLst>
                                  <p:childTnLst>
                                    <p:set>
                                      <p:cBhvr>
                                        <p:cTn id="32" dur="1" fill="hold">
                                          <p:stCondLst>
                                            <p:cond delay="0"/>
                                          </p:stCondLst>
                                        </p:cTn>
                                        <p:tgtEl>
                                          <p:spTgt spid="2">
                                            <p:txEl>
                                              <p:pRg st="3" end="3"/>
                                            </p:txEl>
                                          </p:spTgt>
                                        </p:tgtEl>
                                        <p:attrNameLst>
                                          <p:attrName>style.visibility</p:attrName>
                                        </p:attrNameLst>
                                      </p:cBhvr>
                                      <p:to>
                                        <p:strVal val="visible"/>
                                      </p:to>
                                    </p:set>
                                    <p:animEffect transition="in" filter="fade">
                                      <p:cBhvr>
                                        <p:cTn id="33" dur="1000"/>
                                        <p:tgtEl>
                                          <p:spTgt spid="2">
                                            <p:txEl>
                                              <p:pRg st="3" end="3"/>
                                            </p:txEl>
                                          </p:spTgt>
                                        </p:tgtEl>
                                      </p:cBhvr>
                                    </p:animEffect>
                                    <p:anim calcmode="lin" valueType="num">
                                      <p:cBhvr>
                                        <p:cTn id="34"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5" dur="10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53" presetClass="entr" presetSubtype="16" fill="hold" nodeType="click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42" presetClass="entr" presetSubtype="0" fill="hold" nodeType="clickEffect">
                                  <p:stCondLst>
                                    <p:cond delay="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1000"/>
                                        <p:tgtEl>
                                          <p:spTgt spid="5"/>
                                        </p:tgtEl>
                                      </p:cBhvr>
                                    </p:animEffect>
                                    <p:anim calcmode="lin" valueType="num">
                                      <p:cBhvr>
                                        <p:cTn id="48" dur="1000" fill="hold"/>
                                        <p:tgtEl>
                                          <p:spTgt spid="5"/>
                                        </p:tgtEl>
                                        <p:attrNameLst>
                                          <p:attrName>ppt_x</p:attrName>
                                        </p:attrNameLst>
                                      </p:cBhvr>
                                      <p:tavLst>
                                        <p:tav tm="0">
                                          <p:val>
                                            <p:strVal val="#ppt_x"/>
                                          </p:val>
                                        </p:tav>
                                        <p:tav tm="100000">
                                          <p:val>
                                            <p:strVal val="#ppt_x"/>
                                          </p:val>
                                        </p:tav>
                                      </p:tavLst>
                                    </p:anim>
                                    <p:anim calcmode="lin" valueType="num">
                                      <p:cBhvr>
                                        <p:cTn id="4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0" fill="hold" nodeType="clickPar">
                      <p:stCondLst>
                        <p:cond delay="indefinite"/>
                      </p:stCondLst>
                      <p:childTnLst>
                        <p:par>
                          <p:cTn id="51" fill="hold" nodeType="withGroup">
                            <p:stCondLst>
                              <p:cond delay="0"/>
                            </p:stCondLst>
                            <p:childTnLst>
                              <p:par>
                                <p:cTn id="52" presetID="6" presetClass="entr" presetSubtype="16" fill="hold"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circle(in)">
                                      <p:cBhvr>
                                        <p:cTn id="5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hangingPunct="1">
              <a:defRPr/>
            </a:pPr>
            <a:r>
              <a:rPr lang="en-US" smtClean="0"/>
              <a:t>Bespreking en Vrae</a:t>
            </a:r>
            <a:endParaRPr lang="en-ZA"/>
          </a:p>
        </p:txBody>
      </p:sp>
      <p:pic>
        <p:nvPicPr>
          <p:cNvPr id="16387" name="Picture 3"/>
          <p:cNvPicPr>
            <a:picLocks noChangeAspect="1"/>
          </p:cNvPicPr>
          <p:nvPr/>
        </p:nvPicPr>
        <p:blipFill>
          <a:blip r:embed="rId2">
            <a:extLst>
              <a:ext uri="{28A0092B-C50C-407E-A947-70E740481C1C}">
                <a14:useLocalDpi xmlns:a14="http://schemas.microsoft.com/office/drawing/2010/main" val="0"/>
              </a:ext>
            </a:extLst>
          </a:blip>
          <a:srcRect l="3230" t="14287" r="3008" b="13528"/>
          <a:stretch>
            <a:fillRect/>
          </a:stretch>
        </p:blipFill>
        <p:spPr bwMode="auto">
          <a:xfrm>
            <a:off x="0" y="-17463"/>
            <a:ext cx="9144000" cy="4437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323850" y="2636838"/>
            <a:ext cx="1584325" cy="10080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t>Coulisses = kantpanele</a:t>
            </a:r>
            <a:endParaRPr lang="en-Z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746648" cy="778098"/>
          </a:xfrm>
        </p:spPr>
        <p:txBody>
          <a:bodyPr/>
          <a:lstStyle/>
          <a:p>
            <a:pPr eaLnBrk="1" hangingPunct="1">
              <a:defRPr/>
            </a:pPr>
            <a:r>
              <a:rPr lang="en-US" smtClean="0"/>
              <a:t>Kwatryn 13</a:t>
            </a:r>
            <a:endParaRPr lang="en-ZA"/>
          </a:p>
        </p:txBody>
      </p:sp>
      <p:sp>
        <p:nvSpPr>
          <p:cNvPr id="3" name="Rounded Rectangle 2"/>
          <p:cNvSpPr/>
          <p:nvPr/>
        </p:nvSpPr>
        <p:spPr>
          <a:xfrm>
            <a:off x="432892" y="1196752"/>
            <a:ext cx="4643164" cy="2016224"/>
          </a:xfrm>
          <a:prstGeom prst="roundRect">
            <a:avLst/>
          </a:prstGeom>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GB" b="1"/>
              <a:t>	</a:t>
            </a:r>
            <a:endParaRPr lang="en-ZA"/>
          </a:p>
          <a:p>
            <a:pPr>
              <a:lnSpc>
                <a:spcPct val="150000"/>
              </a:lnSpc>
              <a:defRPr/>
            </a:pPr>
            <a:r>
              <a:rPr lang="en-GB"/>
              <a:t>1  Ofskoon die saal se ligte nie meer brand</a:t>
            </a:r>
            <a:endParaRPr lang="en-ZA"/>
          </a:p>
          <a:p>
            <a:pPr>
              <a:lnSpc>
                <a:spcPct val="150000"/>
              </a:lnSpc>
              <a:defRPr/>
            </a:pPr>
            <a:r>
              <a:rPr lang="en-GB"/>
              <a:t>2  vra menigeen aan die verhoog se kant</a:t>
            </a:r>
            <a:endParaRPr lang="en-ZA"/>
          </a:p>
          <a:p>
            <a:pPr>
              <a:lnSpc>
                <a:spcPct val="150000"/>
              </a:lnSpc>
              <a:defRPr/>
            </a:pPr>
            <a:r>
              <a:rPr lang="en-GB"/>
              <a:t>3  nog steeds: Is ek van hierdie klug die held</a:t>
            </a:r>
            <a:endParaRPr lang="en-ZA"/>
          </a:p>
          <a:p>
            <a:pPr>
              <a:lnSpc>
                <a:spcPct val="150000"/>
              </a:lnSpc>
              <a:defRPr/>
            </a:pPr>
            <a:r>
              <a:rPr lang="en-GB"/>
              <a:t>4  of teen die agterdoek ‘n figurant?</a:t>
            </a:r>
            <a:endParaRPr lang="en-ZA"/>
          </a:p>
        </p:txBody>
      </p:sp>
      <p:sp>
        <p:nvSpPr>
          <p:cNvPr id="4" name="Rounded Rectangle 3"/>
          <p:cNvSpPr/>
          <p:nvPr/>
        </p:nvSpPr>
        <p:spPr>
          <a:xfrm>
            <a:off x="5324648" y="405656"/>
            <a:ext cx="3528392" cy="5832648"/>
          </a:xfrm>
          <a:prstGeom prst="roundRect">
            <a:avLst/>
          </a:prstGeom>
          <a:solidFill>
            <a:schemeClr val="accent1">
              <a:lumMod val="5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nl-NL">
                <a:solidFill>
                  <a:schemeClr val="accent2">
                    <a:lumMod val="60000"/>
                    <a:lumOff val="40000"/>
                  </a:schemeClr>
                </a:solidFill>
              </a:rPr>
              <a:t>r.1 Ofskoon: </a:t>
            </a:r>
            <a:r>
              <a:rPr lang="nl-NL"/>
              <a:t>voegwoord (hoewel/al). Wanneer die toneelstuk moet begin, gaan die saal se ligte af sodat die lig op die verhoog die fokuspunt kan vorm. Dit kan ook beteken wanneer jou lewensloop/jou stukkie toneelspel hier op aarde begin.</a:t>
            </a:r>
          </a:p>
          <a:p>
            <a:pPr>
              <a:defRPr/>
            </a:pPr>
            <a:endParaRPr lang="nl-NL"/>
          </a:p>
          <a:p>
            <a:pPr>
              <a:defRPr/>
            </a:pPr>
            <a:r>
              <a:rPr lang="nl-NL">
                <a:solidFill>
                  <a:schemeClr val="accent2">
                    <a:lumMod val="60000"/>
                    <a:lumOff val="40000"/>
                  </a:schemeClr>
                </a:solidFill>
              </a:rPr>
              <a:t>r.2 “menigeen” </a:t>
            </a:r>
            <a:r>
              <a:rPr lang="nl-NL"/>
              <a:t>(kan op enige persoon betrekking hê) en “nog steeds” (maak dit tydloos) – universeel.</a:t>
            </a:r>
          </a:p>
          <a:p>
            <a:pPr>
              <a:defRPr/>
            </a:pPr>
            <a:endParaRPr lang="nl-NL"/>
          </a:p>
          <a:p>
            <a:pPr>
              <a:defRPr/>
            </a:pPr>
            <a:r>
              <a:rPr lang="nl-NL"/>
              <a:t>r.3 Die woord “</a:t>
            </a:r>
            <a:r>
              <a:rPr lang="nl-NL">
                <a:solidFill>
                  <a:schemeClr val="accent2">
                    <a:lumMod val="60000"/>
                    <a:lumOff val="40000"/>
                  </a:schemeClr>
                </a:solidFill>
              </a:rPr>
              <a:t>klug</a:t>
            </a:r>
            <a:r>
              <a:rPr lang="nl-NL"/>
              <a:t>” dui aan dat hier ook van die lewe gepraat word.</a:t>
            </a:r>
          </a:p>
        </p:txBody>
      </p:sp>
      <p:sp>
        <p:nvSpPr>
          <p:cNvPr id="5" name="Rounded Rectangle 4"/>
          <p:cNvSpPr/>
          <p:nvPr/>
        </p:nvSpPr>
        <p:spPr>
          <a:xfrm>
            <a:off x="432892" y="3645024"/>
            <a:ext cx="3635052" cy="2592288"/>
          </a:xfrm>
          <a:prstGeom prst="roundRect">
            <a:avLst/>
          </a:prstGeom>
          <a:solidFill>
            <a:srgbClr val="002060"/>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nl-NL">
                <a:solidFill>
                  <a:schemeClr val="accent2">
                    <a:lumMod val="60000"/>
                    <a:lumOff val="40000"/>
                  </a:schemeClr>
                </a:solidFill>
              </a:rPr>
              <a:t>r.4 agterdoek:  </a:t>
            </a:r>
            <a:r>
              <a:rPr lang="nl-NL"/>
              <a:t>agterste deel van dekor; figurant: ‘n persoon wat net deel is van die agtergrond van die verhoog en niks sê nie.  Deur die dubbelpunt, die hoofletter en die gebruik van die vraagvorm (vraagteken), word die kernvraag beklemtoon.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ounded Rectangle 1"/>
          <p:cNvSpPr/>
          <p:nvPr/>
        </p:nvSpPr>
        <p:spPr>
          <a:xfrm>
            <a:off x="323850" y="188913"/>
            <a:ext cx="3600450" cy="71913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a:t>Bespreking &amp; Vrae</a:t>
            </a:r>
            <a:endParaRPr lang="en-ZA" sz="3200"/>
          </a:p>
        </p:txBody>
      </p:sp>
      <p:sp>
        <p:nvSpPr>
          <p:cNvPr id="3" name="Rounded Rectangle 2"/>
          <p:cNvSpPr/>
          <p:nvPr/>
        </p:nvSpPr>
        <p:spPr>
          <a:xfrm>
            <a:off x="6876256" y="383777"/>
            <a:ext cx="1512168" cy="35956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Agterdoek</a:t>
            </a:r>
            <a:endParaRPr lang="en-ZA"/>
          </a:p>
        </p:txBody>
      </p:sp>
      <p:sp>
        <p:nvSpPr>
          <p:cNvPr id="4" name="Rounded Rectangle 3"/>
          <p:cNvSpPr/>
          <p:nvPr/>
        </p:nvSpPr>
        <p:spPr>
          <a:xfrm>
            <a:off x="4355976" y="6381328"/>
            <a:ext cx="1440160" cy="2880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Verhoogligte</a:t>
            </a:r>
            <a:endParaRPr lang="en-ZA"/>
          </a:p>
        </p:txBody>
      </p:sp>
      <p:sp>
        <p:nvSpPr>
          <p:cNvPr id="5" name="Rounded Rectangle 4"/>
          <p:cNvSpPr/>
          <p:nvPr/>
        </p:nvSpPr>
        <p:spPr>
          <a:xfrm>
            <a:off x="323850" y="1268760"/>
            <a:ext cx="1583854" cy="36004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Kostuums</a:t>
            </a:r>
            <a:endParaRPr lang="en-ZA"/>
          </a:p>
        </p:txBody>
      </p:sp>
      <p:sp>
        <p:nvSpPr>
          <p:cNvPr id="6" name="Rounded Rectangle 5"/>
          <p:cNvSpPr/>
          <p:nvPr/>
        </p:nvSpPr>
        <p:spPr>
          <a:xfrm>
            <a:off x="5796136" y="4005064"/>
            <a:ext cx="1008112" cy="28803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Décor</a:t>
            </a:r>
            <a:endParaRPr lang="en-ZA"/>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mtClean="0">
                <a:solidFill>
                  <a:schemeClr val="accent6">
                    <a:tint val="1000"/>
                  </a:schemeClr>
                </a:solidFill>
              </a:rPr>
              <a:t>Formaat van die kwatryn</a:t>
            </a:r>
            <a:endParaRPr lang="en-ZA">
              <a:solidFill>
                <a:schemeClr val="accent6">
                  <a:tint val="1000"/>
                </a:schemeClr>
              </a:solidFill>
            </a:endParaRPr>
          </a:p>
        </p:txBody>
      </p:sp>
      <p:sp>
        <p:nvSpPr>
          <p:cNvPr id="3" name="Content Placeholder 2"/>
          <p:cNvSpPr>
            <a:spLocks noGrp="1"/>
          </p:cNvSpPr>
          <p:nvPr>
            <p:ph idx="1"/>
          </p:nvPr>
        </p:nvSpPr>
        <p:spPr>
          <a:xfrm>
            <a:off x="468313" y="1557338"/>
            <a:ext cx="3322637" cy="4525962"/>
          </a:xfrm>
        </p:spPr>
        <p:txBody>
          <a:bodyPr/>
          <a:lstStyle/>
          <a:p>
            <a:pPr eaLnBrk="1" hangingPunct="1"/>
            <a:r>
              <a:rPr lang="en-US" smtClean="0">
                <a:solidFill>
                  <a:schemeClr val="tx1"/>
                </a:solidFill>
              </a:rPr>
              <a:t>Rymskema: aaba</a:t>
            </a:r>
          </a:p>
          <a:p>
            <a:pPr eaLnBrk="1" hangingPunct="1"/>
            <a:r>
              <a:rPr lang="en-US" smtClean="0">
                <a:solidFill>
                  <a:schemeClr val="tx1"/>
                </a:solidFill>
              </a:rPr>
              <a:t>Persiese Kwatryn</a:t>
            </a:r>
          </a:p>
          <a:p>
            <a:pPr eaLnBrk="1" hangingPunct="1"/>
            <a:r>
              <a:rPr lang="en-US" smtClean="0">
                <a:solidFill>
                  <a:schemeClr val="tx1"/>
                </a:solidFill>
              </a:rPr>
              <a:t>Eerste deel maak stelling, gevolg deur wending</a:t>
            </a:r>
          </a:p>
          <a:p>
            <a:pPr eaLnBrk="1" hangingPunct="1"/>
            <a:r>
              <a:rPr lang="en-US" smtClean="0">
                <a:solidFill>
                  <a:schemeClr val="tx1"/>
                </a:solidFill>
              </a:rPr>
              <a:t>Laaste deel bring kontras en bied ‘n bepaalde visie oor die lewe en die dood.  </a:t>
            </a:r>
            <a:endParaRPr lang="en-ZA" smtClean="0">
              <a:solidFill>
                <a:schemeClr val="tx1"/>
              </a:solidFill>
            </a:endParaRPr>
          </a:p>
        </p:txBody>
      </p:sp>
      <p:sp>
        <p:nvSpPr>
          <p:cNvPr id="4" name="Rectangle 3"/>
          <p:cNvSpPr>
            <a:spLocks noChangeArrowheads="1"/>
          </p:cNvSpPr>
          <p:nvPr/>
        </p:nvSpPr>
        <p:spPr bwMode="auto">
          <a:xfrm>
            <a:off x="4356100" y="1557338"/>
            <a:ext cx="4289425"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nl-NL">
                <a:solidFill>
                  <a:srgbClr val="FFFF00"/>
                </a:solidFill>
                <a:latin typeface="Arial" pitchFamily="34" charset="0"/>
              </a:rPr>
              <a:t>Die doel van die </a:t>
            </a:r>
            <a:r>
              <a:rPr lang="nl-NL" b="1" u="sng">
                <a:solidFill>
                  <a:srgbClr val="FFFF00"/>
                </a:solidFill>
                <a:latin typeface="Arial" pitchFamily="34" charset="0"/>
              </a:rPr>
              <a:t>Persiese kwatryn </a:t>
            </a:r>
            <a:r>
              <a:rPr lang="nl-NL">
                <a:solidFill>
                  <a:srgbClr val="FFFF00"/>
                </a:solidFill>
                <a:latin typeface="Arial" pitchFamily="34" charset="0"/>
              </a:rPr>
              <a:t>is om ‘n lewensbeskouing of –waarheid uit te beeld in slegs vier kragtige versreëls.</a:t>
            </a:r>
            <a:br>
              <a:rPr lang="nl-NL">
                <a:solidFill>
                  <a:srgbClr val="FFFF00"/>
                </a:solidFill>
                <a:latin typeface="Arial" pitchFamily="34" charset="0"/>
              </a:rPr>
            </a:br>
            <a:r>
              <a:rPr lang="nl-NL">
                <a:solidFill>
                  <a:srgbClr val="FFFF00"/>
                </a:solidFill>
                <a:latin typeface="Arial" pitchFamily="34" charset="0"/>
              </a:rPr>
              <a:t>Die Persiese Kwatryne is oorwegend wysgerig van inhoud: dit gee bespieëlinge oor lewe en dood, wys op die kortstondigheid van al die aardse vreugde en skoonheid en gee die raad om die lewe te geniet solank die moontlikheid daartoe nog bestaan. Veral die liefde en die wyn word as die regte genietinge van die lewe aangeprys.</a:t>
            </a:r>
            <a:endParaRPr lang="en-ZA">
              <a:solidFill>
                <a:srgbClr val="FFFF00"/>
              </a:solidFill>
            </a:endParaRPr>
          </a:p>
        </p:txBody>
      </p:sp>
      <p:cxnSp>
        <p:nvCxnSpPr>
          <p:cNvPr id="7" name="Straight Arrow Connector 6"/>
          <p:cNvCxnSpPr/>
          <p:nvPr/>
        </p:nvCxnSpPr>
        <p:spPr>
          <a:xfrm flipV="1">
            <a:off x="3059113" y="1700213"/>
            <a:ext cx="1152525" cy="504825"/>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1000"/>
                                        <p:tgtEl>
                                          <p:spTgt spid="4">
                                            <p:txEl>
                                              <p:pRg st="0" end="0"/>
                                            </p:txEl>
                                          </p:spTgt>
                                        </p:tgtEl>
                                      </p:cBhvr>
                                    </p:animEffect>
                                    <p:anim calcmode="lin" valueType="num">
                                      <p:cBhvr>
                                        <p:cTn id="22"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539552" y="1340768"/>
            <a:ext cx="3312368" cy="5120952"/>
          </a:xfrm>
          <a:prstGeom prst="ellipse">
            <a:avLst/>
          </a:prstGeom>
          <a:solidFill>
            <a:schemeClr val="accent2">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a:t>akteur</a:t>
            </a:r>
          </a:p>
          <a:p>
            <a:pPr algn="ctr">
              <a:defRPr/>
            </a:pPr>
            <a:r>
              <a:rPr lang="en-US" sz="3200"/>
              <a:t>verhoog</a:t>
            </a:r>
          </a:p>
          <a:p>
            <a:pPr algn="ctr">
              <a:defRPr/>
            </a:pPr>
            <a:r>
              <a:rPr lang="en-US" sz="3200"/>
              <a:t>kostuum</a:t>
            </a:r>
          </a:p>
          <a:p>
            <a:pPr algn="ctr">
              <a:defRPr/>
            </a:pPr>
            <a:r>
              <a:rPr lang="en-US" sz="3200"/>
              <a:t>klug</a:t>
            </a:r>
          </a:p>
          <a:p>
            <a:pPr algn="ctr">
              <a:defRPr/>
            </a:pPr>
            <a:r>
              <a:rPr lang="en-US" sz="3200"/>
              <a:t>grimering</a:t>
            </a:r>
          </a:p>
          <a:p>
            <a:pPr algn="ctr">
              <a:defRPr/>
            </a:pPr>
            <a:r>
              <a:rPr lang="en-US" sz="3200"/>
              <a:t>skerms</a:t>
            </a:r>
          </a:p>
          <a:p>
            <a:pPr algn="ctr">
              <a:defRPr/>
            </a:pPr>
            <a:endParaRPr lang="en-US" sz="3200"/>
          </a:p>
        </p:txBody>
      </p:sp>
      <p:sp>
        <p:nvSpPr>
          <p:cNvPr id="4" name="Oval 3"/>
          <p:cNvSpPr/>
          <p:nvPr/>
        </p:nvSpPr>
        <p:spPr>
          <a:xfrm>
            <a:off x="5004048" y="1340768"/>
            <a:ext cx="3312368" cy="5120952"/>
          </a:xfrm>
          <a:prstGeom prst="ellipse">
            <a:avLst/>
          </a:prstGeom>
          <a:solidFill>
            <a:schemeClr val="accent2">
              <a:lumMod val="75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3200"/>
              <a:t>souffleur</a:t>
            </a:r>
          </a:p>
          <a:p>
            <a:pPr algn="ctr">
              <a:defRPr/>
            </a:pPr>
            <a:r>
              <a:rPr lang="en-US" sz="3200"/>
              <a:t>coulisses </a:t>
            </a:r>
          </a:p>
          <a:p>
            <a:pPr algn="ctr">
              <a:defRPr/>
            </a:pPr>
            <a:r>
              <a:rPr lang="en-US" sz="3200"/>
              <a:t>décor</a:t>
            </a:r>
          </a:p>
          <a:p>
            <a:pPr algn="ctr">
              <a:defRPr/>
            </a:pPr>
            <a:r>
              <a:rPr lang="en-US" sz="3200"/>
              <a:t>figurant</a:t>
            </a:r>
          </a:p>
          <a:p>
            <a:pPr algn="ctr">
              <a:defRPr/>
            </a:pPr>
            <a:r>
              <a:rPr lang="en-US" sz="3200"/>
              <a:t>regisseur</a:t>
            </a:r>
          </a:p>
          <a:p>
            <a:pPr algn="ctr">
              <a:defRPr/>
            </a:pPr>
            <a:r>
              <a:rPr lang="en-US" sz="3200"/>
              <a:t>applous</a:t>
            </a:r>
          </a:p>
          <a:p>
            <a:pPr algn="ctr">
              <a:defRPr/>
            </a:pPr>
            <a:endParaRPr lang="en-ZA" sz="3200"/>
          </a:p>
        </p:txBody>
      </p:sp>
      <p:sp>
        <p:nvSpPr>
          <p:cNvPr id="5" name="Oval 4"/>
          <p:cNvSpPr/>
          <p:nvPr/>
        </p:nvSpPr>
        <p:spPr>
          <a:xfrm>
            <a:off x="2627784" y="476672"/>
            <a:ext cx="3600400" cy="1008112"/>
          </a:xfrm>
          <a:prstGeom prst="ellipse">
            <a:avLst/>
          </a:prstGeom>
          <a:solidFill>
            <a:schemeClr val="accent2">
              <a:lumMod val="5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800">
                <a:effectLst>
                  <a:outerShdw blurRad="38100" dist="38100" dir="2700000" algn="tl">
                    <a:srgbClr val="000000">
                      <a:alpha val="43137"/>
                    </a:srgbClr>
                  </a:outerShdw>
                </a:effectLst>
              </a:rPr>
              <a:t>WOORDESKAT</a:t>
            </a:r>
            <a:endParaRPr lang="en-ZA" sz="2800">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animEffect transition="in" filter="fade">
                                      <p:cBhvr>
                                        <p:cTn id="15" dur="1000"/>
                                        <p:tgtEl>
                                          <p:spTgt spid="2">
                                            <p:txEl>
                                              <p:pRg st="0" end="0"/>
                                            </p:txEl>
                                          </p:spTgt>
                                        </p:tgtEl>
                                      </p:cBhvr>
                                    </p:animEffect>
                                    <p:anim calcmode="lin" valueType="num">
                                      <p:cBhvr>
                                        <p:cTn id="16"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2">
                                            <p:txEl>
                                              <p:pRg st="0" end="0"/>
                                            </p:txEl>
                                          </p:spTgt>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
                                            <p:txEl>
                                              <p:pRg st="1" end="1"/>
                                            </p:txEl>
                                          </p:spTgt>
                                        </p:tgtEl>
                                        <p:attrNameLst>
                                          <p:attrName>style.visibility</p:attrName>
                                        </p:attrNameLst>
                                      </p:cBhvr>
                                      <p:to>
                                        <p:strVal val="visible"/>
                                      </p:to>
                                    </p:set>
                                    <p:animEffect transition="in" filter="fade">
                                      <p:cBhvr>
                                        <p:cTn id="20" dur="1000"/>
                                        <p:tgtEl>
                                          <p:spTgt spid="2">
                                            <p:txEl>
                                              <p:pRg st="1" end="1"/>
                                            </p:txEl>
                                          </p:spTgt>
                                        </p:tgtEl>
                                      </p:cBhvr>
                                    </p:animEffect>
                                    <p:anim calcmode="lin" valueType="num">
                                      <p:cBhvr>
                                        <p:cTn id="21" dur="10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2">
                                            <p:txEl>
                                              <p:pRg st="1" end="1"/>
                                            </p:txEl>
                                          </p:spTgt>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2">
                                            <p:txEl>
                                              <p:pRg st="2" end="2"/>
                                            </p:txEl>
                                          </p:spTgt>
                                        </p:tgtEl>
                                        <p:attrNameLst>
                                          <p:attrName>style.visibility</p:attrName>
                                        </p:attrNameLst>
                                      </p:cBhvr>
                                      <p:to>
                                        <p:strVal val="visible"/>
                                      </p:to>
                                    </p:set>
                                    <p:animEffect transition="in" filter="fade">
                                      <p:cBhvr>
                                        <p:cTn id="25" dur="1000"/>
                                        <p:tgtEl>
                                          <p:spTgt spid="2">
                                            <p:txEl>
                                              <p:pRg st="2" end="2"/>
                                            </p:txEl>
                                          </p:spTgt>
                                        </p:tgtEl>
                                      </p:cBhvr>
                                    </p:animEffect>
                                    <p:anim calcmode="lin" valueType="num">
                                      <p:cBhvr>
                                        <p:cTn id="26"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2" end="2"/>
                                            </p:txEl>
                                          </p:spTgt>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2">
                                            <p:txEl>
                                              <p:pRg st="3" end="3"/>
                                            </p:txEl>
                                          </p:spTgt>
                                        </p:tgtEl>
                                        <p:attrNameLst>
                                          <p:attrName>style.visibility</p:attrName>
                                        </p:attrNameLst>
                                      </p:cBhvr>
                                      <p:to>
                                        <p:strVal val="visible"/>
                                      </p:to>
                                    </p:set>
                                    <p:animEffect transition="in" filter="fade">
                                      <p:cBhvr>
                                        <p:cTn id="30" dur="1000"/>
                                        <p:tgtEl>
                                          <p:spTgt spid="2">
                                            <p:txEl>
                                              <p:pRg st="3" end="3"/>
                                            </p:txEl>
                                          </p:spTgt>
                                        </p:tgtEl>
                                      </p:cBhvr>
                                    </p:animEffect>
                                    <p:anim calcmode="lin" valueType="num">
                                      <p:cBhvr>
                                        <p:cTn id="3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2" dur="1000" fill="hold"/>
                                        <p:tgtEl>
                                          <p:spTgt spid="2">
                                            <p:txEl>
                                              <p:pRg st="3" end="3"/>
                                            </p:txEl>
                                          </p:spTgt>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1000"/>
                                        <p:tgtEl>
                                          <p:spTgt spid="2">
                                            <p:txEl>
                                              <p:pRg st="4" end="4"/>
                                            </p:txEl>
                                          </p:spTgt>
                                        </p:tgtEl>
                                      </p:cBhvr>
                                    </p:animEffect>
                                    <p:anim calcmode="lin" valueType="num">
                                      <p:cBhvr>
                                        <p:cTn id="3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2">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
                                            <p:txEl>
                                              <p:pRg st="5" end="5"/>
                                            </p:txEl>
                                          </p:spTgt>
                                        </p:tgtEl>
                                        <p:attrNameLst>
                                          <p:attrName>style.visibility</p:attrName>
                                        </p:attrNameLst>
                                      </p:cBhvr>
                                      <p:to>
                                        <p:strVal val="visible"/>
                                      </p:to>
                                    </p:set>
                                    <p:animEffect transition="in" filter="fade">
                                      <p:cBhvr>
                                        <p:cTn id="40" dur="1000"/>
                                        <p:tgtEl>
                                          <p:spTgt spid="2">
                                            <p:txEl>
                                              <p:pRg st="5" end="5"/>
                                            </p:txEl>
                                          </p:spTgt>
                                        </p:tgtEl>
                                      </p:cBhvr>
                                    </p:animEffect>
                                    <p:anim calcmode="lin" valueType="num">
                                      <p:cBhvr>
                                        <p:cTn id="41" dur="10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wheel(1)">
                                      <p:cBhvr>
                                        <p:cTn id="47" dur="2000"/>
                                        <p:tgtEl>
                                          <p:spTgt spid="4">
                                            <p:txEl>
                                              <p:pRg st="0" end="0"/>
                                            </p:txEl>
                                          </p:spTgt>
                                        </p:tgtEl>
                                      </p:cBhvr>
                                    </p:animEffect>
                                  </p:childTnLst>
                                </p:cTn>
                              </p:par>
                              <p:par>
                                <p:cTn id="48" presetID="21" presetClass="entr" presetSubtype="1" fill="hold" nodeType="withEffect">
                                  <p:stCondLst>
                                    <p:cond delay="0"/>
                                  </p:stCondLst>
                                  <p:childTnLst>
                                    <p:set>
                                      <p:cBhvr>
                                        <p:cTn id="49" dur="1" fill="hold">
                                          <p:stCondLst>
                                            <p:cond delay="0"/>
                                          </p:stCondLst>
                                        </p:cTn>
                                        <p:tgtEl>
                                          <p:spTgt spid="4">
                                            <p:txEl>
                                              <p:pRg st="1" end="1"/>
                                            </p:txEl>
                                          </p:spTgt>
                                        </p:tgtEl>
                                        <p:attrNameLst>
                                          <p:attrName>style.visibility</p:attrName>
                                        </p:attrNameLst>
                                      </p:cBhvr>
                                      <p:to>
                                        <p:strVal val="visible"/>
                                      </p:to>
                                    </p:set>
                                    <p:animEffect transition="in" filter="wheel(1)">
                                      <p:cBhvr>
                                        <p:cTn id="50" dur="2000"/>
                                        <p:tgtEl>
                                          <p:spTgt spid="4">
                                            <p:txEl>
                                              <p:pRg st="1" end="1"/>
                                            </p:txEl>
                                          </p:spTgt>
                                        </p:tgtEl>
                                      </p:cBhvr>
                                    </p:animEffect>
                                  </p:childTnLst>
                                </p:cTn>
                              </p:par>
                              <p:par>
                                <p:cTn id="51" presetID="21" presetClass="entr" presetSubtype="1" fill="hold" nodeType="withEffect">
                                  <p:stCondLst>
                                    <p:cond delay="0"/>
                                  </p:stCondLst>
                                  <p:childTnLst>
                                    <p:set>
                                      <p:cBhvr>
                                        <p:cTn id="52" dur="1" fill="hold">
                                          <p:stCondLst>
                                            <p:cond delay="0"/>
                                          </p:stCondLst>
                                        </p:cTn>
                                        <p:tgtEl>
                                          <p:spTgt spid="4">
                                            <p:txEl>
                                              <p:pRg st="2" end="2"/>
                                            </p:txEl>
                                          </p:spTgt>
                                        </p:tgtEl>
                                        <p:attrNameLst>
                                          <p:attrName>style.visibility</p:attrName>
                                        </p:attrNameLst>
                                      </p:cBhvr>
                                      <p:to>
                                        <p:strVal val="visible"/>
                                      </p:to>
                                    </p:set>
                                    <p:animEffect transition="in" filter="wheel(1)">
                                      <p:cBhvr>
                                        <p:cTn id="53" dur="2000"/>
                                        <p:tgtEl>
                                          <p:spTgt spid="4">
                                            <p:txEl>
                                              <p:pRg st="2" end="2"/>
                                            </p:txEl>
                                          </p:spTgt>
                                        </p:tgtEl>
                                      </p:cBhvr>
                                    </p:animEffect>
                                  </p:childTnLst>
                                </p:cTn>
                              </p:par>
                              <p:par>
                                <p:cTn id="54" presetID="21" presetClass="entr" presetSubtype="1" fill="hold" nodeType="withEffect">
                                  <p:stCondLst>
                                    <p:cond delay="0"/>
                                  </p:stCondLst>
                                  <p:childTnLst>
                                    <p:set>
                                      <p:cBhvr>
                                        <p:cTn id="55" dur="1" fill="hold">
                                          <p:stCondLst>
                                            <p:cond delay="0"/>
                                          </p:stCondLst>
                                        </p:cTn>
                                        <p:tgtEl>
                                          <p:spTgt spid="4">
                                            <p:txEl>
                                              <p:pRg st="3" end="3"/>
                                            </p:txEl>
                                          </p:spTgt>
                                        </p:tgtEl>
                                        <p:attrNameLst>
                                          <p:attrName>style.visibility</p:attrName>
                                        </p:attrNameLst>
                                      </p:cBhvr>
                                      <p:to>
                                        <p:strVal val="visible"/>
                                      </p:to>
                                    </p:set>
                                    <p:animEffect transition="in" filter="wheel(1)">
                                      <p:cBhvr>
                                        <p:cTn id="56" dur="2000"/>
                                        <p:tgtEl>
                                          <p:spTgt spid="4">
                                            <p:txEl>
                                              <p:pRg st="3" end="3"/>
                                            </p:txEl>
                                          </p:spTgt>
                                        </p:tgtEl>
                                      </p:cBhvr>
                                    </p:animEffect>
                                  </p:childTnLst>
                                </p:cTn>
                              </p:par>
                              <p:par>
                                <p:cTn id="57" presetID="21" presetClass="entr" presetSubtype="1" fill="hold" nodeType="withEffect">
                                  <p:stCondLst>
                                    <p:cond delay="0"/>
                                  </p:stCondLst>
                                  <p:childTnLst>
                                    <p:set>
                                      <p:cBhvr>
                                        <p:cTn id="58" dur="1" fill="hold">
                                          <p:stCondLst>
                                            <p:cond delay="0"/>
                                          </p:stCondLst>
                                        </p:cTn>
                                        <p:tgtEl>
                                          <p:spTgt spid="4">
                                            <p:txEl>
                                              <p:pRg st="4" end="4"/>
                                            </p:txEl>
                                          </p:spTgt>
                                        </p:tgtEl>
                                        <p:attrNameLst>
                                          <p:attrName>style.visibility</p:attrName>
                                        </p:attrNameLst>
                                      </p:cBhvr>
                                      <p:to>
                                        <p:strVal val="visible"/>
                                      </p:to>
                                    </p:set>
                                    <p:animEffect transition="in" filter="wheel(1)">
                                      <p:cBhvr>
                                        <p:cTn id="59" dur="2000"/>
                                        <p:tgtEl>
                                          <p:spTgt spid="4">
                                            <p:txEl>
                                              <p:pRg st="4" end="4"/>
                                            </p:txEl>
                                          </p:spTgt>
                                        </p:tgtEl>
                                      </p:cBhvr>
                                    </p:animEffect>
                                  </p:childTnLst>
                                </p:cTn>
                              </p:par>
                              <p:par>
                                <p:cTn id="60" presetID="21" presetClass="entr" presetSubtype="1" fill="hold" nodeType="withEffect">
                                  <p:stCondLst>
                                    <p:cond delay="0"/>
                                  </p:stCondLst>
                                  <p:childTnLst>
                                    <p:set>
                                      <p:cBhvr>
                                        <p:cTn id="61" dur="1" fill="hold">
                                          <p:stCondLst>
                                            <p:cond delay="0"/>
                                          </p:stCondLst>
                                        </p:cTn>
                                        <p:tgtEl>
                                          <p:spTgt spid="4">
                                            <p:txEl>
                                              <p:pRg st="5" end="5"/>
                                            </p:txEl>
                                          </p:spTgt>
                                        </p:tgtEl>
                                        <p:attrNameLst>
                                          <p:attrName>style.visibility</p:attrName>
                                        </p:attrNameLst>
                                      </p:cBhvr>
                                      <p:to>
                                        <p:strVal val="visible"/>
                                      </p:to>
                                    </p:set>
                                    <p:animEffect transition="in" filter="wheel(1)">
                                      <p:cBhvr>
                                        <p:cTn id="62"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circle(in)">
                                      <p:cBhvr>
                                        <p:cTn id="7"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mtClean="0">
                <a:solidFill>
                  <a:schemeClr val="accent6">
                    <a:tint val="1000"/>
                  </a:schemeClr>
                </a:solidFill>
              </a:rPr>
              <a:t>Kwatryn 10</a:t>
            </a:r>
            <a:endParaRPr lang="en-ZA">
              <a:solidFill>
                <a:schemeClr val="accent6">
                  <a:tint val="1000"/>
                </a:schemeClr>
              </a:solidFill>
            </a:endParaRPr>
          </a:p>
        </p:txBody>
      </p:sp>
      <p:sp>
        <p:nvSpPr>
          <p:cNvPr id="3" name="Rectangle 2"/>
          <p:cNvSpPr/>
          <p:nvPr/>
        </p:nvSpPr>
        <p:spPr>
          <a:xfrm>
            <a:off x="539750" y="1835150"/>
            <a:ext cx="4392613" cy="2308225"/>
          </a:xfrm>
          <a:prstGeom prst="rect">
            <a:avLst/>
          </a:prstGeom>
        </p:spPr>
        <p:txBody>
          <a:bodyPr>
            <a:spAutoFit/>
          </a:bodyPr>
          <a:lstStyle/>
          <a:p>
            <a:pPr fontAlgn="auto">
              <a:lnSpc>
                <a:spcPct val="200000"/>
              </a:lnSpc>
              <a:spcBef>
                <a:spcPts val="0"/>
              </a:spcBef>
              <a:spcAft>
                <a:spcPts val="0"/>
              </a:spcAft>
              <a:defRPr/>
            </a:pPr>
            <a:r>
              <a:rPr lang="en-GB">
                <a:latin typeface="Calibri"/>
                <a:ea typeface="Times New Roman"/>
                <a:cs typeface="Times New Roman"/>
              </a:rPr>
              <a:t>1  </a:t>
            </a:r>
            <a:r>
              <a:rPr lang="en-GB">
                <a:solidFill>
                  <a:srgbClr val="FFC000"/>
                </a:solidFill>
                <a:latin typeface="Calibri"/>
                <a:ea typeface="Times New Roman"/>
                <a:cs typeface="Times New Roman"/>
              </a:rPr>
              <a:t>Agter</a:t>
            </a:r>
            <a:r>
              <a:rPr lang="en-GB">
                <a:latin typeface="Calibri"/>
                <a:ea typeface="Times New Roman"/>
                <a:cs typeface="Times New Roman"/>
              </a:rPr>
              <a:t> die </a:t>
            </a:r>
            <a:r>
              <a:rPr lang="en-GB">
                <a:solidFill>
                  <a:srgbClr val="FF0000"/>
                </a:solidFill>
                <a:latin typeface="Calibri"/>
                <a:ea typeface="Times New Roman"/>
                <a:cs typeface="Times New Roman"/>
              </a:rPr>
              <a:t>skerms</a:t>
            </a:r>
            <a:r>
              <a:rPr lang="en-GB">
                <a:latin typeface="Calibri"/>
                <a:ea typeface="Times New Roman"/>
                <a:cs typeface="Times New Roman"/>
              </a:rPr>
              <a:t>, </a:t>
            </a:r>
            <a:r>
              <a:rPr lang="en-GB">
                <a:solidFill>
                  <a:srgbClr val="92D050"/>
                </a:solidFill>
                <a:latin typeface="Calibri"/>
                <a:ea typeface="Times New Roman"/>
                <a:cs typeface="Times New Roman"/>
              </a:rPr>
              <a:t>lank reeds </a:t>
            </a:r>
            <a:r>
              <a:rPr lang="en-GB">
                <a:latin typeface="Calibri"/>
                <a:ea typeface="Times New Roman"/>
                <a:cs typeface="Times New Roman"/>
              </a:rPr>
              <a:t>gegrimeer</a:t>
            </a:r>
          </a:p>
          <a:p>
            <a:pPr fontAlgn="auto">
              <a:lnSpc>
                <a:spcPct val="200000"/>
              </a:lnSpc>
              <a:spcBef>
                <a:spcPts val="0"/>
              </a:spcBef>
              <a:spcAft>
                <a:spcPts val="0"/>
              </a:spcAft>
              <a:defRPr/>
            </a:pPr>
            <a:r>
              <a:rPr lang="en-GB">
                <a:latin typeface="Calibri"/>
                <a:ea typeface="Times New Roman"/>
                <a:cs typeface="Times New Roman"/>
              </a:rPr>
              <a:t>2  </a:t>
            </a:r>
            <a:r>
              <a:rPr lang="en-GB">
                <a:solidFill>
                  <a:srgbClr val="00B0F0"/>
                </a:solidFill>
                <a:latin typeface="Calibri"/>
                <a:ea typeface="Times New Roman"/>
                <a:cs typeface="Times New Roman"/>
              </a:rPr>
              <a:t>aanskou</a:t>
            </a:r>
            <a:r>
              <a:rPr lang="en-GB">
                <a:latin typeface="Calibri"/>
                <a:ea typeface="Times New Roman"/>
                <a:cs typeface="Times New Roman"/>
              </a:rPr>
              <a:t> </a:t>
            </a:r>
            <a:r>
              <a:rPr lang="en-GB">
                <a:solidFill>
                  <a:srgbClr val="FF66CC"/>
                </a:solidFill>
                <a:latin typeface="Calibri"/>
                <a:ea typeface="Times New Roman"/>
                <a:cs typeface="Times New Roman"/>
              </a:rPr>
              <a:t>ek </a:t>
            </a:r>
            <a:r>
              <a:rPr lang="en-GB">
                <a:latin typeface="Calibri"/>
                <a:ea typeface="Times New Roman"/>
                <a:cs typeface="Times New Roman"/>
              </a:rPr>
              <a:t>die verhoog se </a:t>
            </a:r>
            <a:r>
              <a:rPr lang="en-GB">
                <a:solidFill>
                  <a:srgbClr val="FFFF00"/>
                </a:solidFill>
                <a:latin typeface="Calibri"/>
                <a:ea typeface="Times New Roman"/>
                <a:cs typeface="Times New Roman"/>
              </a:rPr>
              <a:t>glans en kleur</a:t>
            </a:r>
            <a:endParaRPr lang="en-ZA" sz="2000">
              <a:solidFill>
                <a:srgbClr val="FFFF00"/>
              </a:solidFill>
              <a:latin typeface="Times New Roman"/>
              <a:ea typeface="Times New Roman"/>
              <a:cs typeface="+mn-cs"/>
            </a:endParaRPr>
          </a:p>
          <a:p>
            <a:pPr fontAlgn="auto">
              <a:lnSpc>
                <a:spcPct val="200000"/>
              </a:lnSpc>
              <a:spcBef>
                <a:spcPts val="0"/>
              </a:spcBef>
              <a:spcAft>
                <a:spcPts val="0"/>
              </a:spcAft>
              <a:defRPr/>
            </a:pPr>
            <a:r>
              <a:rPr lang="en-GB">
                <a:latin typeface="Calibri"/>
                <a:ea typeface="Times New Roman"/>
                <a:cs typeface="Times New Roman"/>
              </a:rPr>
              <a:t>3  en wag dat u my </a:t>
            </a:r>
            <a:r>
              <a:rPr lang="en-GB">
                <a:solidFill>
                  <a:srgbClr val="00FFCC"/>
                </a:solidFill>
                <a:latin typeface="Calibri"/>
                <a:ea typeface="Times New Roman"/>
                <a:cs typeface="Times New Roman"/>
              </a:rPr>
              <a:t>toelaat </a:t>
            </a:r>
            <a:r>
              <a:rPr lang="en-GB">
                <a:latin typeface="Calibri"/>
                <a:ea typeface="Times New Roman"/>
                <a:cs typeface="Times New Roman"/>
              </a:rPr>
              <a:t>om </a:t>
            </a:r>
            <a:r>
              <a:rPr lang="en-GB">
                <a:solidFill>
                  <a:srgbClr val="CCFF66"/>
                </a:solidFill>
                <a:latin typeface="Calibri"/>
                <a:ea typeface="Times New Roman"/>
                <a:cs typeface="Times New Roman"/>
              </a:rPr>
              <a:t>oplaas</a:t>
            </a:r>
            <a:endParaRPr lang="en-ZA" sz="2000">
              <a:solidFill>
                <a:srgbClr val="CCFF66"/>
              </a:solidFill>
              <a:latin typeface="Times New Roman"/>
              <a:ea typeface="Times New Roman"/>
              <a:cs typeface="+mn-cs"/>
            </a:endParaRPr>
          </a:p>
          <a:p>
            <a:pPr fontAlgn="auto">
              <a:lnSpc>
                <a:spcPct val="200000"/>
              </a:lnSpc>
              <a:spcBef>
                <a:spcPts val="0"/>
              </a:spcBef>
              <a:spcAft>
                <a:spcPts val="0"/>
              </a:spcAft>
              <a:defRPr/>
            </a:pPr>
            <a:r>
              <a:rPr lang="en-GB">
                <a:latin typeface="Calibri"/>
                <a:ea typeface="Times New Roman"/>
                <a:cs typeface="Times New Roman"/>
              </a:rPr>
              <a:t>4  my rol te gaan </a:t>
            </a:r>
            <a:r>
              <a:rPr lang="en-GB">
                <a:solidFill>
                  <a:srgbClr val="FF7C80"/>
                </a:solidFill>
                <a:latin typeface="Calibri"/>
                <a:ea typeface="Times New Roman"/>
                <a:cs typeface="Times New Roman"/>
              </a:rPr>
              <a:t>vertolk</a:t>
            </a:r>
            <a:r>
              <a:rPr lang="en-GB">
                <a:latin typeface="Calibri"/>
                <a:ea typeface="Times New Roman"/>
                <a:cs typeface="Times New Roman"/>
              </a:rPr>
              <a:t>, </a:t>
            </a:r>
            <a:r>
              <a:rPr lang="en-GB">
                <a:solidFill>
                  <a:schemeClr val="bg2">
                    <a:lumMod val="25000"/>
                    <a:lumOff val="75000"/>
                  </a:schemeClr>
                </a:solidFill>
                <a:latin typeface="Calibri"/>
                <a:ea typeface="Times New Roman"/>
                <a:cs typeface="Times New Roman"/>
              </a:rPr>
              <a:t>O</a:t>
            </a:r>
            <a:r>
              <a:rPr lang="en-GB">
                <a:latin typeface="Calibri"/>
                <a:ea typeface="Times New Roman"/>
                <a:cs typeface="Times New Roman"/>
              </a:rPr>
              <a:t> </a:t>
            </a:r>
            <a:r>
              <a:rPr lang="en-GB">
                <a:solidFill>
                  <a:schemeClr val="tx1">
                    <a:lumMod val="95000"/>
                  </a:schemeClr>
                </a:solidFill>
                <a:latin typeface="Calibri"/>
                <a:ea typeface="Times New Roman"/>
                <a:cs typeface="Times New Roman"/>
              </a:rPr>
              <a:t>Regisseur</a:t>
            </a:r>
            <a:r>
              <a:rPr lang="en-GB">
                <a:latin typeface="Calibri"/>
                <a:ea typeface="Times New Roman"/>
                <a:cs typeface="Times New Roman"/>
              </a:rPr>
              <a:t>.</a:t>
            </a:r>
            <a:endParaRPr lang="en-ZA" sz="2000">
              <a:latin typeface="Times New Roman"/>
              <a:ea typeface="Times New Roman"/>
              <a:cs typeface="+mn-cs"/>
            </a:endParaRPr>
          </a:p>
        </p:txBody>
      </p:sp>
      <p:sp>
        <p:nvSpPr>
          <p:cNvPr id="4" name="TextBox 3"/>
          <p:cNvSpPr txBox="1"/>
          <p:nvPr/>
        </p:nvSpPr>
        <p:spPr>
          <a:xfrm>
            <a:off x="5148263" y="333375"/>
            <a:ext cx="3678237" cy="5630863"/>
          </a:xfrm>
          <a:prstGeom prst="rect">
            <a:avLst/>
          </a:prstGeom>
          <a:noFill/>
          <a:ln>
            <a:solidFill>
              <a:schemeClr val="accent2">
                <a:lumMod val="60000"/>
                <a:lumOff val="40000"/>
              </a:schemeClr>
            </a:solidFill>
          </a:ln>
        </p:spPr>
        <p:txBody>
          <a:bodyPr>
            <a:spAutoFit/>
          </a:bodyPr>
          <a:lstStyle/>
          <a:p>
            <a:pPr fontAlgn="auto">
              <a:spcBef>
                <a:spcPts val="0"/>
              </a:spcBef>
              <a:spcAft>
                <a:spcPts val="0"/>
              </a:spcAft>
              <a:defRPr/>
            </a:pPr>
            <a:r>
              <a:rPr lang="en-US">
                <a:solidFill>
                  <a:srgbClr val="FFC000"/>
                </a:solidFill>
                <a:latin typeface="+mn-lt"/>
                <a:cs typeface="+mn-cs"/>
              </a:rPr>
              <a:t>Dit wat agter op die verhoog plaasvind wat gehoor nie kan sien nie.</a:t>
            </a:r>
          </a:p>
          <a:p>
            <a:pPr fontAlgn="auto">
              <a:spcBef>
                <a:spcPts val="0"/>
              </a:spcBef>
              <a:spcAft>
                <a:spcPts val="0"/>
              </a:spcAft>
              <a:defRPr/>
            </a:pPr>
            <a:r>
              <a:rPr lang="en-US">
                <a:solidFill>
                  <a:srgbClr val="FF0000"/>
                </a:solidFill>
                <a:latin typeface="+mn-lt"/>
                <a:cs typeface="+mn-cs"/>
              </a:rPr>
              <a:t>Beweegbare systukke van verhoog</a:t>
            </a:r>
          </a:p>
          <a:p>
            <a:pPr fontAlgn="auto">
              <a:spcBef>
                <a:spcPts val="0"/>
              </a:spcBef>
              <a:spcAft>
                <a:spcPts val="0"/>
              </a:spcAft>
              <a:defRPr/>
            </a:pPr>
            <a:r>
              <a:rPr lang="en-US">
                <a:solidFill>
                  <a:srgbClr val="92D050"/>
                </a:solidFill>
                <a:latin typeface="+mn-lt"/>
                <a:cs typeface="+mn-cs"/>
              </a:rPr>
              <a:t>Sy is al ‘n lang tyd voorbereid en reg vir aksie.</a:t>
            </a:r>
          </a:p>
          <a:p>
            <a:pPr fontAlgn="auto">
              <a:spcBef>
                <a:spcPts val="0"/>
              </a:spcBef>
              <a:spcAft>
                <a:spcPts val="0"/>
              </a:spcAft>
              <a:defRPr/>
            </a:pPr>
            <a:r>
              <a:rPr lang="en-US">
                <a:solidFill>
                  <a:srgbClr val="00B0F0"/>
                </a:solidFill>
                <a:latin typeface="+mn-lt"/>
                <a:cs typeface="+mn-cs"/>
              </a:rPr>
              <a:t>“Aanskou” dui op afstand, sy is nie deel van die toneel wat voor haar afspeel nie.</a:t>
            </a:r>
          </a:p>
          <a:p>
            <a:pPr fontAlgn="auto">
              <a:spcBef>
                <a:spcPts val="0"/>
              </a:spcBef>
              <a:spcAft>
                <a:spcPts val="0"/>
              </a:spcAft>
              <a:defRPr/>
            </a:pPr>
            <a:r>
              <a:rPr lang="en-US">
                <a:solidFill>
                  <a:srgbClr val="FF66CC"/>
                </a:solidFill>
                <a:latin typeface="+mn-lt"/>
                <a:cs typeface="+mn-cs"/>
              </a:rPr>
              <a:t>Eerstepersoonsvertelling maak ervaring meer persoonlik en betrek leser</a:t>
            </a:r>
          </a:p>
          <a:p>
            <a:pPr fontAlgn="auto">
              <a:spcBef>
                <a:spcPts val="0"/>
              </a:spcBef>
              <a:spcAft>
                <a:spcPts val="0"/>
              </a:spcAft>
              <a:defRPr/>
            </a:pPr>
            <a:r>
              <a:rPr lang="en-US">
                <a:solidFill>
                  <a:srgbClr val="FFFF00"/>
                </a:solidFill>
                <a:latin typeface="+mn-lt"/>
                <a:cs typeface="+mn-cs"/>
              </a:rPr>
              <a:t>Dit lyk aanloklik en pragtig – sy wil graag deel wees daarvan. </a:t>
            </a:r>
          </a:p>
          <a:p>
            <a:pPr fontAlgn="auto">
              <a:spcBef>
                <a:spcPts val="0"/>
              </a:spcBef>
              <a:spcAft>
                <a:spcPts val="0"/>
              </a:spcAft>
              <a:defRPr/>
            </a:pPr>
            <a:r>
              <a:rPr lang="en-US">
                <a:solidFill>
                  <a:srgbClr val="00FFCC"/>
                </a:solidFill>
                <a:latin typeface="+mn-lt"/>
                <a:cs typeface="+mn-cs"/>
              </a:rPr>
              <a:t>“toelaat”: die mens het nie altyd beheer oor sy lewe nie.</a:t>
            </a:r>
          </a:p>
          <a:p>
            <a:pPr fontAlgn="auto">
              <a:spcBef>
                <a:spcPts val="0"/>
              </a:spcBef>
              <a:spcAft>
                <a:spcPts val="0"/>
              </a:spcAft>
              <a:defRPr/>
            </a:pPr>
            <a:r>
              <a:rPr lang="en-US">
                <a:solidFill>
                  <a:srgbClr val="CCFF66"/>
                </a:solidFill>
                <a:latin typeface="+mn-lt"/>
                <a:cs typeface="+mn-cs"/>
              </a:rPr>
              <a:t>Oplaas: uiteindelik, ná ‘n lang wag</a:t>
            </a:r>
          </a:p>
          <a:p>
            <a:pPr fontAlgn="auto">
              <a:spcBef>
                <a:spcPts val="0"/>
              </a:spcBef>
              <a:spcAft>
                <a:spcPts val="0"/>
              </a:spcAft>
              <a:defRPr/>
            </a:pPr>
            <a:r>
              <a:rPr lang="en-US">
                <a:solidFill>
                  <a:srgbClr val="FF7C80"/>
                </a:solidFill>
                <a:latin typeface="+mn-lt"/>
                <a:cs typeface="+mn-cs"/>
              </a:rPr>
              <a:t>“vertolk”: ‘n karakter se rol gevoelvol weergee.</a:t>
            </a:r>
          </a:p>
          <a:p>
            <a:pPr fontAlgn="auto">
              <a:spcBef>
                <a:spcPts val="0"/>
              </a:spcBef>
              <a:spcAft>
                <a:spcPts val="0"/>
              </a:spcAft>
              <a:defRPr/>
            </a:pPr>
            <a:r>
              <a:rPr lang="en-US">
                <a:solidFill>
                  <a:srgbClr val="99FFCC"/>
                </a:solidFill>
                <a:latin typeface="+mn-lt"/>
                <a:cs typeface="+mn-cs"/>
              </a:rPr>
              <a:t>O: eerbied</a:t>
            </a:r>
          </a:p>
          <a:p>
            <a:pPr fontAlgn="auto">
              <a:spcBef>
                <a:spcPts val="0"/>
              </a:spcBef>
              <a:spcAft>
                <a:spcPts val="0"/>
              </a:spcAft>
              <a:defRPr/>
            </a:pPr>
            <a:r>
              <a:rPr lang="en-US">
                <a:solidFill>
                  <a:schemeClr val="tx1">
                    <a:lumMod val="95000"/>
                  </a:schemeClr>
                </a:solidFill>
                <a:latin typeface="+mn-lt"/>
                <a:cs typeface="+mn-cs"/>
              </a:rPr>
              <a:t>Regisseur: God</a:t>
            </a:r>
            <a:endParaRPr lang="en-ZA">
              <a:solidFill>
                <a:srgbClr val="FFFF00"/>
              </a:solidFill>
              <a:latin typeface="+mn-lt"/>
              <a:cs typeface="+mn-cs"/>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0" end="0"/>
                                            </p:txEl>
                                          </p:spTgt>
                                        </p:tgtEl>
                                        <p:attrNameLst>
                                          <p:attrName>style.visibility</p:attrName>
                                        </p:attrNameLst>
                                      </p:cBhvr>
                                      <p:to>
                                        <p:strVal val="visible"/>
                                      </p:to>
                                    </p:set>
                                    <p:animEffect transition="in" filter="fade">
                                      <p:cBhvr>
                                        <p:cTn id="35" dur="1000"/>
                                        <p:tgtEl>
                                          <p:spTgt spid="4">
                                            <p:txEl>
                                              <p:pRg st="0" end="0"/>
                                            </p:txEl>
                                          </p:spTgt>
                                        </p:tgtEl>
                                      </p:cBhvr>
                                    </p:animEffect>
                                    <p:anim calcmode="lin" valueType="num">
                                      <p:cBhvr>
                                        <p:cTn id="3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nodeType="clickEffect">
                                  <p:stCondLst>
                                    <p:cond delay="0"/>
                                  </p:stCondLst>
                                  <p:childTnLst>
                                    <p:set>
                                      <p:cBhvr>
                                        <p:cTn id="41" dur="1" fill="hold">
                                          <p:stCondLst>
                                            <p:cond delay="0"/>
                                          </p:stCondLst>
                                        </p:cTn>
                                        <p:tgtEl>
                                          <p:spTgt spid="4">
                                            <p:txEl>
                                              <p:pRg st="1" end="1"/>
                                            </p:txEl>
                                          </p:spTgt>
                                        </p:tgtEl>
                                        <p:attrNameLst>
                                          <p:attrName>style.visibility</p:attrName>
                                        </p:attrNameLst>
                                      </p:cBhvr>
                                      <p:to>
                                        <p:strVal val="visible"/>
                                      </p:to>
                                    </p:set>
                                    <p:animEffect transition="in" filter="fade">
                                      <p:cBhvr>
                                        <p:cTn id="42" dur="1000"/>
                                        <p:tgtEl>
                                          <p:spTgt spid="4">
                                            <p:txEl>
                                              <p:pRg st="1" end="1"/>
                                            </p:txEl>
                                          </p:spTgt>
                                        </p:tgtEl>
                                      </p:cBhvr>
                                    </p:animEffect>
                                    <p:anim calcmode="lin" valueType="num">
                                      <p:cBhvr>
                                        <p:cTn id="4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42" presetClass="entr" presetSubtype="0" fill="hold"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animEffect transition="in" filter="fade">
                                      <p:cBhvr>
                                        <p:cTn id="49" dur="1000"/>
                                        <p:tgtEl>
                                          <p:spTgt spid="4">
                                            <p:txEl>
                                              <p:pRg st="2" end="2"/>
                                            </p:txEl>
                                          </p:spTgt>
                                        </p:tgtEl>
                                      </p:cBhvr>
                                    </p:animEffect>
                                    <p:anim calcmode="lin" valueType="num">
                                      <p:cBhvr>
                                        <p:cTn id="5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1"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42" presetClass="entr" presetSubtype="0" fill="hold" nodeType="clickEffect">
                                  <p:stCondLst>
                                    <p:cond delay="0"/>
                                  </p:stCondLst>
                                  <p:childTnLst>
                                    <p:set>
                                      <p:cBhvr>
                                        <p:cTn id="55" dur="1" fill="hold">
                                          <p:stCondLst>
                                            <p:cond delay="0"/>
                                          </p:stCondLst>
                                        </p:cTn>
                                        <p:tgtEl>
                                          <p:spTgt spid="4">
                                            <p:txEl>
                                              <p:pRg st="3" end="3"/>
                                            </p:txEl>
                                          </p:spTgt>
                                        </p:tgtEl>
                                        <p:attrNameLst>
                                          <p:attrName>style.visibility</p:attrName>
                                        </p:attrNameLst>
                                      </p:cBhvr>
                                      <p:to>
                                        <p:strVal val="visible"/>
                                      </p:to>
                                    </p:set>
                                    <p:animEffect transition="in" filter="fade">
                                      <p:cBhvr>
                                        <p:cTn id="56" dur="1000"/>
                                        <p:tgtEl>
                                          <p:spTgt spid="4">
                                            <p:txEl>
                                              <p:pRg st="3" end="3"/>
                                            </p:txEl>
                                          </p:spTgt>
                                        </p:tgtEl>
                                      </p:cBhvr>
                                    </p:animEffect>
                                    <p:anim calcmode="lin" valueType="num">
                                      <p:cBhvr>
                                        <p:cTn id="57"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58"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9" fill="hold" nodeType="clickPar">
                      <p:stCondLst>
                        <p:cond delay="indefinite"/>
                      </p:stCondLst>
                      <p:childTnLst>
                        <p:par>
                          <p:cTn id="60" fill="hold" nodeType="withGroup">
                            <p:stCondLst>
                              <p:cond delay="0"/>
                            </p:stCondLst>
                            <p:childTnLst>
                              <p:par>
                                <p:cTn id="61" presetID="42" presetClass="entr" presetSubtype="0" fill="hold" nodeType="clickEffect">
                                  <p:stCondLst>
                                    <p:cond delay="0"/>
                                  </p:stCondLst>
                                  <p:childTnLst>
                                    <p:set>
                                      <p:cBhvr>
                                        <p:cTn id="62" dur="1" fill="hold">
                                          <p:stCondLst>
                                            <p:cond delay="0"/>
                                          </p:stCondLst>
                                        </p:cTn>
                                        <p:tgtEl>
                                          <p:spTgt spid="4">
                                            <p:txEl>
                                              <p:pRg st="4" end="4"/>
                                            </p:txEl>
                                          </p:spTgt>
                                        </p:tgtEl>
                                        <p:attrNameLst>
                                          <p:attrName>style.visibility</p:attrName>
                                        </p:attrNameLst>
                                      </p:cBhvr>
                                      <p:to>
                                        <p:strVal val="visible"/>
                                      </p:to>
                                    </p:set>
                                    <p:animEffect transition="in" filter="fade">
                                      <p:cBhvr>
                                        <p:cTn id="63" dur="1000"/>
                                        <p:tgtEl>
                                          <p:spTgt spid="4">
                                            <p:txEl>
                                              <p:pRg st="4" end="4"/>
                                            </p:txEl>
                                          </p:spTgt>
                                        </p:tgtEl>
                                      </p:cBhvr>
                                    </p:animEffect>
                                    <p:anim calcmode="lin" valueType="num">
                                      <p:cBhvr>
                                        <p:cTn id="64"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65"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6" fill="hold" nodeType="clickPar">
                      <p:stCondLst>
                        <p:cond delay="indefinite"/>
                      </p:stCondLst>
                      <p:childTnLst>
                        <p:par>
                          <p:cTn id="67" fill="hold" nodeType="withGroup">
                            <p:stCondLst>
                              <p:cond delay="0"/>
                            </p:stCondLst>
                            <p:childTnLst>
                              <p:par>
                                <p:cTn id="68" presetID="42" presetClass="entr" presetSubtype="0" fill="hold" nodeType="clickEffect">
                                  <p:stCondLst>
                                    <p:cond delay="0"/>
                                  </p:stCondLst>
                                  <p:childTnLst>
                                    <p:set>
                                      <p:cBhvr>
                                        <p:cTn id="69" dur="1" fill="hold">
                                          <p:stCondLst>
                                            <p:cond delay="0"/>
                                          </p:stCondLst>
                                        </p:cTn>
                                        <p:tgtEl>
                                          <p:spTgt spid="4">
                                            <p:txEl>
                                              <p:pRg st="5" end="5"/>
                                            </p:txEl>
                                          </p:spTgt>
                                        </p:tgtEl>
                                        <p:attrNameLst>
                                          <p:attrName>style.visibility</p:attrName>
                                        </p:attrNameLst>
                                      </p:cBhvr>
                                      <p:to>
                                        <p:strVal val="visible"/>
                                      </p:to>
                                    </p:set>
                                    <p:animEffect transition="in" filter="fade">
                                      <p:cBhvr>
                                        <p:cTn id="70" dur="1000"/>
                                        <p:tgtEl>
                                          <p:spTgt spid="4">
                                            <p:txEl>
                                              <p:pRg st="5" end="5"/>
                                            </p:txEl>
                                          </p:spTgt>
                                        </p:tgtEl>
                                      </p:cBhvr>
                                    </p:animEffect>
                                    <p:anim calcmode="lin" valueType="num">
                                      <p:cBhvr>
                                        <p:cTn id="71"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72" dur="10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73" fill="hold" nodeType="clickPar">
                      <p:stCondLst>
                        <p:cond delay="indefinite"/>
                      </p:stCondLst>
                      <p:childTnLst>
                        <p:par>
                          <p:cTn id="74" fill="hold" nodeType="withGroup">
                            <p:stCondLst>
                              <p:cond delay="0"/>
                            </p:stCondLst>
                            <p:childTnLst>
                              <p:par>
                                <p:cTn id="75" presetID="42" presetClass="entr" presetSubtype="0" fill="hold" nodeType="clickEffect">
                                  <p:stCondLst>
                                    <p:cond delay="0"/>
                                  </p:stCondLst>
                                  <p:childTnLst>
                                    <p:set>
                                      <p:cBhvr>
                                        <p:cTn id="76" dur="1" fill="hold">
                                          <p:stCondLst>
                                            <p:cond delay="0"/>
                                          </p:stCondLst>
                                        </p:cTn>
                                        <p:tgtEl>
                                          <p:spTgt spid="4">
                                            <p:txEl>
                                              <p:pRg st="6" end="6"/>
                                            </p:txEl>
                                          </p:spTgt>
                                        </p:tgtEl>
                                        <p:attrNameLst>
                                          <p:attrName>style.visibility</p:attrName>
                                        </p:attrNameLst>
                                      </p:cBhvr>
                                      <p:to>
                                        <p:strVal val="visible"/>
                                      </p:to>
                                    </p:set>
                                    <p:animEffect transition="in" filter="fade">
                                      <p:cBhvr>
                                        <p:cTn id="77" dur="1000"/>
                                        <p:tgtEl>
                                          <p:spTgt spid="4">
                                            <p:txEl>
                                              <p:pRg st="6" end="6"/>
                                            </p:txEl>
                                          </p:spTgt>
                                        </p:tgtEl>
                                      </p:cBhvr>
                                    </p:animEffect>
                                    <p:anim calcmode="lin" valueType="num">
                                      <p:cBhvr>
                                        <p:cTn id="78"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79"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80" fill="hold" nodeType="clickPar">
                      <p:stCondLst>
                        <p:cond delay="indefinite"/>
                      </p:stCondLst>
                      <p:childTnLst>
                        <p:par>
                          <p:cTn id="81" fill="hold" nodeType="withGroup">
                            <p:stCondLst>
                              <p:cond delay="0"/>
                            </p:stCondLst>
                            <p:childTnLst>
                              <p:par>
                                <p:cTn id="82" presetID="42" presetClass="entr" presetSubtype="0" fill="hold" nodeType="clickEffect">
                                  <p:stCondLst>
                                    <p:cond delay="0"/>
                                  </p:stCondLst>
                                  <p:childTnLst>
                                    <p:set>
                                      <p:cBhvr>
                                        <p:cTn id="83" dur="1" fill="hold">
                                          <p:stCondLst>
                                            <p:cond delay="0"/>
                                          </p:stCondLst>
                                        </p:cTn>
                                        <p:tgtEl>
                                          <p:spTgt spid="4">
                                            <p:txEl>
                                              <p:pRg st="7" end="7"/>
                                            </p:txEl>
                                          </p:spTgt>
                                        </p:tgtEl>
                                        <p:attrNameLst>
                                          <p:attrName>style.visibility</p:attrName>
                                        </p:attrNameLst>
                                      </p:cBhvr>
                                      <p:to>
                                        <p:strVal val="visible"/>
                                      </p:to>
                                    </p:set>
                                    <p:animEffect transition="in" filter="fade">
                                      <p:cBhvr>
                                        <p:cTn id="84" dur="1000"/>
                                        <p:tgtEl>
                                          <p:spTgt spid="4">
                                            <p:txEl>
                                              <p:pRg st="7" end="7"/>
                                            </p:txEl>
                                          </p:spTgt>
                                        </p:tgtEl>
                                      </p:cBhvr>
                                    </p:animEffect>
                                    <p:anim calcmode="lin" valueType="num">
                                      <p:cBhvr>
                                        <p:cTn id="85"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86" dur="1000" fill="hold"/>
                                        <p:tgtEl>
                                          <p:spTgt spid="4">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42" presetClass="entr" presetSubtype="0" fill="hold" nodeType="clickEffect">
                                  <p:stCondLst>
                                    <p:cond delay="0"/>
                                  </p:stCondLst>
                                  <p:childTnLst>
                                    <p:set>
                                      <p:cBhvr>
                                        <p:cTn id="90" dur="1" fill="hold">
                                          <p:stCondLst>
                                            <p:cond delay="0"/>
                                          </p:stCondLst>
                                        </p:cTn>
                                        <p:tgtEl>
                                          <p:spTgt spid="4">
                                            <p:txEl>
                                              <p:pRg st="8" end="8"/>
                                            </p:txEl>
                                          </p:spTgt>
                                        </p:tgtEl>
                                        <p:attrNameLst>
                                          <p:attrName>style.visibility</p:attrName>
                                        </p:attrNameLst>
                                      </p:cBhvr>
                                      <p:to>
                                        <p:strVal val="visible"/>
                                      </p:to>
                                    </p:set>
                                    <p:animEffect transition="in" filter="fade">
                                      <p:cBhvr>
                                        <p:cTn id="91" dur="1000"/>
                                        <p:tgtEl>
                                          <p:spTgt spid="4">
                                            <p:txEl>
                                              <p:pRg st="8" end="8"/>
                                            </p:txEl>
                                          </p:spTgt>
                                        </p:tgtEl>
                                      </p:cBhvr>
                                    </p:animEffect>
                                    <p:anim calcmode="lin" valueType="num">
                                      <p:cBhvr>
                                        <p:cTn id="92"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93" dur="1000" fill="hold"/>
                                        <p:tgtEl>
                                          <p:spTgt spid="4">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94" fill="hold" nodeType="clickPar">
                      <p:stCondLst>
                        <p:cond delay="indefinite"/>
                      </p:stCondLst>
                      <p:childTnLst>
                        <p:par>
                          <p:cTn id="95" fill="hold" nodeType="withGroup">
                            <p:stCondLst>
                              <p:cond delay="0"/>
                            </p:stCondLst>
                            <p:childTnLst>
                              <p:par>
                                <p:cTn id="96" presetID="42" presetClass="entr" presetSubtype="0" fill="hold" nodeType="clickEffect">
                                  <p:stCondLst>
                                    <p:cond delay="0"/>
                                  </p:stCondLst>
                                  <p:childTnLst>
                                    <p:set>
                                      <p:cBhvr>
                                        <p:cTn id="97" dur="1" fill="hold">
                                          <p:stCondLst>
                                            <p:cond delay="0"/>
                                          </p:stCondLst>
                                        </p:cTn>
                                        <p:tgtEl>
                                          <p:spTgt spid="4">
                                            <p:txEl>
                                              <p:pRg st="9" end="9"/>
                                            </p:txEl>
                                          </p:spTgt>
                                        </p:tgtEl>
                                        <p:attrNameLst>
                                          <p:attrName>style.visibility</p:attrName>
                                        </p:attrNameLst>
                                      </p:cBhvr>
                                      <p:to>
                                        <p:strVal val="visible"/>
                                      </p:to>
                                    </p:set>
                                    <p:animEffect transition="in" filter="fade">
                                      <p:cBhvr>
                                        <p:cTn id="98" dur="1000"/>
                                        <p:tgtEl>
                                          <p:spTgt spid="4">
                                            <p:txEl>
                                              <p:pRg st="9" end="9"/>
                                            </p:txEl>
                                          </p:spTgt>
                                        </p:tgtEl>
                                      </p:cBhvr>
                                    </p:animEffect>
                                    <p:anim calcmode="lin" valueType="num">
                                      <p:cBhvr>
                                        <p:cTn id="99"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100" dur="1000" fill="hold"/>
                                        <p:tgtEl>
                                          <p:spTgt spid="4">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101" fill="hold" nodeType="clickPar">
                      <p:stCondLst>
                        <p:cond delay="indefinite"/>
                      </p:stCondLst>
                      <p:childTnLst>
                        <p:par>
                          <p:cTn id="102" fill="hold" nodeType="withGroup">
                            <p:stCondLst>
                              <p:cond delay="0"/>
                            </p:stCondLst>
                            <p:childTnLst>
                              <p:par>
                                <p:cTn id="103" presetID="42" presetClass="entr" presetSubtype="0" fill="hold" nodeType="clickEffect">
                                  <p:stCondLst>
                                    <p:cond delay="0"/>
                                  </p:stCondLst>
                                  <p:childTnLst>
                                    <p:set>
                                      <p:cBhvr>
                                        <p:cTn id="104" dur="1" fill="hold">
                                          <p:stCondLst>
                                            <p:cond delay="0"/>
                                          </p:stCondLst>
                                        </p:cTn>
                                        <p:tgtEl>
                                          <p:spTgt spid="4">
                                            <p:txEl>
                                              <p:pRg st="10" end="10"/>
                                            </p:txEl>
                                          </p:spTgt>
                                        </p:tgtEl>
                                        <p:attrNameLst>
                                          <p:attrName>style.visibility</p:attrName>
                                        </p:attrNameLst>
                                      </p:cBhvr>
                                      <p:to>
                                        <p:strVal val="visible"/>
                                      </p:to>
                                    </p:set>
                                    <p:animEffect transition="in" filter="fade">
                                      <p:cBhvr>
                                        <p:cTn id="105" dur="1000"/>
                                        <p:tgtEl>
                                          <p:spTgt spid="4">
                                            <p:txEl>
                                              <p:pRg st="10" end="10"/>
                                            </p:txEl>
                                          </p:spTgt>
                                        </p:tgtEl>
                                      </p:cBhvr>
                                    </p:animEffect>
                                    <p:anim calcmode="lin" valueType="num">
                                      <p:cBhvr>
                                        <p:cTn id="106"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107"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588"/>
            <a:ext cx="4556125" cy="683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p:cNvSpPr>
            <a:spLocks noGrp="1"/>
          </p:cNvSpPr>
          <p:nvPr>
            <p:ph type="title"/>
          </p:nvPr>
        </p:nvSpPr>
        <p:spPr/>
        <p:txBody>
          <a:bodyPr/>
          <a:lstStyle/>
          <a:p>
            <a:pPr eaLnBrk="1" fontAlgn="auto" hangingPunct="1">
              <a:spcAft>
                <a:spcPts val="0"/>
              </a:spcAft>
              <a:defRPr/>
            </a:pPr>
            <a:r>
              <a:rPr lang="en-US" smtClean="0">
                <a:solidFill>
                  <a:schemeClr val="accent6">
                    <a:tint val="1000"/>
                  </a:schemeClr>
                </a:solidFill>
              </a:rPr>
              <a:t>B e s p r e k i n g</a:t>
            </a:r>
            <a:endParaRPr lang="en-ZA">
              <a:solidFill>
                <a:schemeClr val="accent6">
                  <a:tint val="1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2674640" cy="670086"/>
          </a:xfrm>
        </p:spPr>
        <p:txBody>
          <a:bodyPr/>
          <a:lstStyle/>
          <a:p>
            <a:pPr eaLnBrk="1" hangingPunct="1">
              <a:defRPr/>
            </a:pPr>
            <a:r>
              <a:rPr lang="en-US" smtClean="0"/>
              <a:t>Kwatryn 11</a:t>
            </a:r>
            <a:endParaRPr lang="en-ZA"/>
          </a:p>
        </p:txBody>
      </p:sp>
      <p:sp>
        <p:nvSpPr>
          <p:cNvPr id="3" name="Rectangle 2"/>
          <p:cNvSpPr/>
          <p:nvPr/>
        </p:nvSpPr>
        <p:spPr>
          <a:xfrm>
            <a:off x="526108" y="1065920"/>
            <a:ext cx="4320480" cy="2147056"/>
          </a:xfrm>
          <a:prstGeom prst="rect">
            <a:avLst/>
          </a:prstGeom>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en-GB"/>
              <a:t>1  As daar applous was vir die laaste maal</a:t>
            </a:r>
            <a:endParaRPr lang="en-ZA"/>
          </a:p>
          <a:p>
            <a:pPr>
              <a:lnSpc>
                <a:spcPct val="150000"/>
              </a:lnSpc>
              <a:defRPr/>
            </a:pPr>
            <a:r>
              <a:rPr lang="en-GB"/>
              <a:t>2  en U die décor moeg na onder haal,</a:t>
            </a:r>
            <a:endParaRPr lang="en-ZA"/>
          </a:p>
          <a:p>
            <a:pPr>
              <a:lnSpc>
                <a:spcPct val="150000"/>
              </a:lnSpc>
              <a:defRPr/>
            </a:pPr>
            <a:r>
              <a:rPr lang="en-GB"/>
              <a:t>3  sal U vir ons wat ons kostuums uittrek</a:t>
            </a:r>
            <a:endParaRPr lang="en-ZA"/>
          </a:p>
          <a:p>
            <a:pPr>
              <a:lnSpc>
                <a:spcPct val="150000"/>
              </a:lnSpc>
              <a:defRPr/>
            </a:pPr>
            <a:r>
              <a:rPr lang="en-GB"/>
              <a:t>4  volgens ons moeite en geduld betaal?</a:t>
            </a:r>
            <a:endParaRPr lang="en-ZA"/>
          </a:p>
        </p:txBody>
      </p:sp>
      <p:sp>
        <p:nvSpPr>
          <p:cNvPr id="4" name="Rectangle 3"/>
          <p:cNvSpPr/>
          <p:nvPr/>
        </p:nvSpPr>
        <p:spPr>
          <a:xfrm>
            <a:off x="6012160" y="518320"/>
            <a:ext cx="2736304" cy="1080120"/>
          </a:xfrm>
          <a:prstGeom prst="rect">
            <a:avLst/>
          </a:prstGeom>
          <a:solidFill>
            <a:schemeClr val="accent4">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nl-NL"/>
              <a:t>r.3 </a:t>
            </a:r>
            <a:r>
              <a:rPr lang="nl-NL">
                <a:solidFill>
                  <a:schemeClr val="accent2">
                    <a:lumMod val="60000"/>
                    <a:lumOff val="40000"/>
                  </a:schemeClr>
                </a:solidFill>
              </a:rPr>
              <a:t>Hoofletter</a:t>
            </a:r>
            <a:r>
              <a:rPr lang="nl-NL"/>
              <a:t> dui respek aan en ons kan aanvaar dat dit na God verwys.</a:t>
            </a:r>
            <a:endParaRPr lang="en-ZA"/>
          </a:p>
        </p:txBody>
      </p:sp>
      <p:sp>
        <p:nvSpPr>
          <p:cNvPr id="5" name="Rectangle 4"/>
          <p:cNvSpPr/>
          <p:nvPr/>
        </p:nvSpPr>
        <p:spPr>
          <a:xfrm>
            <a:off x="3419872" y="3416300"/>
            <a:ext cx="2736304" cy="3151584"/>
          </a:xfrm>
          <a:prstGeom prst="rect">
            <a:avLst/>
          </a:prstGeom>
          <a:solidFill>
            <a:schemeClr val="bg2">
              <a:lumMod val="75000"/>
              <a:lumOff val="2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solidFill>
                  <a:schemeClr val="accent2">
                    <a:lumMod val="60000"/>
                    <a:lumOff val="40000"/>
                  </a:schemeClr>
                </a:solidFill>
              </a:rPr>
              <a:t>r.2 U: </a:t>
            </a:r>
            <a:r>
              <a:rPr lang="en-US"/>
              <a:t>eerbiedsbenaming; God word direk aangespreek; décor (dekor): meubels en voorwerpe wat ‘n toneel na die werklikheid laat lyk; na onder haal: baie dekorstukke word met toue teen die dak opgekatrol en aan die einde moet dit weer afgehaal word.  </a:t>
            </a:r>
            <a:endParaRPr lang="en-ZA"/>
          </a:p>
        </p:txBody>
      </p:sp>
      <p:sp>
        <p:nvSpPr>
          <p:cNvPr id="6" name="Rectangle 5"/>
          <p:cNvSpPr/>
          <p:nvPr/>
        </p:nvSpPr>
        <p:spPr>
          <a:xfrm>
            <a:off x="526108" y="3416300"/>
            <a:ext cx="2736304" cy="3151584"/>
          </a:xfrm>
          <a:prstGeom prst="rect">
            <a:avLst/>
          </a:prstGeom>
          <a:solidFill>
            <a:schemeClr val="bg2">
              <a:lumMod val="50000"/>
              <a:lumOff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solidFill>
                  <a:schemeClr val="accent2">
                    <a:lumMod val="60000"/>
                    <a:lumOff val="40000"/>
                  </a:schemeClr>
                </a:solidFill>
              </a:rPr>
              <a:t>r.1 applous:  </a:t>
            </a:r>
            <a:r>
              <a:rPr lang="en-US"/>
              <a:t>handeklap.  Die applous sal vir die laaste maal opklink:  </a:t>
            </a:r>
            <a:r>
              <a:rPr lang="en-US" b="1"/>
              <a:t>Eksplisiet</a:t>
            </a:r>
            <a:r>
              <a:rPr lang="en-US"/>
              <a:t>: wanneer die speelvak van die verhoogstuk ten einde loop. </a:t>
            </a:r>
            <a:r>
              <a:rPr lang="en-US" b="1"/>
              <a:t>Implisiet</a:t>
            </a:r>
            <a:r>
              <a:rPr lang="en-US"/>
              <a:t>: wanneer ons aan die einde van ons lewe kom/wanneer die aarde tot sy einde kom/wanneer die dag van afrekening kom.</a:t>
            </a:r>
            <a:endParaRPr lang="en-ZA"/>
          </a:p>
        </p:txBody>
      </p:sp>
      <p:sp>
        <p:nvSpPr>
          <p:cNvPr id="9" name="Rectangle 8"/>
          <p:cNvSpPr/>
          <p:nvPr/>
        </p:nvSpPr>
        <p:spPr>
          <a:xfrm>
            <a:off x="6287740" y="2074032"/>
            <a:ext cx="2460724" cy="3227176"/>
          </a:xfrm>
          <a:prstGeom prst="rect">
            <a:avLst/>
          </a:prstGeom>
          <a:solidFill>
            <a:schemeClr val="accent4">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t>r.4 Die vraag oor die lewe wat in dié gedig aangespreek word:  </a:t>
            </a:r>
          </a:p>
          <a:p>
            <a:pPr>
              <a:defRPr/>
            </a:pPr>
            <a:endParaRPr lang="en-US"/>
          </a:p>
          <a:p>
            <a:pPr>
              <a:defRPr/>
            </a:pPr>
            <a:r>
              <a:rPr lang="en-US"/>
              <a:t>Word die mens in die hiernamaals beloon vir dit wat hy op aarde gedoen het – selfs vir klein opofferings soos ekstra geduld en ekstra moeite doen?</a:t>
            </a:r>
            <a:endParaRPr lang="en-ZA"/>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1" presetClass="entr" presetSubtype="1"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1"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1" presetClass="entr" presetSubtype="1"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heel(1)">
                                      <p:cBhvr>
                                        <p:cTn id="22" dur="2000"/>
                                        <p:tgtEl>
                                          <p:spTgt spid="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1" presetClass="entr" presetSubtype="1"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hangingPunct="1">
              <a:defRPr/>
            </a:pPr>
            <a:r>
              <a:rPr lang="en-US" smtClean="0"/>
              <a:t>Bespreking en vrae</a:t>
            </a:r>
            <a:endParaRPr lang="en-ZA"/>
          </a:p>
        </p:txBody>
      </p:sp>
      <p:sp>
        <p:nvSpPr>
          <p:cNvPr id="4" name="Rounded Rectangle 3"/>
          <p:cNvSpPr/>
          <p:nvPr/>
        </p:nvSpPr>
        <p:spPr>
          <a:xfrm>
            <a:off x="1259632" y="260648"/>
            <a:ext cx="6696744" cy="3816424"/>
          </a:xfrm>
          <a:prstGeom prst="roundRect">
            <a:avLst/>
          </a:prstGeom>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nl-NL" sz="2800">
                <a:solidFill>
                  <a:schemeClr val="accent2">
                    <a:lumMod val="60000"/>
                    <a:lumOff val="40000"/>
                  </a:schemeClr>
                </a:solidFill>
              </a:rPr>
              <a:t>Digtheid </a:t>
            </a:r>
          </a:p>
          <a:p>
            <a:pPr marL="285750" indent="-285750">
              <a:buFont typeface="Arial" pitchFamily="34" charset="0"/>
              <a:buChar char="•"/>
              <a:defRPr/>
            </a:pPr>
            <a:r>
              <a:rPr lang="nl-NL"/>
              <a:t>Digtheid verwys na die feit dat baie met min woorde gesê word. </a:t>
            </a:r>
          </a:p>
          <a:p>
            <a:pPr marL="285750" indent="-285750">
              <a:buFont typeface="Arial" pitchFamily="34" charset="0"/>
              <a:buChar char="•"/>
              <a:defRPr/>
            </a:pPr>
            <a:r>
              <a:rPr lang="nl-NL"/>
              <a:t>Die </a:t>
            </a:r>
            <a:r>
              <a:rPr lang="nl-NL">
                <a:solidFill>
                  <a:schemeClr val="accent2">
                    <a:lumMod val="60000"/>
                    <a:lumOff val="40000"/>
                  </a:schemeClr>
                </a:solidFill>
              </a:rPr>
              <a:t>metafoor</a:t>
            </a:r>
            <a:r>
              <a:rPr lang="nl-NL"/>
              <a:t> van die verhoog en die toneelwêreld wat gebruik word, is bekend aan die meeste lesers en aangesien dit die lewe self is wat op die verhoog uitgebeeld word, is die metafoor baie geslaag. </a:t>
            </a:r>
          </a:p>
          <a:p>
            <a:pPr marL="285750" indent="-285750">
              <a:buFont typeface="Arial" pitchFamily="34" charset="0"/>
              <a:buChar char="•"/>
              <a:defRPr/>
            </a:pPr>
            <a:r>
              <a:rPr lang="nl-NL"/>
              <a:t>Met min woorde, word baie gesuggereer en met elke kwatryn word 'n spesifieke stelling/vraag aangespreek wat die leser tot denke stem. </a:t>
            </a:r>
          </a:p>
          <a:p>
            <a:pPr marL="285750" indent="-285750">
              <a:buFont typeface="Arial" pitchFamily="34" charset="0"/>
              <a:buChar char="•"/>
              <a:defRPr/>
            </a:pPr>
            <a:r>
              <a:rPr lang="nl-NL"/>
              <a:t>Omdat die kwatryne 'n eksplisiete en 'n implisiete betekenis het, kan dit as dig beskryf word.</a:t>
            </a:r>
            <a:endParaRPr lang="en-ZA"/>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7338" y="244475"/>
            <a:ext cx="8567737" cy="642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themeOverride>
</file>

<file path=docProps/app.xml><?xml version="1.0" encoding="utf-8"?>
<Properties xmlns="http://schemas.openxmlformats.org/officeDocument/2006/extended-properties" xmlns:vt="http://schemas.openxmlformats.org/officeDocument/2006/docPropsVTypes">
  <Template>Thatch</Template>
  <TotalTime>174</TotalTime>
  <Words>973</Words>
  <Application>Microsoft Office PowerPoint</Application>
  <PresentationFormat>On-screen Show (4:3)</PresentationFormat>
  <Paragraphs>84</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Tw Cen MT</vt:lpstr>
      <vt:lpstr>Arial</vt:lpstr>
      <vt:lpstr>Calibri</vt:lpstr>
      <vt:lpstr>Times New Roman</vt:lpstr>
      <vt:lpstr>Thatch</vt:lpstr>
      <vt:lpstr>Kwatryne –  Ina Rousseau</vt:lpstr>
      <vt:lpstr>Formaat van die kwatryn</vt:lpstr>
      <vt:lpstr>PowerPoint Presentation</vt:lpstr>
      <vt:lpstr>PowerPoint Presentation</vt:lpstr>
      <vt:lpstr>Kwatryn 10</vt:lpstr>
      <vt:lpstr>B e s p r e k i n g</vt:lpstr>
      <vt:lpstr>Kwatryn 11</vt:lpstr>
      <vt:lpstr>Bespreking en vrae</vt:lpstr>
      <vt:lpstr>PowerPoint Presentation</vt:lpstr>
      <vt:lpstr>Kwatryn 12</vt:lpstr>
      <vt:lpstr>Bespreking en Vrae</vt:lpstr>
      <vt:lpstr>Kwatryn 13</vt:lpstr>
      <vt:lpstr>PowerPoint Presentation</vt:lpstr>
    </vt:vector>
  </TitlesOfParts>
  <Company>DOE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Kwatryne –  Ina Rousseau</dc:title>
  <dc:creator>DOE</dc:creator>
  <cp:lastModifiedBy>DOE</cp:lastModifiedBy>
  <cp:revision>6</cp:revision>
  <dcterms:created xsi:type="dcterms:W3CDTF">2012-02-09T08:17:02Z</dcterms:created>
  <dcterms:modified xsi:type="dcterms:W3CDTF">2012-03-06T08:20:40Z</dcterms:modified>
</cp:coreProperties>
</file>