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4"/>
  </p:notesMasterIdLst>
  <p:handoutMasterIdLst>
    <p:handoutMasterId r:id="rId55"/>
  </p:handoutMasterIdLst>
  <p:sldIdLst>
    <p:sldId id="293" r:id="rId2"/>
    <p:sldId id="294" r:id="rId3"/>
    <p:sldId id="341" r:id="rId4"/>
    <p:sldId id="345" r:id="rId5"/>
    <p:sldId id="295" r:id="rId6"/>
    <p:sldId id="342" r:id="rId7"/>
    <p:sldId id="296" r:id="rId8"/>
    <p:sldId id="343"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 id="317" r:id="rId30"/>
    <p:sldId id="318" r:id="rId31"/>
    <p:sldId id="320" r:id="rId32"/>
    <p:sldId id="321" r:id="rId33"/>
    <p:sldId id="322" r:id="rId34"/>
    <p:sldId id="324" r:id="rId35"/>
    <p:sldId id="323" r:id="rId36"/>
    <p:sldId id="325" r:id="rId37"/>
    <p:sldId id="326" r:id="rId38"/>
    <p:sldId id="327" r:id="rId39"/>
    <p:sldId id="328" r:id="rId40"/>
    <p:sldId id="329" r:id="rId41"/>
    <p:sldId id="330" r:id="rId42"/>
    <p:sldId id="331" r:id="rId43"/>
    <p:sldId id="332" r:id="rId44"/>
    <p:sldId id="333" r:id="rId45"/>
    <p:sldId id="334" r:id="rId46"/>
    <p:sldId id="335" r:id="rId47"/>
    <p:sldId id="336" r:id="rId48"/>
    <p:sldId id="344" r:id="rId49"/>
    <p:sldId id="338" r:id="rId50"/>
    <p:sldId id="339" r:id="rId51"/>
    <p:sldId id="346" r:id="rId52"/>
    <p:sldId id="340" r:id="rId53"/>
  </p:sldIdLst>
  <p:sldSz cx="9144000" cy="6858000" type="screen4x3"/>
  <p:notesSz cx="6669088" cy="9926638"/>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434" y="-3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80" d="100"/>
        <a:sy n="180" d="100"/>
      </p:scale>
      <p:origin x="0" y="21660"/>
    </p:cViewPr>
  </p:sorterViewPr>
  <p:notesViewPr>
    <p:cSldViewPr>
      <p:cViewPr varScale="1">
        <p:scale>
          <a:sx n="70" d="100"/>
          <a:sy n="70" d="100"/>
        </p:scale>
        <p:origin x="-2214" y="-108"/>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ZA"/>
          </a:p>
        </p:txBody>
      </p:sp>
      <p:sp>
        <p:nvSpPr>
          <p:cNvPr id="3" name="Date Placeholder 2"/>
          <p:cNvSpPr>
            <a:spLocks noGrp="1"/>
          </p:cNvSpPr>
          <p:nvPr>
            <p:ph type="dt" sz="quarter" idx="1"/>
          </p:nvPr>
        </p:nvSpPr>
        <p:spPr>
          <a:xfrm>
            <a:off x="3778250" y="0"/>
            <a:ext cx="288925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cs typeface="Arial" pitchFamily="34" charset="0"/>
              </a:defRPr>
            </a:lvl1pPr>
          </a:lstStyle>
          <a:p>
            <a:fld id="{519E1F3E-D2F5-434C-A0B2-6739C0F0207F}" type="datetimeFigureOut">
              <a:rPr lang="en-US"/>
              <a:pPr/>
              <a:t>8/31/2012</a:t>
            </a:fld>
            <a:endParaRPr lang="en-ZA"/>
          </a:p>
        </p:txBody>
      </p:sp>
      <p:sp>
        <p:nvSpPr>
          <p:cNvPr id="4" name="Footer Placeholder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ZA"/>
          </a:p>
        </p:txBody>
      </p:sp>
      <p:sp>
        <p:nvSpPr>
          <p:cNvPr id="5" name="Slide Number Placeholder 4"/>
          <p:cNvSpPr>
            <a:spLocks noGrp="1"/>
          </p:cNvSpPr>
          <p:nvPr>
            <p:ph type="sldNum" sz="quarter" idx="3"/>
          </p:nvPr>
        </p:nvSpPr>
        <p:spPr>
          <a:xfrm>
            <a:off x="3778250" y="9428163"/>
            <a:ext cx="288925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cs typeface="Arial" pitchFamily="34" charset="0"/>
              </a:defRPr>
            </a:lvl1pPr>
          </a:lstStyle>
          <a:p>
            <a:fld id="{61103BDB-65FD-4AAA-8318-2DBFF9D0C175}" type="slidenum">
              <a:rPr lang="en-ZA"/>
              <a:pPr/>
              <a:t>‹#›</a:t>
            </a:fld>
            <a:endParaRPr lang="en-ZA"/>
          </a:p>
        </p:txBody>
      </p:sp>
    </p:spTree>
    <p:extLst>
      <p:ext uri="{BB962C8B-B14F-4D97-AF65-F5344CB8AC3E}">
        <p14:creationId xmlns:p14="http://schemas.microsoft.com/office/powerpoint/2010/main" val="1585181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ZA"/>
          </a:p>
        </p:txBody>
      </p:sp>
      <p:sp>
        <p:nvSpPr>
          <p:cNvPr id="3" name="Date Placeholder 2"/>
          <p:cNvSpPr>
            <a:spLocks noGrp="1"/>
          </p:cNvSpPr>
          <p:nvPr>
            <p:ph type="dt" idx="1"/>
          </p:nvPr>
        </p:nvSpPr>
        <p:spPr>
          <a:xfrm>
            <a:off x="3778250" y="0"/>
            <a:ext cx="288925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cs typeface="Arial" pitchFamily="34" charset="0"/>
              </a:defRPr>
            </a:lvl1pPr>
          </a:lstStyle>
          <a:p>
            <a:fld id="{B7B18BD8-46CD-4F2B-AED4-CD74B3C6C4DC}" type="datetimeFigureOut">
              <a:rPr lang="en-US"/>
              <a:pPr/>
              <a:t>8/31/2012</a:t>
            </a:fld>
            <a:endParaRPr lang="en-ZA"/>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66750" y="4714875"/>
            <a:ext cx="5335588"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ZA"/>
          </a:p>
        </p:txBody>
      </p:sp>
      <p:sp>
        <p:nvSpPr>
          <p:cNvPr id="7" name="Slide Number Placeholder 6"/>
          <p:cNvSpPr>
            <a:spLocks noGrp="1"/>
          </p:cNvSpPr>
          <p:nvPr>
            <p:ph type="sldNum" sz="quarter" idx="5"/>
          </p:nvPr>
        </p:nvSpPr>
        <p:spPr>
          <a:xfrm>
            <a:off x="3778250" y="9428163"/>
            <a:ext cx="288925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cs typeface="Arial" pitchFamily="34" charset="0"/>
              </a:defRPr>
            </a:lvl1pPr>
          </a:lstStyle>
          <a:p>
            <a:fld id="{F19FC9A6-26BB-4784-9C99-5D9C2D8D9259}" type="slidenum">
              <a:rPr lang="en-ZA"/>
              <a:pPr/>
              <a:t>‹#›</a:t>
            </a:fld>
            <a:endParaRPr lang="en-ZA"/>
          </a:p>
        </p:txBody>
      </p:sp>
    </p:spTree>
    <p:extLst>
      <p:ext uri="{BB962C8B-B14F-4D97-AF65-F5344CB8AC3E}">
        <p14:creationId xmlns:p14="http://schemas.microsoft.com/office/powerpoint/2010/main" val="29899545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48130" name="Notes Placeholder 2"/>
          <p:cNvSpPr>
            <a:spLocks noGrp="1"/>
          </p:cNvSpPr>
          <p:nvPr>
            <p:ph type="body" idx="1"/>
          </p:nvPr>
        </p:nvSpPr>
        <p:spPr>
          <a:noFill/>
          <a:ln/>
        </p:spPr>
        <p:txBody>
          <a:bodyPr/>
          <a:lstStyle/>
          <a:p>
            <a:r>
              <a:rPr lang="en-US" smtClean="0">
                <a:latin typeface="Calibri" pitchFamily="34" charset="0"/>
                <a:ea typeface="ＭＳ Ｐゴシック" pitchFamily="34" charset="-128"/>
              </a:rPr>
              <a:t>Filmstudie word slegs vir verryking aangebied.  </a:t>
            </a:r>
          </a:p>
        </p:txBody>
      </p:sp>
      <p:sp>
        <p:nvSpPr>
          <p:cNvPr id="48131" name="Slide Number Placeholder 3"/>
          <p:cNvSpPr>
            <a:spLocks noGrp="1"/>
          </p:cNvSpPr>
          <p:nvPr>
            <p:ph type="sldNum" sz="quarter" idx="5"/>
          </p:nvPr>
        </p:nvSpPr>
        <p:spPr>
          <a:noFill/>
        </p:spPr>
        <p:txBody>
          <a:bodyPr/>
          <a:lstStyle/>
          <a:p>
            <a:fld id="{196B7724-0D2C-44D8-803A-87B2B18C804B}" type="slidenum">
              <a:rPr lang="en-ZA">
                <a:latin typeface="Calibri" pitchFamily="34" charset="0"/>
              </a:rPr>
              <a:pPr/>
              <a:t>36</a:t>
            </a:fld>
            <a:endParaRPr lang="en-ZA">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fld id="{3E0BA491-A747-47CE-82E5-2B23EF34A130}" type="slidenum">
              <a:rPr lang="en-ZA"/>
              <a:pPr/>
              <a:t>‹#›</a:t>
            </a:fld>
            <a:endParaRPr lang="en-ZA"/>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Untitled-1.gif"/>
          <p:cNvPicPr>
            <a:picLocks noChangeAspect="1"/>
          </p:cNvPicPr>
          <p:nvPr userDrawn="1"/>
        </p:nvPicPr>
        <p:blipFill>
          <a:blip r:embed="rId3"/>
          <a:srcRect/>
          <a:stretch>
            <a:fillRect/>
          </a:stretch>
        </p:blipFill>
        <p:spPr bwMode="auto">
          <a:xfrm>
            <a:off x="6410325" y="5610225"/>
            <a:ext cx="2733675" cy="1247775"/>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5" name="Date Placeholder 3"/>
          <p:cNvSpPr>
            <a:spLocks noGrp="1"/>
          </p:cNvSpPr>
          <p:nvPr>
            <p:ph type="dt" sz="half" idx="10"/>
          </p:nvPr>
        </p:nvSpPr>
        <p:spPr/>
        <p:txBody>
          <a:bodyPr/>
          <a:lstStyle>
            <a:lvl1pPr>
              <a:defRPr/>
            </a:lvl1pPr>
          </a:lstStyle>
          <a:p>
            <a:fld id="{9A13B2B6-AEF6-4CFB-A031-E97FBE78DED4}" type="datetime1">
              <a:rPr lang="en-US"/>
              <a:pPr/>
              <a:t>8/31/2012</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fld id="{39FEF4F9-5A86-4D4D-90AD-C93FEA9984E0}" type="slidenum">
              <a:rPr lang="en-ZA"/>
              <a:pPr/>
              <a:t>‹#›</a:t>
            </a:fld>
            <a:endParaRPr lang="en-ZA"/>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fr-FR"/>
              <a:t>DoE Languages SA Training 2009</a:t>
            </a:r>
            <a:endParaRPr lang="en-US"/>
          </a:p>
        </p:txBody>
      </p:sp>
      <p:sp>
        <p:nvSpPr>
          <p:cNvPr id="5" name="Rectangle 6"/>
          <p:cNvSpPr>
            <a:spLocks noGrp="1" noChangeArrowheads="1"/>
          </p:cNvSpPr>
          <p:nvPr>
            <p:ph type="sldNum" sz="quarter" idx="12"/>
          </p:nvPr>
        </p:nvSpPr>
        <p:spPr>
          <a:ln/>
        </p:spPr>
        <p:txBody>
          <a:bodyPr/>
          <a:lstStyle>
            <a:lvl1pPr>
              <a:defRPr/>
            </a:lvl1pPr>
          </a:lstStyle>
          <a:p>
            <a:fld id="{1CEAFDCD-5599-4073-BD88-A3F25EB0873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r-FR"/>
              <a:t>DoE Languages SA Training 2009</a:t>
            </a:r>
            <a:endParaRPr lang="en-US"/>
          </a:p>
        </p:txBody>
      </p:sp>
      <p:sp>
        <p:nvSpPr>
          <p:cNvPr id="7" name="Rectangle 6"/>
          <p:cNvSpPr>
            <a:spLocks noGrp="1" noChangeArrowheads="1"/>
          </p:cNvSpPr>
          <p:nvPr>
            <p:ph type="sldNum" sz="quarter" idx="12"/>
          </p:nvPr>
        </p:nvSpPr>
        <p:spPr>
          <a:ln/>
        </p:spPr>
        <p:txBody>
          <a:bodyPr/>
          <a:lstStyle>
            <a:lvl1pPr>
              <a:defRPr/>
            </a:lvl1pPr>
          </a:lstStyle>
          <a:p>
            <a:fld id="{D0294F37-DCD5-4C35-BF33-6C867ECB208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fr-FR"/>
              <a:t>DoE Languages SA Training 2009</a:t>
            </a:r>
            <a:endParaRPr lang="en-US"/>
          </a:p>
        </p:txBody>
      </p:sp>
      <p:sp>
        <p:nvSpPr>
          <p:cNvPr id="4" name="Rectangle 6"/>
          <p:cNvSpPr>
            <a:spLocks noGrp="1" noChangeArrowheads="1"/>
          </p:cNvSpPr>
          <p:nvPr>
            <p:ph type="sldNum" sz="quarter" idx="12"/>
          </p:nvPr>
        </p:nvSpPr>
        <p:spPr>
          <a:ln/>
        </p:spPr>
        <p:txBody>
          <a:bodyPr/>
          <a:lstStyle>
            <a:lvl1pPr>
              <a:defRPr/>
            </a:lvl1pPr>
          </a:lstStyle>
          <a:p>
            <a:fld id="{DC34BF57-26A0-4D7B-BD9C-9A96496F611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pic>
        <p:nvPicPr>
          <p:cNvPr id="1026" name="Picture 11" descr="Untitled-1.gif"/>
          <p:cNvPicPr>
            <a:picLocks noChangeAspect="1"/>
          </p:cNvPicPr>
          <p:nvPr userDrawn="1"/>
        </p:nvPicPr>
        <p:blipFill>
          <a:blip r:embed="rId8"/>
          <a:srcRect/>
          <a:stretch>
            <a:fillRect/>
          </a:stretch>
        </p:blipFill>
        <p:spPr bwMode="auto">
          <a:xfrm>
            <a:off x="6410325" y="5610225"/>
            <a:ext cx="2733675" cy="1247775"/>
          </a:xfrm>
          <a:prstGeom prst="rect">
            <a:avLst/>
          </a:prstGeom>
          <a:noFill/>
          <a:ln w="9525">
            <a:noFill/>
            <a:miter lim="800000"/>
            <a:headEnd/>
            <a:tailEnd/>
          </a:ln>
        </p:spPr>
      </p:pic>
      <p:pic>
        <p:nvPicPr>
          <p:cNvPr id="1027" name="Picture 10" descr="basic-education.gif"/>
          <p:cNvPicPr>
            <a:picLocks noChangeAspect="1"/>
          </p:cNvPicPr>
          <p:nvPr userDrawn="1"/>
        </p:nvPicPr>
        <p:blipFill>
          <a:blip r:embed="rId9"/>
          <a:srcRect/>
          <a:stretch>
            <a:fillRect/>
          </a:stretch>
        </p:blipFill>
        <p:spPr bwMode="auto">
          <a:xfrm>
            <a:off x="0" y="5924550"/>
            <a:ext cx="2590800" cy="933450"/>
          </a:xfrm>
          <a:prstGeom prst="rect">
            <a:avLst/>
          </a:prstGeom>
          <a:noFill/>
          <a:ln w="9525">
            <a:noFill/>
            <a:miter lim="800000"/>
            <a:headEnd/>
            <a:tailEnd/>
          </a:ln>
        </p:spPr>
      </p:pic>
      <p:sp>
        <p:nvSpPr>
          <p:cNvPr id="102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ZA" smtClean="0"/>
          </a:p>
        </p:txBody>
      </p:sp>
      <p:sp>
        <p:nvSpPr>
          <p:cNvPr id="102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cs typeface="Arial" pitchFamily="34" charset="0"/>
              </a:defRPr>
            </a:lvl1pPr>
          </a:lstStyle>
          <a:p>
            <a:fld id="{CD3838E9-4DE9-4133-B793-08C73FD8B074}" type="datetime1">
              <a:rPr lang="en-US"/>
              <a:pPr/>
              <a:t>8/31/2012</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cs typeface="Arial" pitchFamily="34" charset="0"/>
              </a:defRPr>
            </a:lvl1pPr>
          </a:lstStyle>
          <a:p>
            <a:fld id="{F4C580F0-67C9-4985-AA17-33A62DEA86D7}" type="slidenum">
              <a:rPr lang="en-ZA"/>
              <a:pPr/>
              <a:t>‹#›</a:t>
            </a:fld>
            <a:endParaRPr lang="en-ZA"/>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Lst>
  <p:transition/>
  <p:hf hd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ctrTitle"/>
          </p:nvPr>
        </p:nvSpPr>
        <p:spPr>
          <a:xfrm>
            <a:off x="827088" y="1"/>
            <a:ext cx="7772400" cy="785794"/>
          </a:xfrm>
        </p:spPr>
        <p:txBody>
          <a:bodyPr/>
          <a:lstStyle/>
          <a:p>
            <a:r>
              <a:rPr lang="en-ZA" dirty="0" err="1" smtClean="0">
                <a:ea typeface="ＭＳ Ｐゴシック" pitchFamily="34" charset="-128"/>
              </a:rPr>
              <a:t>Sessie</a:t>
            </a:r>
            <a:r>
              <a:rPr lang="en-ZA" dirty="0" smtClean="0">
                <a:ea typeface="ＭＳ Ｐゴシック" pitchFamily="34" charset="-128"/>
              </a:rPr>
              <a:t> 3.2</a:t>
            </a:r>
          </a:p>
        </p:txBody>
      </p:sp>
      <p:sp>
        <p:nvSpPr>
          <p:cNvPr id="3" name="Subtitle 2"/>
          <p:cNvSpPr>
            <a:spLocks noGrp="1"/>
          </p:cNvSpPr>
          <p:nvPr>
            <p:ph type="subTitle" idx="1"/>
          </p:nvPr>
        </p:nvSpPr>
        <p:spPr>
          <a:xfrm>
            <a:off x="1371600" y="2285993"/>
            <a:ext cx="6400800" cy="1928826"/>
          </a:xfrm>
        </p:spPr>
        <p:txBody>
          <a:bodyPr/>
          <a:lstStyle/>
          <a:p>
            <a:pPr>
              <a:buFont typeface="Arial" charset="0"/>
              <a:buNone/>
              <a:defRPr/>
            </a:pPr>
            <a:r>
              <a:rPr lang="en-ZA" sz="3600" dirty="0" smtClean="0">
                <a:solidFill>
                  <a:srgbClr val="000000"/>
                </a:solidFill>
                <a:ea typeface="+mn-ea"/>
                <a:cs typeface="+mn-cs"/>
              </a:rPr>
              <a:t>Lees en </a:t>
            </a:r>
            <a:r>
              <a:rPr lang="en-ZA" sz="3600" dirty="0" err="1" smtClean="0">
                <a:solidFill>
                  <a:srgbClr val="000000"/>
                </a:solidFill>
                <a:ea typeface="+mn-ea"/>
                <a:cs typeface="+mn-cs"/>
              </a:rPr>
              <a:t>Kyk</a:t>
            </a:r>
            <a:endParaRPr lang="en-ZA" sz="3600" dirty="0" smtClean="0">
              <a:solidFill>
                <a:srgbClr val="000000"/>
              </a:solidFill>
              <a:ea typeface="+mn-ea"/>
              <a:cs typeface="+mn-cs"/>
            </a:endParaRPr>
          </a:p>
          <a:p>
            <a:pPr>
              <a:buFont typeface="Arial" charset="0"/>
              <a:buNone/>
              <a:defRPr/>
            </a:pPr>
            <a:r>
              <a:rPr lang="en-ZA" sz="3600" dirty="0" err="1" smtClean="0">
                <a:solidFill>
                  <a:srgbClr val="000000"/>
                </a:solidFill>
                <a:ea typeface="+mn-ea"/>
                <a:cs typeface="+mn-cs"/>
              </a:rPr>
              <a:t>Letterkunde</a:t>
            </a:r>
            <a:endParaRPr lang="en-ZA" sz="3600" dirty="0">
              <a:solidFill>
                <a:srgbClr val="000000"/>
              </a:solidFill>
              <a:ea typeface="+mn-ea"/>
              <a:cs typeface="+mn-cs"/>
            </a:endParaRPr>
          </a:p>
        </p:txBody>
      </p:sp>
      <p:sp>
        <p:nvSpPr>
          <p:cNvPr id="4" name="Footer Placeholder 3"/>
          <p:cNvSpPr>
            <a:spLocks noGrp="1"/>
          </p:cNvSpPr>
          <p:nvPr>
            <p:ph type="ftr" sz="quarter" idx="11"/>
          </p:nvPr>
        </p:nvSpPr>
        <p:spPr/>
        <p:txBody>
          <a:bodyPr/>
          <a:lstStyle/>
          <a:p>
            <a:pPr>
              <a:defRPr/>
            </a:pPr>
            <a:endParaRPr lang="en-ZA"/>
          </a:p>
        </p:txBody>
      </p:sp>
      <p:sp>
        <p:nvSpPr>
          <p:cNvPr id="6148" name="Slide Number Placeholder 4"/>
          <p:cNvSpPr>
            <a:spLocks noGrp="1"/>
          </p:cNvSpPr>
          <p:nvPr>
            <p:ph type="sldNum" sz="quarter" idx="12"/>
          </p:nvPr>
        </p:nvSpPr>
        <p:spPr bwMode="auto">
          <a:noFill/>
          <a:ln>
            <a:miter lim="800000"/>
            <a:headEnd/>
            <a:tailEnd/>
          </a:ln>
        </p:spPr>
        <p:txBody>
          <a:bodyPr/>
          <a:lstStyle/>
          <a:p>
            <a:fld id="{3C1655F0-0FE5-45D9-834C-75280EE6E7F2}" type="slidenum">
              <a:rPr lang="en-ZA"/>
              <a:pPr/>
              <a:t>1</a:t>
            </a:fld>
            <a:endParaRPr lang="en-ZA"/>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title"/>
          </p:nvPr>
        </p:nvSpPr>
        <p:spPr>
          <a:xfrm>
            <a:off x="457200" y="685800"/>
            <a:ext cx="8229600" cy="1828800"/>
          </a:xfrm>
        </p:spPr>
        <p:txBody>
          <a:bodyPr/>
          <a:lstStyle/>
          <a:p>
            <a:pPr eaLnBrk="1" hangingPunct="1"/>
            <a:r>
              <a:rPr lang="en-US" sz="4000" dirty="0" smtClean="0">
                <a:ea typeface="ＭＳ Ｐゴシック" pitchFamily="34" charset="-128"/>
              </a:rPr>
              <a:t> </a:t>
            </a:r>
            <a:r>
              <a:rPr lang="en-US" sz="4000" b="1" dirty="0" smtClean="0">
                <a:ea typeface="ＭＳ Ｐゴシック" pitchFamily="34" charset="-128"/>
              </a:rPr>
              <a:t>LITERÊRE TERMINOLOGIE</a:t>
            </a:r>
          </a:p>
        </p:txBody>
      </p:sp>
      <p:sp>
        <p:nvSpPr>
          <p:cNvPr id="19458" name="Slide Number Placeholder 2"/>
          <p:cNvSpPr>
            <a:spLocks noGrp="1"/>
          </p:cNvSpPr>
          <p:nvPr>
            <p:ph type="sldNum" sz="quarter" idx="12"/>
          </p:nvPr>
        </p:nvSpPr>
        <p:spPr>
          <a:noFill/>
        </p:spPr>
        <p:txBody>
          <a:bodyPr/>
          <a:lstStyle/>
          <a:p>
            <a:fld id="{35BE7CDD-DD4C-45FD-86E2-B8AAC02B964F}" type="slidenum">
              <a:rPr lang="en-US"/>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af-ZA" b="1" smtClean="0">
                <a:latin typeface="Calibri" pitchFamily="34" charset="0"/>
                <a:ea typeface="ＭＳ Ｐゴシック" pitchFamily="34" charset="-128"/>
              </a:rPr>
              <a:t>Agtergrond en milieu</a:t>
            </a:r>
            <a:endParaRPr lang="en-US" b="1" smtClean="0">
              <a:ea typeface="ＭＳ Ｐゴシック" pitchFamily="34" charset="-128"/>
            </a:endParaRPr>
          </a:p>
        </p:txBody>
      </p:sp>
      <p:sp>
        <p:nvSpPr>
          <p:cNvPr id="20482" name="Slide Number Placeholder 3"/>
          <p:cNvSpPr>
            <a:spLocks noGrp="1"/>
          </p:cNvSpPr>
          <p:nvPr>
            <p:ph type="sldNum" sz="quarter" idx="12"/>
          </p:nvPr>
        </p:nvSpPr>
        <p:spPr>
          <a:noFill/>
        </p:spPr>
        <p:txBody>
          <a:bodyPr/>
          <a:lstStyle/>
          <a:p>
            <a:fld id="{413CD9F6-7690-4E7A-A611-21AFA77DD07F}" type="slidenum">
              <a:rPr lang="en-US"/>
              <a:pPr/>
              <a:t>11</a:t>
            </a:fld>
            <a:endParaRPr lang="en-US"/>
          </a:p>
        </p:txBody>
      </p:sp>
      <p:sp>
        <p:nvSpPr>
          <p:cNvPr id="20483" name="Content Placeholder 2"/>
          <p:cNvSpPr txBox="1">
            <a:spLocks/>
          </p:cNvSpPr>
          <p:nvPr/>
        </p:nvSpPr>
        <p:spPr bwMode="auto">
          <a:xfrm>
            <a:off x="152400" y="1241425"/>
            <a:ext cx="8785225" cy="4854575"/>
          </a:xfrm>
          <a:prstGeom prst="rect">
            <a:avLst/>
          </a:prstGeom>
          <a:noFill/>
          <a:ln w="9525">
            <a:noFill/>
            <a:miter lim="800000"/>
            <a:headEnd/>
            <a:tailEnd/>
          </a:ln>
        </p:spPr>
        <p:txBody>
          <a:bodyPr/>
          <a:lstStyle/>
          <a:p>
            <a:pPr marL="342900" indent="-342900" eaLnBrk="0" hangingPunct="0">
              <a:lnSpc>
                <a:spcPct val="90000"/>
              </a:lnSpc>
              <a:spcBef>
                <a:spcPct val="20000"/>
              </a:spcBef>
              <a:buFontTx/>
              <a:buChar char="•"/>
            </a:pPr>
            <a:r>
              <a:rPr lang="en-ZA" sz="2800">
                <a:latin typeface="Calibri" pitchFamily="34" charset="0"/>
              </a:rPr>
              <a:t>Die agtergrond en omstandighede waarteen </a:t>
            </a:r>
            <a:r>
              <a:rPr lang="en-US" sz="2800">
                <a:latin typeface="Calibri" pitchFamily="34" charset="0"/>
              </a:rPr>
              <a:t>die </a:t>
            </a:r>
            <a:r>
              <a:rPr lang="en-ZA" sz="2800">
                <a:latin typeface="Calibri" pitchFamily="34" charset="0"/>
              </a:rPr>
              <a:t>verhaal/roman/drama afspeel. </a:t>
            </a:r>
          </a:p>
          <a:p>
            <a:pPr marL="342900" indent="-342900" eaLnBrk="0" hangingPunct="0">
              <a:lnSpc>
                <a:spcPct val="90000"/>
              </a:lnSpc>
              <a:spcBef>
                <a:spcPct val="20000"/>
              </a:spcBef>
              <a:buFontTx/>
              <a:buChar char="•"/>
            </a:pPr>
            <a:r>
              <a:rPr lang="en-ZA" sz="2800">
                <a:latin typeface="Calibri" pitchFamily="34" charset="0"/>
              </a:rPr>
              <a:t>Die tyd en ruimte van die verhaal sluit in:</a:t>
            </a:r>
          </a:p>
          <a:p>
            <a:pPr marL="742950" lvl="1" indent="-285750" eaLnBrk="0" hangingPunct="0">
              <a:lnSpc>
                <a:spcPct val="90000"/>
              </a:lnSpc>
              <a:spcBef>
                <a:spcPct val="20000"/>
              </a:spcBef>
              <a:buSzPct val="50000"/>
              <a:buFont typeface="Wingdings" pitchFamily="2" charset="2"/>
              <a:buChar char="§"/>
            </a:pPr>
            <a:r>
              <a:rPr lang="en-ZA" sz="2800">
                <a:latin typeface="Calibri" pitchFamily="34" charset="0"/>
              </a:rPr>
              <a:t>tyd (laat 1990</a:t>
            </a:r>
            <a:r>
              <a:rPr lang="en-ZA" altLang="en-US" sz="2800">
                <a:latin typeface="Calibri" pitchFamily="34" charset="0"/>
              </a:rPr>
              <a:t>’</a:t>
            </a:r>
            <a:r>
              <a:rPr lang="en-ZA" sz="2800">
                <a:latin typeface="Calibri" pitchFamily="34" charset="0"/>
              </a:rPr>
              <a:t>s)</a:t>
            </a:r>
          </a:p>
          <a:p>
            <a:pPr marL="742950" lvl="1" indent="-285750" eaLnBrk="0" hangingPunct="0">
              <a:lnSpc>
                <a:spcPct val="90000"/>
              </a:lnSpc>
              <a:spcBef>
                <a:spcPct val="20000"/>
              </a:spcBef>
              <a:buSzPct val="50000"/>
              <a:buFont typeface="Wingdings" pitchFamily="2" charset="2"/>
              <a:buChar char="§"/>
            </a:pPr>
            <a:r>
              <a:rPr lang="en-ZA" sz="2800">
                <a:latin typeface="Calibri" pitchFamily="34" charset="0"/>
              </a:rPr>
              <a:t>plek (Soweto)</a:t>
            </a:r>
          </a:p>
          <a:p>
            <a:pPr marL="742950" lvl="1" indent="-285750" eaLnBrk="0" hangingPunct="0">
              <a:lnSpc>
                <a:spcPct val="90000"/>
              </a:lnSpc>
              <a:spcBef>
                <a:spcPct val="20000"/>
              </a:spcBef>
              <a:buSzPct val="50000"/>
              <a:buFont typeface="Wingdings" pitchFamily="2" charset="2"/>
              <a:buChar char="§"/>
            </a:pPr>
            <a:r>
              <a:rPr lang="en-ZA" sz="2800">
                <a:latin typeface="Calibri" pitchFamily="34" charset="0"/>
              </a:rPr>
              <a:t>historiese milieu (Post-apartheid era)</a:t>
            </a:r>
          </a:p>
          <a:p>
            <a:pPr marL="742950" lvl="1" indent="-285750" eaLnBrk="0" hangingPunct="0">
              <a:lnSpc>
                <a:spcPct val="90000"/>
              </a:lnSpc>
              <a:spcBef>
                <a:spcPct val="20000"/>
              </a:spcBef>
              <a:buSzPct val="50000"/>
              <a:buFont typeface="Wingdings" pitchFamily="2" charset="2"/>
              <a:buChar char="§"/>
            </a:pPr>
            <a:r>
              <a:rPr lang="en-ZA" sz="2800">
                <a:latin typeface="Calibri" pitchFamily="34" charset="0"/>
              </a:rPr>
              <a:t>sosiale, politieke, en selfs spirituele werklikheid</a:t>
            </a:r>
          </a:p>
          <a:p>
            <a:pPr marL="342900" indent="-342900" eaLnBrk="0" hangingPunct="0">
              <a:lnSpc>
                <a:spcPct val="90000"/>
              </a:lnSpc>
              <a:spcBef>
                <a:spcPct val="20000"/>
              </a:spcBef>
              <a:buFontTx/>
              <a:buChar char="•"/>
            </a:pPr>
            <a:r>
              <a:rPr lang="en-ZA" sz="2800">
                <a:latin typeface="Calibri" pitchFamily="34" charset="0"/>
              </a:rPr>
              <a:t>Die milieu is die tyd en ruimte waarin ŉ verhaal afspeel. Dit word hoofsaaklik deur beskrywing daargestel, alhoewel die narratiewe ook gebruik word.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500034" y="0"/>
            <a:ext cx="8229600" cy="796908"/>
          </a:xfrm>
        </p:spPr>
        <p:txBody>
          <a:bodyPr/>
          <a:lstStyle/>
          <a:p>
            <a:pPr eaLnBrk="1" hangingPunct="1"/>
            <a:r>
              <a:rPr lang="en-US" b="1" dirty="0" err="1" smtClean="0">
                <a:latin typeface="Calibri" pitchFamily="34" charset="0"/>
                <a:ea typeface="ＭＳ Ｐゴシック" pitchFamily="34" charset="-128"/>
              </a:rPr>
              <a:t>Intrige</a:t>
            </a:r>
            <a:r>
              <a:rPr lang="en-US" b="1" dirty="0" smtClean="0">
                <a:latin typeface="Calibri" pitchFamily="34" charset="0"/>
                <a:ea typeface="ＭＳ Ｐゴシック" pitchFamily="34" charset="-128"/>
              </a:rPr>
              <a:t> </a:t>
            </a:r>
            <a:endParaRPr lang="en-US" dirty="0" smtClean="0">
              <a:ea typeface="ＭＳ Ｐゴシック" pitchFamily="34" charset="-128"/>
            </a:endParaRPr>
          </a:p>
        </p:txBody>
      </p:sp>
      <p:sp>
        <p:nvSpPr>
          <p:cNvPr id="21506" name="Slide Number Placeholder 3"/>
          <p:cNvSpPr>
            <a:spLocks noGrp="1"/>
          </p:cNvSpPr>
          <p:nvPr>
            <p:ph type="sldNum" sz="quarter" idx="4294967295"/>
          </p:nvPr>
        </p:nvSpPr>
        <p:spPr>
          <a:xfrm>
            <a:off x="6553200" y="6245225"/>
            <a:ext cx="2133600" cy="476250"/>
          </a:xfrm>
          <a:prstGeom prst="rect">
            <a:avLst/>
          </a:prstGeom>
          <a:noFill/>
        </p:spPr>
        <p:txBody>
          <a:bodyPr/>
          <a:lstStyle/>
          <a:p>
            <a:fld id="{22C15ECB-7D0A-4473-B635-78E9D10C029D}" type="slidenum">
              <a:rPr lang="en-US"/>
              <a:pPr/>
              <a:t>12</a:t>
            </a:fld>
            <a:endParaRPr lang="en-US"/>
          </a:p>
        </p:txBody>
      </p:sp>
      <p:sp>
        <p:nvSpPr>
          <p:cNvPr id="6" name="Content Placeholder 2"/>
          <p:cNvSpPr>
            <a:spLocks noGrp="1"/>
          </p:cNvSpPr>
          <p:nvPr>
            <p:ph idx="1"/>
          </p:nvPr>
        </p:nvSpPr>
        <p:spPr>
          <a:xfrm>
            <a:off x="457200" y="1142984"/>
            <a:ext cx="8229600" cy="4849829"/>
          </a:xfrm>
        </p:spPr>
        <p:txBody>
          <a:bodyPr>
            <a:normAutofit/>
          </a:bodyPr>
          <a:lstStyle/>
          <a:p>
            <a:pPr>
              <a:lnSpc>
                <a:spcPct val="80000"/>
              </a:lnSpc>
            </a:pPr>
            <a:r>
              <a:rPr lang="en-ZA" sz="2800" dirty="0" smtClean="0">
                <a:latin typeface="Calibri" pitchFamily="34" charset="0"/>
                <a:ea typeface="ＭＳ Ｐゴシック" pitchFamily="34" charset="-128"/>
              </a:rPr>
              <a:t>Die </a:t>
            </a:r>
            <a:r>
              <a:rPr lang="en-ZA" sz="2800" dirty="0" err="1" smtClean="0">
                <a:latin typeface="Calibri" pitchFamily="34" charset="0"/>
                <a:ea typeface="ＭＳ Ｐゴシック" pitchFamily="34" charset="-128"/>
              </a:rPr>
              <a:t>intrige</a:t>
            </a:r>
            <a:r>
              <a:rPr lang="en-ZA" sz="2800" dirty="0" smtClean="0">
                <a:latin typeface="Calibri" pitchFamily="34" charset="0"/>
                <a:ea typeface="ＭＳ Ｐゴシック" pitchFamily="34" charset="-128"/>
              </a:rPr>
              <a:t> </a:t>
            </a:r>
            <a:r>
              <a:rPr lang="en-ZA" sz="2800" dirty="0" err="1" smtClean="0">
                <a:latin typeface="Calibri" pitchFamily="34" charset="0"/>
                <a:ea typeface="ＭＳ Ｐゴシック" pitchFamily="34" charset="-128"/>
              </a:rPr>
              <a:t>orden</a:t>
            </a:r>
            <a:r>
              <a:rPr lang="en-ZA" sz="2800" dirty="0" smtClean="0">
                <a:latin typeface="Calibri" pitchFamily="34" charset="0"/>
                <a:ea typeface="ＭＳ Ｐゴシック" pitchFamily="34" charset="-128"/>
              </a:rPr>
              <a:t> </a:t>
            </a:r>
            <a:r>
              <a:rPr lang="en-ZA" sz="2800" dirty="0" err="1" smtClean="0">
                <a:latin typeface="Calibri" pitchFamily="34" charset="0"/>
                <a:ea typeface="ＭＳ Ｐゴシック" pitchFamily="34" charset="-128"/>
              </a:rPr>
              <a:t>aksies</a:t>
            </a:r>
            <a:r>
              <a:rPr lang="en-ZA" sz="2800" dirty="0" smtClean="0">
                <a:latin typeface="Calibri" pitchFamily="34" charset="0"/>
                <a:ea typeface="ＭＳ Ｐゴシック" pitchFamily="34" charset="-128"/>
              </a:rPr>
              <a:t> en </a:t>
            </a:r>
            <a:r>
              <a:rPr lang="en-ZA" sz="2800" dirty="0" err="1" smtClean="0">
                <a:latin typeface="Calibri" pitchFamily="34" charset="0"/>
                <a:ea typeface="ＭＳ Ｐゴシック" pitchFamily="34" charset="-128"/>
              </a:rPr>
              <a:t>karakters</a:t>
            </a:r>
            <a:r>
              <a:rPr lang="en-ZA" sz="2800" dirty="0" smtClean="0">
                <a:latin typeface="Calibri" pitchFamily="34" charset="0"/>
                <a:ea typeface="ＭＳ Ｐゴシック" pitchFamily="34" charset="-128"/>
              </a:rPr>
              <a:t> in ŉ </a:t>
            </a:r>
            <a:r>
              <a:rPr lang="en-ZA" sz="2800" dirty="0" err="1" smtClean="0">
                <a:latin typeface="Calibri" pitchFamily="34" charset="0"/>
                <a:ea typeface="ＭＳ Ｐゴシック" pitchFamily="34" charset="-128"/>
              </a:rPr>
              <a:t>tyd</a:t>
            </a:r>
            <a:r>
              <a:rPr lang="en-ZA" sz="2800" dirty="0" smtClean="0">
                <a:latin typeface="Calibri" pitchFamily="34" charset="0"/>
                <a:ea typeface="ＭＳ Ｐゴシック" pitchFamily="34" charset="-128"/>
              </a:rPr>
              <a:t> en milieu op ŉ </a:t>
            </a:r>
            <a:r>
              <a:rPr lang="en-ZA" sz="2800" dirty="0" err="1" smtClean="0">
                <a:latin typeface="Calibri" pitchFamily="34" charset="0"/>
                <a:ea typeface="ＭＳ Ｐゴシック" pitchFamily="34" charset="-128"/>
              </a:rPr>
              <a:t>betekenisvolle</a:t>
            </a:r>
            <a:r>
              <a:rPr lang="en-ZA" sz="2800" dirty="0" smtClean="0">
                <a:latin typeface="Calibri" pitchFamily="34" charset="0"/>
                <a:ea typeface="ＭＳ Ｐゴシック" pitchFamily="34" charset="-128"/>
              </a:rPr>
              <a:t> </a:t>
            </a:r>
            <a:r>
              <a:rPr lang="en-ZA" sz="2800" dirty="0" err="1" smtClean="0">
                <a:latin typeface="Calibri" pitchFamily="34" charset="0"/>
                <a:ea typeface="ＭＳ Ｐゴシック" pitchFamily="34" charset="-128"/>
              </a:rPr>
              <a:t>wyse</a:t>
            </a:r>
            <a:r>
              <a:rPr lang="en-ZA" sz="2800" dirty="0" smtClean="0">
                <a:latin typeface="Calibri" pitchFamily="34" charset="0"/>
                <a:ea typeface="ＭＳ Ｐゴシック" pitchFamily="34" charset="-128"/>
              </a:rPr>
              <a:t>. </a:t>
            </a:r>
          </a:p>
          <a:p>
            <a:pPr>
              <a:lnSpc>
                <a:spcPct val="80000"/>
              </a:lnSpc>
            </a:pPr>
            <a:r>
              <a:rPr lang="en-ZA" sz="2800" dirty="0" err="1" smtClean="0">
                <a:latin typeface="Calibri" pitchFamily="34" charset="0"/>
                <a:ea typeface="ＭＳ Ｐゴシック" pitchFamily="34" charset="-128"/>
              </a:rPr>
              <a:t>Dit</a:t>
            </a:r>
            <a:r>
              <a:rPr lang="en-ZA" sz="2800" dirty="0" smtClean="0">
                <a:latin typeface="Calibri" pitchFamily="34" charset="0"/>
                <a:ea typeface="ＭＳ Ｐゴシック" pitchFamily="34" charset="-128"/>
              </a:rPr>
              <a:t> is </a:t>
            </a:r>
            <a:r>
              <a:rPr lang="en-US" sz="2800" dirty="0" smtClean="0">
                <a:latin typeface="Calibri" pitchFamily="34" charset="0"/>
                <a:ea typeface="ＭＳ Ｐゴシック" pitchFamily="34" charset="-128"/>
              </a:rPr>
              <a:t>ŉ reeks </a:t>
            </a:r>
            <a:r>
              <a:rPr lang="en-US" sz="2800" dirty="0" err="1" smtClean="0">
                <a:latin typeface="Calibri" pitchFamily="34" charset="0"/>
                <a:ea typeface="ＭＳ Ｐゴシック" pitchFamily="34" charset="-128"/>
              </a:rPr>
              <a:t>aksies</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wat</a:t>
            </a:r>
            <a:r>
              <a:rPr lang="en-US" sz="2800" dirty="0" smtClean="0">
                <a:latin typeface="Calibri" pitchFamily="34" charset="0"/>
                <a:ea typeface="ＭＳ Ｐゴシック" pitchFamily="34" charset="-128"/>
              </a:rPr>
              <a:t> die </a:t>
            </a:r>
            <a:r>
              <a:rPr lang="en-US" sz="2800" dirty="0" err="1" smtClean="0">
                <a:latin typeface="Calibri" pitchFamily="34" charset="0"/>
                <a:ea typeface="ＭＳ Ｐゴシック" pitchFamily="34" charset="-128"/>
              </a:rPr>
              <a:t>skrywer</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gebruik</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om</a:t>
            </a:r>
            <a:r>
              <a:rPr lang="en-US" sz="2800" dirty="0" smtClean="0">
                <a:latin typeface="Calibri" pitchFamily="34" charset="0"/>
                <a:ea typeface="ＭＳ Ｐゴシック" pitchFamily="34" charset="-128"/>
              </a:rPr>
              <a:t> die </a:t>
            </a:r>
            <a:r>
              <a:rPr lang="en-US" sz="2800" dirty="0" err="1" smtClean="0">
                <a:latin typeface="Calibri" pitchFamily="34" charset="0"/>
                <a:ea typeface="ＭＳ Ｐゴシック" pitchFamily="34" charset="-128"/>
              </a:rPr>
              <a:t>verhaal</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te</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vertel</a:t>
            </a:r>
            <a:r>
              <a:rPr lang="en-US" sz="2800" dirty="0" smtClean="0">
                <a:latin typeface="Calibri" pitchFamily="34" charset="0"/>
                <a:ea typeface="ＭＳ Ｐゴシック" pitchFamily="34" charset="-128"/>
              </a:rPr>
              <a:t>. Die </a:t>
            </a:r>
            <a:r>
              <a:rPr lang="en-US" sz="2800" dirty="0" err="1" smtClean="0">
                <a:latin typeface="Calibri" pitchFamily="34" charset="0"/>
                <a:ea typeface="ＭＳ Ｐゴシック" pitchFamily="34" charset="-128"/>
              </a:rPr>
              <a:t>gebeure</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bou</a:t>
            </a:r>
            <a:r>
              <a:rPr lang="en-US" sz="2800" dirty="0" smtClean="0">
                <a:latin typeface="Calibri" pitchFamily="34" charset="0"/>
                <a:ea typeface="ＭＳ Ｐゴシック" pitchFamily="34" charset="-128"/>
              </a:rPr>
              <a:t> op </a:t>
            </a:r>
            <a:r>
              <a:rPr lang="en-US" sz="2800" dirty="0" err="1" smtClean="0">
                <a:latin typeface="Calibri" pitchFamily="34" charset="0"/>
                <a:ea typeface="ＭＳ Ｐゴシック" pitchFamily="34" charset="-128"/>
              </a:rPr>
              <a:t>na</a:t>
            </a:r>
            <a:r>
              <a:rPr lang="en-US" sz="2800" dirty="0" smtClean="0">
                <a:latin typeface="Calibri" pitchFamily="34" charset="0"/>
                <a:ea typeface="ＭＳ Ｐゴシック" pitchFamily="34" charset="-128"/>
              </a:rPr>
              <a:t> ŉ </a:t>
            </a:r>
            <a:r>
              <a:rPr lang="en-US" sz="2800" dirty="0" err="1" smtClean="0">
                <a:latin typeface="Calibri" pitchFamily="34" charset="0"/>
                <a:ea typeface="ＭＳ Ｐゴシック" pitchFamily="34" charset="-128"/>
              </a:rPr>
              <a:t>hoogtepunt</a:t>
            </a:r>
            <a:r>
              <a:rPr lang="en-US" sz="2800" dirty="0" smtClean="0">
                <a:latin typeface="Calibri" pitchFamily="34" charset="0"/>
                <a:ea typeface="ＭＳ Ｐゴシック" pitchFamily="34" charset="-128"/>
              </a:rPr>
              <a:t> en het </a:t>
            </a:r>
            <a:r>
              <a:rPr lang="en-US" sz="2800" dirty="0" err="1" smtClean="0">
                <a:latin typeface="Calibri" pitchFamily="34" charset="0"/>
                <a:ea typeface="ＭＳ Ｐゴシック" pitchFamily="34" charset="-128"/>
              </a:rPr>
              <a:t>gewoonlik</a:t>
            </a:r>
            <a:r>
              <a:rPr lang="en-US" sz="2800" dirty="0" smtClean="0">
                <a:latin typeface="Calibri" pitchFamily="34" charset="0"/>
                <a:ea typeface="ＭＳ Ｐゴシック" pitchFamily="34" charset="-128"/>
              </a:rPr>
              <a:t> ŉ </a:t>
            </a:r>
            <a:r>
              <a:rPr lang="en-US" sz="2800" dirty="0" err="1" smtClean="0">
                <a:latin typeface="Calibri" pitchFamily="34" charset="0"/>
                <a:ea typeface="ＭＳ Ｐゴシック" pitchFamily="34" charset="-128"/>
              </a:rPr>
              <a:t>inleiding</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liggaam</a:t>
            </a:r>
            <a:r>
              <a:rPr lang="en-US" sz="2800" dirty="0" smtClean="0">
                <a:latin typeface="Calibri" pitchFamily="34" charset="0"/>
                <a:ea typeface="ＭＳ Ｐゴシック" pitchFamily="34" charset="-128"/>
              </a:rPr>
              <a:t> en slot.</a:t>
            </a:r>
            <a:endParaRPr lang="en-ZA" sz="2800" dirty="0" smtClean="0">
              <a:latin typeface="Calibri" pitchFamily="34" charset="0"/>
              <a:ea typeface="ＭＳ Ｐゴシック" pitchFamily="34" charset="-128"/>
            </a:endParaRPr>
          </a:p>
          <a:p>
            <a:pPr>
              <a:lnSpc>
                <a:spcPct val="80000"/>
              </a:lnSpc>
            </a:pPr>
            <a:r>
              <a:rPr lang="en-ZA" sz="2800" dirty="0" err="1" smtClean="0">
                <a:latin typeface="Calibri" pitchFamily="34" charset="0"/>
                <a:ea typeface="ＭＳ Ｐゴシック" pitchFamily="34" charset="-128"/>
              </a:rPr>
              <a:t>Intrige</a:t>
            </a:r>
            <a:r>
              <a:rPr lang="en-ZA" sz="2800" dirty="0" smtClean="0">
                <a:latin typeface="Calibri" pitchFamily="34" charset="0"/>
                <a:ea typeface="ＭＳ Ｐゴシック" pitchFamily="34" charset="-128"/>
              </a:rPr>
              <a:t> is hoe die </a:t>
            </a:r>
            <a:r>
              <a:rPr lang="en-ZA" sz="2800" dirty="0" err="1" smtClean="0">
                <a:latin typeface="Calibri" pitchFamily="34" charset="0"/>
                <a:ea typeface="ＭＳ Ｐゴシック" pitchFamily="34" charset="-128"/>
              </a:rPr>
              <a:t>gebeure</a:t>
            </a:r>
            <a:r>
              <a:rPr lang="en-ZA" sz="2800" dirty="0" smtClean="0">
                <a:latin typeface="Calibri" pitchFamily="34" charset="0"/>
                <a:ea typeface="ＭＳ Ｐゴシック" pitchFamily="34" charset="-128"/>
              </a:rPr>
              <a:t> </a:t>
            </a:r>
            <a:r>
              <a:rPr lang="en-ZA" sz="2800" dirty="0" err="1" smtClean="0">
                <a:latin typeface="Calibri" pitchFamily="34" charset="0"/>
                <a:ea typeface="ＭＳ Ｐゴシック" pitchFamily="34" charset="-128"/>
              </a:rPr>
              <a:t>aangebied</a:t>
            </a:r>
            <a:r>
              <a:rPr lang="en-ZA" sz="2800" dirty="0" smtClean="0">
                <a:latin typeface="Calibri" pitchFamily="34" charset="0"/>
                <a:ea typeface="ＭＳ Ｐゴシック" pitchFamily="34" charset="-128"/>
              </a:rPr>
              <a:t> en </a:t>
            </a:r>
            <a:r>
              <a:rPr lang="en-ZA" sz="2800" dirty="0" err="1" smtClean="0">
                <a:latin typeface="Calibri" pitchFamily="34" charset="0"/>
                <a:ea typeface="ＭＳ Ｐゴシック" pitchFamily="34" charset="-128"/>
              </a:rPr>
              <a:t>georganiseer</a:t>
            </a:r>
            <a:r>
              <a:rPr lang="en-ZA" sz="2800" dirty="0" smtClean="0">
                <a:latin typeface="Calibri" pitchFamily="34" charset="0"/>
                <a:ea typeface="ＭＳ Ｐゴシック" pitchFamily="34" charset="-128"/>
              </a:rPr>
              <a:t> word. </a:t>
            </a:r>
            <a:r>
              <a:rPr lang="en-ZA" sz="2800" dirty="0" err="1" smtClean="0">
                <a:latin typeface="Calibri" pitchFamily="34" charset="0"/>
                <a:ea typeface="ＭＳ Ｐゴシック" pitchFamily="34" charset="-128"/>
              </a:rPr>
              <a:t>Opeenvolgende</a:t>
            </a:r>
            <a:r>
              <a:rPr lang="en-ZA" sz="2800" dirty="0" smtClean="0">
                <a:latin typeface="Calibri" pitchFamily="34" charset="0"/>
                <a:ea typeface="ＭＳ Ｐゴシック" pitchFamily="34" charset="-128"/>
              </a:rPr>
              <a:t> </a:t>
            </a:r>
            <a:r>
              <a:rPr lang="en-ZA" sz="2800" dirty="0" err="1" smtClean="0">
                <a:latin typeface="Calibri" pitchFamily="34" charset="0"/>
                <a:ea typeface="ＭＳ Ｐゴシック" pitchFamily="34" charset="-128"/>
              </a:rPr>
              <a:t>gebeure</a:t>
            </a:r>
            <a:r>
              <a:rPr lang="en-ZA" sz="2800" dirty="0" smtClean="0">
                <a:latin typeface="Calibri" pitchFamily="34" charset="0"/>
                <a:ea typeface="ＭＳ Ｐゴシック" pitchFamily="34" charset="-128"/>
              </a:rPr>
              <a:t> is </a:t>
            </a:r>
            <a:r>
              <a:rPr lang="en-ZA" sz="2800" dirty="0" err="1" smtClean="0">
                <a:latin typeface="Calibri" pitchFamily="34" charset="0"/>
                <a:ea typeface="ＭＳ Ｐゴシック" pitchFamily="34" charset="-128"/>
              </a:rPr>
              <a:t>afhanklik</a:t>
            </a:r>
            <a:r>
              <a:rPr lang="en-ZA" sz="2800" dirty="0" smtClean="0">
                <a:latin typeface="Calibri" pitchFamily="34" charset="0"/>
                <a:ea typeface="ＭＳ Ｐゴシック" pitchFamily="34" charset="-128"/>
              </a:rPr>
              <a:t> van </a:t>
            </a:r>
            <a:r>
              <a:rPr lang="en-ZA" sz="2800" dirty="0" err="1" smtClean="0">
                <a:latin typeface="Calibri" pitchFamily="34" charset="0"/>
                <a:ea typeface="ＭＳ Ｐゴシック" pitchFamily="34" charset="-128"/>
              </a:rPr>
              <a:t>mekaar</a:t>
            </a:r>
            <a:r>
              <a:rPr lang="en-ZA" sz="2800" dirty="0" smtClean="0">
                <a:latin typeface="Calibri" pitchFamily="34" charset="0"/>
                <a:ea typeface="ＭＳ Ｐゴシック" pitchFamily="34" charset="-128"/>
              </a:rPr>
              <a:t> </a:t>
            </a:r>
            <a:r>
              <a:rPr lang="en-ZA" sz="2800" dirty="0" err="1" smtClean="0">
                <a:latin typeface="Calibri" pitchFamily="34" charset="0"/>
                <a:ea typeface="ＭＳ Ｐゴシック" pitchFamily="34" charset="-128"/>
              </a:rPr>
              <a:t>sodat</a:t>
            </a:r>
            <a:r>
              <a:rPr lang="en-ZA" sz="2800" dirty="0" smtClean="0">
                <a:latin typeface="Calibri" pitchFamily="34" charset="0"/>
                <a:ea typeface="ＭＳ Ｐゴシック" pitchFamily="34" charset="-128"/>
              </a:rPr>
              <a:t> ŉ </a:t>
            </a:r>
            <a:r>
              <a:rPr lang="en-ZA" sz="2800" dirty="0" err="1" smtClean="0">
                <a:latin typeface="Calibri" pitchFamily="34" charset="0"/>
                <a:ea typeface="ＭＳ Ｐゴシック" pitchFamily="34" charset="-128"/>
              </a:rPr>
              <a:t>bepaalde</a:t>
            </a:r>
            <a:r>
              <a:rPr lang="en-ZA" sz="2800" dirty="0" smtClean="0">
                <a:latin typeface="Calibri" pitchFamily="34" charset="0"/>
                <a:ea typeface="ＭＳ Ｐゴシック" pitchFamily="34" charset="-128"/>
              </a:rPr>
              <a:t> </a:t>
            </a:r>
            <a:r>
              <a:rPr lang="en-ZA" sz="2800" dirty="0" err="1" smtClean="0">
                <a:latin typeface="Calibri" pitchFamily="34" charset="0"/>
                <a:ea typeface="ＭＳ Ｐゴシック" pitchFamily="34" charset="-128"/>
              </a:rPr>
              <a:t>effek</a:t>
            </a:r>
            <a:r>
              <a:rPr lang="en-ZA" sz="2800" dirty="0" smtClean="0">
                <a:latin typeface="Calibri" pitchFamily="34" charset="0"/>
                <a:ea typeface="ＭＳ Ｐゴシック" pitchFamily="34" charset="-128"/>
              </a:rPr>
              <a:t> </a:t>
            </a:r>
            <a:r>
              <a:rPr lang="en-ZA" sz="2800" dirty="0" err="1" smtClean="0">
                <a:latin typeface="Calibri" pitchFamily="34" charset="0"/>
                <a:ea typeface="ＭＳ Ｐゴシック" pitchFamily="34" charset="-128"/>
              </a:rPr>
              <a:t>bereik</a:t>
            </a:r>
            <a:r>
              <a:rPr lang="en-ZA" sz="2800" dirty="0" smtClean="0">
                <a:latin typeface="Calibri" pitchFamily="34" charset="0"/>
                <a:ea typeface="ＭＳ Ｐゴシック" pitchFamily="34" charset="-128"/>
              </a:rPr>
              <a:t> word. </a:t>
            </a:r>
          </a:p>
          <a:p>
            <a:pPr>
              <a:lnSpc>
                <a:spcPct val="80000"/>
              </a:lnSpc>
            </a:pPr>
            <a:r>
              <a:rPr lang="en-ZA" sz="2800" dirty="0" smtClean="0">
                <a:latin typeface="Calibri" pitchFamily="34" charset="0"/>
                <a:ea typeface="ＭＳ Ｐゴシック" pitchFamily="34" charset="-128"/>
              </a:rPr>
              <a:t>Die basis van </a:t>
            </a:r>
            <a:r>
              <a:rPr lang="en-ZA" sz="2800" dirty="0" err="1" smtClean="0">
                <a:latin typeface="Calibri" pitchFamily="34" charset="0"/>
                <a:ea typeface="ＭＳ Ｐゴシック" pitchFamily="34" charset="-128"/>
              </a:rPr>
              <a:t>enige</a:t>
            </a:r>
            <a:r>
              <a:rPr lang="en-ZA" sz="2800" dirty="0" smtClean="0">
                <a:latin typeface="Calibri" pitchFamily="34" charset="0"/>
                <a:ea typeface="ＭＳ Ｐゴシック" pitchFamily="34" charset="-128"/>
              </a:rPr>
              <a:t> </a:t>
            </a:r>
            <a:r>
              <a:rPr lang="en-ZA" sz="2800" dirty="0" err="1" smtClean="0">
                <a:latin typeface="Calibri" pitchFamily="34" charset="0"/>
                <a:ea typeface="ＭＳ Ｐゴシック" pitchFamily="34" charset="-128"/>
              </a:rPr>
              <a:t>intrige</a:t>
            </a:r>
            <a:r>
              <a:rPr lang="en-ZA" sz="2800" dirty="0" smtClean="0">
                <a:latin typeface="Calibri" pitchFamily="34" charset="0"/>
                <a:ea typeface="ＭＳ Ｐゴシック" pitchFamily="34" charset="-128"/>
              </a:rPr>
              <a:t> is </a:t>
            </a:r>
            <a:r>
              <a:rPr lang="en-ZA" sz="2800" dirty="0" err="1" smtClean="0">
                <a:latin typeface="Calibri" pitchFamily="34" charset="0"/>
                <a:ea typeface="ＭＳ Ｐゴシック" pitchFamily="34" charset="-128"/>
              </a:rPr>
              <a:t>konflik</a:t>
            </a:r>
            <a:r>
              <a:rPr lang="en-ZA" sz="2800" dirty="0" smtClean="0">
                <a:latin typeface="Calibri" pitchFamily="34" charset="0"/>
                <a:ea typeface="ＭＳ Ｐゴシック" pitchFamily="34" charset="-128"/>
              </a:rPr>
              <a:t>.  Die </a:t>
            </a:r>
            <a:r>
              <a:rPr lang="en-ZA" sz="2800" dirty="0" err="1" smtClean="0">
                <a:latin typeface="Calibri" pitchFamily="34" charset="0"/>
                <a:ea typeface="ＭＳ Ｐゴシック" pitchFamily="34" charset="-128"/>
              </a:rPr>
              <a:t>karakters</a:t>
            </a:r>
            <a:r>
              <a:rPr lang="en-ZA" sz="2800" dirty="0" smtClean="0">
                <a:latin typeface="Calibri" pitchFamily="34" charset="0"/>
                <a:ea typeface="ＭＳ Ｐゴシック" pitchFamily="34" charset="-128"/>
              </a:rPr>
              <a:t> word met </a:t>
            </a:r>
            <a:r>
              <a:rPr lang="en-US" sz="2800" dirty="0" smtClean="0">
                <a:latin typeface="Calibri" pitchFamily="34" charset="0"/>
                <a:ea typeface="ＭＳ Ｐゴシック" pitchFamily="34" charset="-128"/>
              </a:rPr>
              <a:t>ŉ </a:t>
            </a:r>
            <a:r>
              <a:rPr lang="en-US" sz="2800" dirty="0" err="1" smtClean="0">
                <a:latin typeface="Calibri" pitchFamily="34" charset="0"/>
                <a:ea typeface="ＭＳ Ｐゴシック" pitchFamily="34" charset="-128"/>
              </a:rPr>
              <a:t>situasie</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gekonfronteer</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wat</a:t>
            </a:r>
            <a:r>
              <a:rPr lang="en-US" sz="2800" dirty="0" smtClean="0">
                <a:latin typeface="Calibri" pitchFamily="34" charset="0"/>
                <a:ea typeface="ＭＳ Ｐゴシック" pitchFamily="34" charset="-128"/>
              </a:rPr>
              <a:t> teen die </a:t>
            </a:r>
            <a:r>
              <a:rPr lang="en-US" sz="2800" dirty="0" err="1" smtClean="0">
                <a:latin typeface="Calibri" pitchFamily="34" charset="0"/>
                <a:ea typeface="ＭＳ Ｐゴシック" pitchFamily="34" charset="-128"/>
              </a:rPr>
              <a:t>einde</a:t>
            </a:r>
            <a:r>
              <a:rPr lang="en-US" sz="2800" dirty="0" smtClean="0">
                <a:latin typeface="Calibri" pitchFamily="34" charset="0"/>
                <a:ea typeface="ＭＳ Ｐゴシック" pitchFamily="34" charset="-128"/>
              </a:rPr>
              <a:t> van die </a:t>
            </a:r>
            <a:r>
              <a:rPr lang="en-US" sz="2800" dirty="0" err="1" smtClean="0">
                <a:latin typeface="Calibri" pitchFamily="34" charset="0"/>
                <a:ea typeface="ＭＳ Ｐゴシック" pitchFamily="34" charset="-128"/>
              </a:rPr>
              <a:t>verhaal</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opgelos</a:t>
            </a:r>
            <a:r>
              <a:rPr lang="en-US" sz="2800" dirty="0" smtClean="0">
                <a:latin typeface="Calibri" pitchFamily="34" charset="0"/>
                <a:ea typeface="ＭＳ Ｐゴシック" pitchFamily="34" charset="-128"/>
              </a:rPr>
              <a:t> word. </a:t>
            </a:r>
            <a:endParaRPr lang="en-ZA" sz="2800" dirty="0" smtClean="0">
              <a:latin typeface="Calibri" pitchFamily="34" charset="0"/>
              <a:ea typeface="ＭＳ Ｐゴシック" pitchFamily="34" charset="-128"/>
            </a:endParaRPr>
          </a:p>
          <a:p>
            <a:pPr eaLnBrk="1" hangingPunct="1">
              <a:spcBef>
                <a:spcPct val="50000"/>
              </a:spcBef>
              <a:buFontTx/>
              <a:buNone/>
            </a:pPr>
            <a:endParaRPr lang="en-US" dirty="0" smtClean="0">
              <a:effectLst>
                <a:outerShdw blurRad="38100" dist="38100" dir="2700000" algn="tl">
                  <a:srgbClr val="C0C0C0"/>
                </a:outerShdw>
              </a:effectLst>
              <a:ea typeface="ＭＳ Ｐゴシック"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500034" y="0"/>
            <a:ext cx="8229600" cy="796908"/>
          </a:xfrm>
        </p:spPr>
        <p:txBody>
          <a:bodyPr/>
          <a:lstStyle/>
          <a:p>
            <a:pPr eaLnBrk="1" hangingPunct="1"/>
            <a:r>
              <a:rPr lang="en-US" b="1" dirty="0" err="1" smtClean="0">
                <a:latin typeface="Calibri" pitchFamily="34" charset="0"/>
                <a:ea typeface="ＭＳ Ｐゴシック" pitchFamily="34" charset="-128"/>
              </a:rPr>
              <a:t>Subintrige</a:t>
            </a:r>
            <a:endParaRPr lang="en-US" b="1" dirty="0" smtClean="0">
              <a:ea typeface="ＭＳ Ｐゴシック" pitchFamily="34" charset="-128"/>
            </a:endParaRPr>
          </a:p>
        </p:txBody>
      </p:sp>
      <p:sp>
        <p:nvSpPr>
          <p:cNvPr id="22530" name="Slide Number Placeholder 3"/>
          <p:cNvSpPr>
            <a:spLocks noGrp="1"/>
          </p:cNvSpPr>
          <p:nvPr>
            <p:ph type="sldNum" sz="quarter" idx="4294967295"/>
          </p:nvPr>
        </p:nvSpPr>
        <p:spPr>
          <a:xfrm>
            <a:off x="6553200" y="6245225"/>
            <a:ext cx="2133600" cy="476250"/>
          </a:xfrm>
          <a:prstGeom prst="rect">
            <a:avLst/>
          </a:prstGeom>
          <a:noFill/>
        </p:spPr>
        <p:txBody>
          <a:bodyPr/>
          <a:lstStyle/>
          <a:p>
            <a:fld id="{6A4B6A1A-399D-4D60-9088-A5E3D3625DB5}" type="slidenum">
              <a:rPr lang="en-US"/>
              <a:pPr/>
              <a:t>13</a:t>
            </a:fld>
            <a:endParaRPr lang="en-US"/>
          </a:p>
        </p:txBody>
      </p:sp>
      <p:sp>
        <p:nvSpPr>
          <p:cNvPr id="6" name="Content Placeholder 2"/>
          <p:cNvSpPr>
            <a:spLocks noGrp="1"/>
          </p:cNvSpPr>
          <p:nvPr>
            <p:ph idx="1"/>
          </p:nvPr>
        </p:nvSpPr>
        <p:spPr>
          <a:xfrm>
            <a:off x="457200" y="1219200"/>
            <a:ext cx="8229600" cy="4525963"/>
          </a:xfrm>
        </p:spPr>
        <p:txBody>
          <a:bodyPr/>
          <a:lstStyle/>
          <a:p>
            <a:pPr marL="444500" indent="-444500"/>
            <a:r>
              <a:rPr lang="en-US" dirty="0" smtClean="0">
                <a:latin typeface="Calibri" pitchFamily="34" charset="0"/>
                <a:ea typeface="ＭＳ Ｐゴシック" pitchFamily="34" charset="-128"/>
              </a:rPr>
              <a:t>ŉ </a:t>
            </a:r>
            <a:r>
              <a:rPr lang="en-US" dirty="0" err="1" smtClean="0">
                <a:latin typeface="Calibri" pitchFamily="34" charset="0"/>
                <a:ea typeface="ＭＳ Ｐゴシック" pitchFamily="34" charset="-128"/>
              </a:rPr>
              <a:t>Versameling</a:t>
            </a:r>
            <a:r>
              <a:rPr lang="en-US" dirty="0" smtClean="0">
                <a:latin typeface="Calibri" pitchFamily="34" charset="0"/>
                <a:ea typeface="ＭＳ Ｐゴシック" pitchFamily="34" charset="-128"/>
              </a:rPr>
              <a:t> van minder </a:t>
            </a:r>
            <a:r>
              <a:rPr lang="en-US" dirty="0" err="1" smtClean="0">
                <a:latin typeface="Calibri" pitchFamily="34" charset="0"/>
                <a:ea typeface="ＭＳ Ｐゴシック" pitchFamily="34" charset="-128"/>
              </a:rPr>
              <a:t>belangrike</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gebeure</a:t>
            </a:r>
            <a:r>
              <a:rPr lang="en-US" dirty="0" smtClean="0">
                <a:latin typeface="Calibri" pitchFamily="34" charset="0"/>
                <a:ea typeface="ＭＳ Ｐゴシック" pitchFamily="34" charset="-128"/>
              </a:rPr>
              <a:t> in ŉ roman of ŉ drama.  </a:t>
            </a:r>
          </a:p>
          <a:p>
            <a:pPr marL="444500" indent="-444500"/>
            <a:r>
              <a:rPr lang="en-US" dirty="0" err="1" smtClean="0">
                <a:latin typeface="Calibri" pitchFamily="34" charset="0"/>
                <a:ea typeface="ＭＳ Ｐゴシック" pitchFamily="34" charset="-128"/>
              </a:rPr>
              <a:t>Dit</a:t>
            </a:r>
            <a:r>
              <a:rPr lang="en-US" dirty="0" smtClean="0">
                <a:latin typeface="Calibri" pitchFamily="34" charset="0"/>
                <a:ea typeface="ＭＳ Ｐゴシック" pitchFamily="34" charset="-128"/>
              </a:rPr>
              <a:t> het </a:t>
            </a:r>
            <a:r>
              <a:rPr lang="en-US" dirty="0" err="1" smtClean="0">
                <a:latin typeface="Calibri" pitchFamily="34" charset="0"/>
                <a:ea typeface="ＭＳ Ｐゴシック" pitchFamily="34" charset="-128"/>
              </a:rPr>
              <a:t>gewoonlik</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iets</a:t>
            </a:r>
            <a:r>
              <a:rPr lang="en-US" dirty="0" smtClean="0">
                <a:latin typeface="Calibri" pitchFamily="34" charset="0"/>
                <a:ea typeface="ＭＳ Ｐゴシック" pitchFamily="34" charset="-128"/>
              </a:rPr>
              <a:t> met die </a:t>
            </a:r>
            <a:r>
              <a:rPr lang="en-US" dirty="0" err="1" smtClean="0">
                <a:latin typeface="Calibri" pitchFamily="34" charset="0"/>
                <a:ea typeface="ＭＳ Ｐゴシック" pitchFamily="34" charset="-128"/>
              </a:rPr>
              <a:t>intrige</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te</a:t>
            </a:r>
            <a:r>
              <a:rPr lang="en-US" dirty="0" smtClean="0">
                <a:latin typeface="Calibri" pitchFamily="34" charset="0"/>
                <a:ea typeface="ＭＳ Ｐゴシック" pitchFamily="34" charset="-128"/>
              </a:rPr>
              <a:t>    </a:t>
            </a:r>
          </a:p>
          <a:p>
            <a:pPr marL="444500" indent="12700">
              <a:buFontTx/>
              <a:buNone/>
            </a:pPr>
            <a:r>
              <a:rPr lang="en-US" dirty="0" err="1" smtClean="0">
                <a:latin typeface="Calibri" pitchFamily="34" charset="0"/>
                <a:ea typeface="ＭＳ Ｐゴシック" pitchFamily="34" charset="-128"/>
              </a:rPr>
              <a:t>doen</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lewer</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kommentaar</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komplimenteer</a:t>
            </a:r>
            <a:r>
              <a:rPr lang="en-US" dirty="0" smtClean="0">
                <a:latin typeface="Calibri" pitchFamily="34" charset="0"/>
                <a:ea typeface="ＭＳ Ｐゴシック" pitchFamily="34" charset="-128"/>
              </a:rPr>
              <a:t> of </a:t>
            </a:r>
          </a:p>
          <a:p>
            <a:pPr marL="444500" indent="76200">
              <a:buFontTx/>
              <a:buNone/>
            </a:pPr>
            <a:r>
              <a:rPr lang="en-US" dirty="0" err="1" smtClean="0">
                <a:latin typeface="Calibri" pitchFamily="34" charset="0"/>
                <a:ea typeface="ＭＳ Ｐゴシック" pitchFamily="34" charset="-128"/>
              </a:rPr>
              <a:t>ondersteun</a:t>
            </a:r>
            <a:r>
              <a:rPr lang="en-US" dirty="0" smtClean="0">
                <a:latin typeface="Calibri" pitchFamily="34" charset="0"/>
                <a:ea typeface="ＭＳ Ｐゴシック" pitchFamily="34" charset="-128"/>
              </a:rPr>
              <a:t> die </a:t>
            </a:r>
            <a:r>
              <a:rPr lang="en-US" dirty="0" err="1" smtClean="0">
                <a:latin typeface="Calibri" pitchFamily="34" charset="0"/>
                <a:ea typeface="ＭＳ Ｐゴシック" pitchFamily="34" charset="-128"/>
              </a:rPr>
              <a:t>intrige</a:t>
            </a:r>
            <a:r>
              <a:rPr lang="en-US" dirty="0" smtClean="0">
                <a:latin typeface="Calibri" pitchFamily="34" charset="0"/>
                <a:ea typeface="ＭＳ Ｐゴシック" pitchFamily="34" charset="-128"/>
              </a:rPr>
              <a:t>).  </a:t>
            </a:r>
          </a:p>
          <a:p>
            <a:pPr marL="444500" indent="-444500"/>
            <a:r>
              <a:rPr lang="en-US" dirty="0" err="1" smtClean="0">
                <a:latin typeface="Calibri" pitchFamily="34" charset="0"/>
                <a:ea typeface="ＭＳ Ｐゴシック" pitchFamily="34" charset="-128"/>
              </a:rPr>
              <a:t>Soms</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kan</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daar</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aanvanklik</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meer</a:t>
            </a:r>
            <a:r>
              <a:rPr lang="en-US" dirty="0" smtClean="0">
                <a:latin typeface="Calibri" pitchFamily="34" charset="0"/>
                <a:ea typeface="ＭＳ Ｐゴシック" pitchFamily="34" charset="-128"/>
              </a:rPr>
              <a:t> as </a:t>
            </a:r>
            <a:r>
              <a:rPr lang="en-US" dirty="0" err="1" smtClean="0">
                <a:latin typeface="Calibri" pitchFamily="34" charset="0"/>
                <a:ea typeface="ＭＳ Ｐゴシック" pitchFamily="34" charset="-128"/>
              </a:rPr>
              <a:t>een</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subintrige</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ontwikkel</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wat</a:t>
            </a:r>
            <a:r>
              <a:rPr lang="en-US" dirty="0" smtClean="0">
                <a:latin typeface="Calibri" pitchFamily="34" charset="0"/>
                <a:ea typeface="ＭＳ Ｐゴシック" pitchFamily="34" charset="-128"/>
              </a:rPr>
              <a:t> later as </a:t>
            </a:r>
            <a:r>
              <a:rPr lang="en-US" dirty="0" err="1" smtClean="0">
                <a:latin typeface="Calibri" pitchFamily="34" charset="0"/>
                <a:ea typeface="ＭＳ Ｐゴシック" pitchFamily="34" charset="-128"/>
              </a:rPr>
              <a:t>een</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intrige</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saamsmelt</a:t>
            </a:r>
            <a:r>
              <a:rPr lang="en-US" dirty="0" smtClean="0">
                <a:latin typeface="Calibri" pitchFamily="34" charset="0"/>
                <a:ea typeface="ＭＳ Ｐゴシック" pitchFamily="34" charset="-128"/>
              </a:rPr>
              <a:t>.</a:t>
            </a:r>
            <a:endParaRPr lang="en-ZA" dirty="0" smtClean="0">
              <a:latin typeface="Calibri"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500034" y="0"/>
            <a:ext cx="8229600" cy="654032"/>
          </a:xfrm>
        </p:spPr>
        <p:txBody>
          <a:bodyPr/>
          <a:lstStyle/>
          <a:p>
            <a:r>
              <a:rPr lang="en-US" b="1" dirty="0" err="1" smtClean="0">
                <a:latin typeface="Calibri" pitchFamily="34" charset="0"/>
                <a:ea typeface="ＭＳ Ｐゴシック" pitchFamily="34" charset="-128"/>
              </a:rPr>
              <a:t>Styl</a:t>
            </a:r>
            <a:r>
              <a:rPr lang="en-US" b="1" dirty="0" smtClean="0">
                <a:latin typeface="Calibri" pitchFamily="34" charset="0"/>
                <a:ea typeface="ＭＳ Ｐゴシック" pitchFamily="34" charset="-128"/>
              </a:rPr>
              <a:t> en </a:t>
            </a:r>
            <a:r>
              <a:rPr lang="en-US" b="1" dirty="0" err="1" smtClean="0">
                <a:latin typeface="Calibri" pitchFamily="34" charset="0"/>
                <a:ea typeface="ＭＳ Ｐゴシック" pitchFamily="34" charset="-128"/>
              </a:rPr>
              <a:t>woordkeuse</a:t>
            </a:r>
            <a:r>
              <a:rPr lang="en-ZA" dirty="0" smtClean="0">
                <a:latin typeface="Calibri" pitchFamily="34" charset="0"/>
                <a:ea typeface="ＭＳ Ｐゴシック" pitchFamily="34" charset="-128"/>
              </a:rPr>
              <a:t> </a:t>
            </a:r>
            <a:endParaRPr lang="en-ZA" b="1" dirty="0" smtClean="0">
              <a:ea typeface="ＭＳ Ｐゴシック" pitchFamily="34" charset="-128"/>
            </a:endParaRPr>
          </a:p>
        </p:txBody>
      </p:sp>
      <p:sp>
        <p:nvSpPr>
          <p:cNvPr id="23554" name="Slide Number Placeholder 3"/>
          <p:cNvSpPr>
            <a:spLocks noGrp="1"/>
          </p:cNvSpPr>
          <p:nvPr>
            <p:ph type="sldNum" sz="quarter" idx="4294967295"/>
          </p:nvPr>
        </p:nvSpPr>
        <p:spPr>
          <a:xfrm>
            <a:off x="6553200" y="6245225"/>
            <a:ext cx="2133600" cy="476250"/>
          </a:xfrm>
          <a:prstGeom prst="rect">
            <a:avLst/>
          </a:prstGeom>
          <a:noFill/>
        </p:spPr>
        <p:txBody>
          <a:bodyPr/>
          <a:lstStyle/>
          <a:p>
            <a:fld id="{313D68C1-26F7-40FB-8184-4A1A9EDE7362}" type="slidenum">
              <a:rPr lang="en-US"/>
              <a:pPr/>
              <a:t>14</a:t>
            </a:fld>
            <a:endParaRPr lang="en-US"/>
          </a:p>
        </p:txBody>
      </p:sp>
      <p:sp>
        <p:nvSpPr>
          <p:cNvPr id="23555" name="Content Placeholder 2"/>
          <p:cNvSpPr>
            <a:spLocks noGrp="1"/>
          </p:cNvSpPr>
          <p:nvPr>
            <p:ph idx="1"/>
          </p:nvPr>
        </p:nvSpPr>
        <p:spPr>
          <a:xfrm>
            <a:off x="457200" y="1371600"/>
            <a:ext cx="8229600" cy="3900488"/>
          </a:xfrm>
        </p:spPr>
        <p:txBody>
          <a:bodyPr/>
          <a:lstStyle/>
          <a:p>
            <a:r>
              <a:rPr lang="en-US" dirty="0" err="1" smtClean="0">
                <a:latin typeface="Calibri" pitchFamily="34" charset="0"/>
                <a:ea typeface="ＭＳ Ｐゴシック" pitchFamily="34" charset="-128"/>
              </a:rPr>
              <a:t>Styl</a:t>
            </a:r>
            <a:r>
              <a:rPr lang="en-US" dirty="0" smtClean="0">
                <a:latin typeface="Calibri" pitchFamily="34" charset="0"/>
                <a:ea typeface="ＭＳ Ｐゴシック" pitchFamily="34" charset="-128"/>
              </a:rPr>
              <a:t> het </a:t>
            </a:r>
            <a:r>
              <a:rPr lang="en-US" dirty="0" err="1" smtClean="0">
                <a:latin typeface="Calibri" pitchFamily="34" charset="0"/>
                <a:ea typeface="ＭＳ Ｐゴシック" pitchFamily="34" charset="-128"/>
              </a:rPr>
              <a:t>te</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doen</a:t>
            </a:r>
            <a:r>
              <a:rPr lang="en-US" dirty="0" smtClean="0">
                <a:latin typeface="Calibri" pitchFamily="34" charset="0"/>
                <a:ea typeface="ＭＳ Ｐゴシック" pitchFamily="34" charset="-128"/>
              </a:rPr>
              <a:t> met die </a:t>
            </a:r>
            <a:r>
              <a:rPr lang="en-US" dirty="0" err="1" smtClean="0">
                <a:latin typeface="Calibri" pitchFamily="34" charset="0"/>
                <a:ea typeface="ＭＳ Ｐゴシック" pitchFamily="34" charset="-128"/>
              </a:rPr>
              <a:t>manier</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waarop</a:t>
            </a:r>
            <a:r>
              <a:rPr lang="en-US" dirty="0" smtClean="0">
                <a:latin typeface="Calibri" pitchFamily="34" charset="0"/>
                <a:ea typeface="ＭＳ Ｐゴシック" pitchFamily="34" charset="-128"/>
              </a:rPr>
              <a:t> die </a:t>
            </a:r>
            <a:r>
              <a:rPr lang="en-US" dirty="0" err="1" smtClean="0">
                <a:latin typeface="Calibri" pitchFamily="34" charset="0"/>
                <a:ea typeface="ＭＳ Ｐゴシック" pitchFamily="34" charset="-128"/>
              </a:rPr>
              <a:t>skrywer</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hom</a:t>
            </a:r>
            <a:r>
              <a:rPr lang="en-US" dirty="0" smtClean="0">
                <a:latin typeface="Calibri" pitchFamily="34" charset="0"/>
                <a:ea typeface="ＭＳ Ｐゴシック" pitchFamily="34" charset="-128"/>
              </a:rPr>
              <a:t>-/</a:t>
            </a:r>
            <a:r>
              <a:rPr lang="en-US" dirty="0" err="1" smtClean="0">
                <a:latin typeface="Calibri" pitchFamily="34" charset="0"/>
                <a:ea typeface="ＭＳ Ｐゴシック" pitchFamily="34" charset="-128"/>
              </a:rPr>
              <a:t>haarself</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uitdruk</a:t>
            </a:r>
            <a:r>
              <a:rPr lang="en-US" dirty="0" smtClean="0">
                <a:latin typeface="Calibri" pitchFamily="34" charset="0"/>
                <a:ea typeface="ＭＳ Ｐゴシック" pitchFamily="34" charset="-128"/>
              </a:rPr>
              <a:t>.</a:t>
            </a:r>
          </a:p>
          <a:p>
            <a:endParaRPr lang="en-US" dirty="0" smtClean="0">
              <a:latin typeface="Calibri" pitchFamily="34" charset="0"/>
              <a:ea typeface="ＭＳ Ｐゴシック" pitchFamily="34" charset="-128"/>
            </a:endParaRPr>
          </a:p>
          <a:p>
            <a:r>
              <a:rPr lang="en-US" dirty="0" err="1" smtClean="0">
                <a:latin typeface="Calibri" pitchFamily="34" charset="0"/>
                <a:ea typeface="ＭＳ Ｐゴシック" pitchFamily="34" charset="-128"/>
              </a:rPr>
              <a:t>Dit</a:t>
            </a:r>
            <a:r>
              <a:rPr lang="en-US" dirty="0" smtClean="0">
                <a:latin typeface="Calibri" pitchFamily="34" charset="0"/>
                <a:ea typeface="ＭＳ Ｐゴシック" pitchFamily="34" charset="-128"/>
              </a:rPr>
              <a:t> word </a:t>
            </a:r>
            <a:r>
              <a:rPr lang="en-US" dirty="0" err="1" smtClean="0">
                <a:latin typeface="Calibri" pitchFamily="34" charset="0"/>
                <a:ea typeface="ＭＳ Ｐゴシック" pitchFamily="34" charset="-128"/>
              </a:rPr>
              <a:t>beïnvloed</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deur</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faktore</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soos</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woordeskat</a:t>
            </a:r>
            <a:r>
              <a:rPr lang="en-US" dirty="0" smtClean="0">
                <a:latin typeface="Calibri" pitchFamily="34" charset="0"/>
                <a:ea typeface="ＭＳ Ｐゴシック" pitchFamily="34" charset="-128"/>
              </a:rPr>
              <a:t>, die </a:t>
            </a:r>
            <a:r>
              <a:rPr lang="en-US" dirty="0" err="1" smtClean="0">
                <a:latin typeface="Calibri" pitchFamily="34" charset="0"/>
                <a:ea typeface="ＭＳ Ｐゴシック" pitchFamily="34" charset="-128"/>
              </a:rPr>
              <a:t>gebruik</a:t>
            </a:r>
            <a:r>
              <a:rPr lang="en-US" dirty="0" smtClean="0">
                <a:latin typeface="Calibri" pitchFamily="34" charset="0"/>
                <a:ea typeface="ＭＳ Ｐゴシック" pitchFamily="34" charset="-128"/>
              </a:rPr>
              <a:t> van </a:t>
            </a:r>
            <a:r>
              <a:rPr lang="en-US" dirty="0" err="1" smtClean="0">
                <a:latin typeface="Calibri" pitchFamily="34" charset="0"/>
                <a:ea typeface="ＭＳ Ｐゴシック" pitchFamily="34" charset="-128"/>
              </a:rPr>
              <a:t>figuurlike</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taal</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sinstrukture</a:t>
            </a:r>
            <a:r>
              <a:rPr lang="en-US" dirty="0" smtClean="0">
                <a:latin typeface="Calibri" pitchFamily="34" charset="0"/>
                <a:ea typeface="ＭＳ Ｐゴシック" pitchFamily="34" charset="-128"/>
              </a:rPr>
              <a:t> en </a:t>
            </a:r>
            <a:r>
              <a:rPr lang="en-US" dirty="0" err="1" smtClean="0">
                <a:latin typeface="Calibri" pitchFamily="34" charset="0"/>
                <a:ea typeface="ＭＳ Ｐゴシック" pitchFamily="34" charset="-128"/>
              </a:rPr>
              <a:t>toon</a:t>
            </a:r>
            <a:r>
              <a:rPr lang="en-US" dirty="0" smtClean="0">
                <a:latin typeface="Calibri" pitchFamily="34" charset="0"/>
                <a:ea typeface="ＭＳ Ｐゴシック" pitchFamily="34" charset="-128"/>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571472" y="0"/>
            <a:ext cx="8229600" cy="714356"/>
          </a:xfrm>
        </p:spPr>
        <p:txBody>
          <a:bodyPr/>
          <a:lstStyle/>
          <a:p>
            <a:r>
              <a:rPr lang="en-US" b="1" dirty="0" err="1" smtClean="0">
                <a:latin typeface="Calibri" pitchFamily="34" charset="0"/>
                <a:ea typeface="ＭＳ Ｐゴシック" pitchFamily="34" charset="-128"/>
              </a:rPr>
              <a:t>Woordkeuse</a:t>
            </a:r>
            <a:endParaRPr lang="en-ZA" dirty="0" smtClean="0">
              <a:ea typeface="ＭＳ Ｐゴシック" pitchFamily="34" charset="-128"/>
            </a:endParaRPr>
          </a:p>
        </p:txBody>
      </p:sp>
      <p:sp>
        <p:nvSpPr>
          <p:cNvPr id="24578" name="Slide Number Placeholder 3"/>
          <p:cNvSpPr>
            <a:spLocks noGrp="1"/>
          </p:cNvSpPr>
          <p:nvPr>
            <p:ph type="sldNum" sz="quarter" idx="4294967295"/>
          </p:nvPr>
        </p:nvSpPr>
        <p:spPr>
          <a:xfrm>
            <a:off x="6553200" y="6245225"/>
            <a:ext cx="2133600" cy="476250"/>
          </a:xfrm>
          <a:prstGeom prst="rect">
            <a:avLst/>
          </a:prstGeom>
          <a:noFill/>
        </p:spPr>
        <p:txBody>
          <a:bodyPr/>
          <a:lstStyle/>
          <a:p>
            <a:fld id="{00F6C4FA-985C-4A82-9E99-C0E9BE543A7B}" type="slidenum">
              <a:rPr lang="en-US"/>
              <a:pPr/>
              <a:t>15</a:t>
            </a:fld>
            <a:endParaRPr lang="en-US"/>
          </a:p>
        </p:txBody>
      </p:sp>
      <p:sp>
        <p:nvSpPr>
          <p:cNvPr id="24579" name="Footer Placeholder 4"/>
          <p:cNvSpPr>
            <a:spLocks noGrp="1"/>
          </p:cNvSpPr>
          <p:nvPr>
            <p:ph type="ftr" sz="quarter" idx="11"/>
          </p:nvPr>
        </p:nvSpPr>
        <p:spPr>
          <a:noFill/>
        </p:spPr>
        <p:txBody>
          <a:bodyPr/>
          <a:lstStyle/>
          <a:p>
            <a:endParaRPr lang="en-US" smtClean="0">
              <a:latin typeface="Arial" pitchFamily="34" charset="0"/>
              <a:ea typeface="ＭＳ Ｐゴシック" pitchFamily="34" charset="-128"/>
            </a:endParaRPr>
          </a:p>
        </p:txBody>
      </p:sp>
      <p:sp>
        <p:nvSpPr>
          <p:cNvPr id="6" name="Content Placeholder 2"/>
          <p:cNvSpPr>
            <a:spLocks noGrp="1"/>
          </p:cNvSpPr>
          <p:nvPr>
            <p:ph idx="1"/>
          </p:nvPr>
        </p:nvSpPr>
        <p:spPr>
          <a:xfrm>
            <a:off x="457200" y="1295400"/>
            <a:ext cx="8229600" cy="5054600"/>
          </a:xfrm>
        </p:spPr>
        <p:txBody>
          <a:bodyPr/>
          <a:lstStyle/>
          <a:p>
            <a:pPr>
              <a:lnSpc>
                <a:spcPct val="90000"/>
              </a:lnSpc>
              <a:defRPr/>
            </a:pPr>
            <a:r>
              <a:rPr lang="en-US" sz="2800" dirty="0" err="1">
                <a:latin typeface="Calibri" charset="0"/>
              </a:rPr>
              <a:t>Woordkeuse</a:t>
            </a:r>
            <a:r>
              <a:rPr lang="en-US" sz="2800" dirty="0">
                <a:latin typeface="Calibri" charset="0"/>
              </a:rPr>
              <a:t> het </a:t>
            </a:r>
            <a:r>
              <a:rPr lang="en-US" sz="2800" dirty="0" err="1">
                <a:latin typeface="Calibri" charset="0"/>
              </a:rPr>
              <a:t>te</a:t>
            </a:r>
            <a:r>
              <a:rPr lang="en-US" sz="2800" dirty="0">
                <a:latin typeface="Calibri" charset="0"/>
              </a:rPr>
              <a:t> </a:t>
            </a:r>
            <a:r>
              <a:rPr lang="en-US" sz="2800" dirty="0" err="1">
                <a:latin typeface="Calibri" charset="0"/>
              </a:rPr>
              <a:t>doen</a:t>
            </a:r>
            <a:r>
              <a:rPr lang="en-US" sz="2800" dirty="0">
                <a:latin typeface="Calibri" charset="0"/>
              </a:rPr>
              <a:t> met die </a:t>
            </a:r>
            <a:r>
              <a:rPr lang="en-US" sz="2800" dirty="0" err="1">
                <a:latin typeface="Calibri" charset="0"/>
              </a:rPr>
              <a:t>skrywer</a:t>
            </a:r>
            <a:r>
              <a:rPr lang="en-US" sz="2800" dirty="0">
                <a:latin typeface="Calibri" charset="0"/>
              </a:rPr>
              <a:t> se </a:t>
            </a:r>
            <a:r>
              <a:rPr lang="en-US" sz="2800" dirty="0" err="1">
                <a:latin typeface="Calibri" charset="0"/>
              </a:rPr>
              <a:t>keuse</a:t>
            </a:r>
            <a:r>
              <a:rPr lang="en-US" sz="2800" dirty="0">
                <a:latin typeface="Calibri" charset="0"/>
              </a:rPr>
              <a:t> en </a:t>
            </a:r>
            <a:r>
              <a:rPr lang="en-US" sz="2800" dirty="0" err="1">
                <a:latin typeface="Calibri" charset="0"/>
              </a:rPr>
              <a:t>gebruik</a:t>
            </a:r>
            <a:r>
              <a:rPr lang="en-US" sz="2800" dirty="0">
                <a:latin typeface="Calibri" charset="0"/>
              </a:rPr>
              <a:t> van </a:t>
            </a:r>
            <a:r>
              <a:rPr lang="en-US" sz="2800" dirty="0" err="1">
                <a:latin typeface="Calibri" charset="0"/>
              </a:rPr>
              <a:t>woorde</a:t>
            </a:r>
            <a:r>
              <a:rPr lang="en-US" sz="2800" dirty="0">
                <a:latin typeface="Calibri" charset="0"/>
              </a:rPr>
              <a:t>.</a:t>
            </a:r>
          </a:p>
          <a:p>
            <a:pPr>
              <a:lnSpc>
                <a:spcPct val="90000"/>
              </a:lnSpc>
              <a:buFont typeface="Arial" charset="0"/>
              <a:buNone/>
              <a:defRPr/>
            </a:pPr>
            <a:endParaRPr lang="en-US" sz="2800" dirty="0">
              <a:latin typeface="Calibri" charset="0"/>
            </a:endParaRPr>
          </a:p>
          <a:p>
            <a:pPr>
              <a:lnSpc>
                <a:spcPct val="90000"/>
              </a:lnSpc>
              <a:defRPr/>
            </a:pPr>
            <a:r>
              <a:rPr lang="en-US" sz="2800" dirty="0" err="1">
                <a:latin typeface="Calibri" charset="0"/>
              </a:rPr>
              <a:t>Woordkeuse</a:t>
            </a:r>
            <a:r>
              <a:rPr lang="en-US" sz="2800" dirty="0">
                <a:latin typeface="Calibri" charset="0"/>
              </a:rPr>
              <a:t> </a:t>
            </a:r>
            <a:r>
              <a:rPr lang="en-US" sz="2800" dirty="0" err="1">
                <a:latin typeface="Calibri" charset="0"/>
              </a:rPr>
              <a:t>kan</a:t>
            </a:r>
            <a:r>
              <a:rPr lang="en-US" sz="2800" dirty="0">
                <a:latin typeface="Calibri" charset="0"/>
              </a:rPr>
              <a:t> </a:t>
            </a:r>
            <a:r>
              <a:rPr lang="en-US" sz="2800" dirty="0" err="1">
                <a:latin typeface="Calibri" charset="0"/>
              </a:rPr>
              <a:t>beskryf</a:t>
            </a:r>
            <a:r>
              <a:rPr lang="en-US" sz="2800" dirty="0">
                <a:latin typeface="Calibri" charset="0"/>
              </a:rPr>
              <a:t> word as </a:t>
            </a:r>
            <a:r>
              <a:rPr lang="en-US" sz="2800" dirty="0" err="1">
                <a:latin typeface="Calibri" charset="0"/>
              </a:rPr>
              <a:t>geselserig</a:t>
            </a:r>
            <a:r>
              <a:rPr lang="en-US" sz="2800" dirty="0">
                <a:latin typeface="Calibri" charset="0"/>
              </a:rPr>
              <a:t>, </a:t>
            </a:r>
            <a:r>
              <a:rPr lang="en-US" sz="2800" dirty="0" err="1">
                <a:latin typeface="Calibri" charset="0"/>
              </a:rPr>
              <a:t>eenvoudig</a:t>
            </a:r>
            <a:r>
              <a:rPr lang="en-US" sz="2800" dirty="0">
                <a:latin typeface="Calibri" charset="0"/>
              </a:rPr>
              <a:t>, elegant, </a:t>
            </a:r>
            <a:r>
              <a:rPr lang="en-US" sz="2800" dirty="0" err="1">
                <a:latin typeface="Calibri" charset="0"/>
              </a:rPr>
              <a:t>formeel</a:t>
            </a:r>
            <a:r>
              <a:rPr lang="en-US" sz="2800" dirty="0">
                <a:latin typeface="Calibri" charset="0"/>
              </a:rPr>
              <a:t>, </a:t>
            </a:r>
            <a:r>
              <a:rPr lang="en-US" sz="2800" dirty="0" err="1">
                <a:latin typeface="Calibri" charset="0"/>
              </a:rPr>
              <a:t>tegnies</a:t>
            </a:r>
            <a:r>
              <a:rPr lang="en-US" sz="2800" dirty="0">
                <a:latin typeface="Calibri" charset="0"/>
              </a:rPr>
              <a:t>, </a:t>
            </a:r>
            <a:r>
              <a:rPr lang="en-US" sz="2800" dirty="0" err="1">
                <a:latin typeface="Calibri" charset="0"/>
              </a:rPr>
              <a:t>figuurlik</a:t>
            </a:r>
            <a:r>
              <a:rPr lang="en-US" sz="2800" dirty="0">
                <a:latin typeface="Calibri" charset="0"/>
              </a:rPr>
              <a:t>, </a:t>
            </a:r>
            <a:r>
              <a:rPr lang="en-US" sz="2800" dirty="0" err="1">
                <a:latin typeface="Calibri" charset="0"/>
              </a:rPr>
              <a:t>emotief</a:t>
            </a:r>
            <a:r>
              <a:rPr lang="en-US" sz="2800" dirty="0">
                <a:latin typeface="Calibri" charset="0"/>
              </a:rPr>
              <a:t>, </a:t>
            </a:r>
            <a:r>
              <a:rPr lang="en-US" sz="2800" dirty="0" err="1">
                <a:latin typeface="Calibri" charset="0"/>
              </a:rPr>
              <a:t>pretensieus</a:t>
            </a:r>
            <a:r>
              <a:rPr lang="en-US" sz="2800" dirty="0" smtClean="0">
                <a:latin typeface="Calibri" charset="0"/>
              </a:rPr>
              <a:t>, </a:t>
            </a:r>
            <a:r>
              <a:rPr lang="en-US" sz="2800" dirty="0" err="1" smtClean="0">
                <a:latin typeface="Calibri" charset="0"/>
              </a:rPr>
              <a:t>dekoratief</a:t>
            </a:r>
            <a:r>
              <a:rPr lang="en-US" sz="2800" dirty="0">
                <a:latin typeface="Calibri" charset="0"/>
              </a:rPr>
              <a:t>, ens.</a:t>
            </a:r>
          </a:p>
          <a:p>
            <a:pPr>
              <a:lnSpc>
                <a:spcPct val="90000"/>
              </a:lnSpc>
              <a:defRPr/>
            </a:pPr>
            <a:endParaRPr lang="en-US" sz="2800" dirty="0">
              <a:latin typeface="Calibri" charset="0"/>
            </a:endParaRPr>
          </a:p>
          <a:p>
            <a:pPr>
              <a:lnSpc>
                <a:spcPct val="90000"/>
              </a:lnSpc>
              <a:defRPr/>
            </a:pPr>
            <a:r>
              <a:rPr lang="en-US" sz="2800" dirty="0">
                <a:latin typeface="Calibri" charset="0"/>
              </a:rPr>
              <a:t>Die </a:t>
            </a:r>
            <a:r>
              <a:rPr lang="en-US" sz="2800" dirty="0" err="1">
                <a:latin typeface="Calibri" charset="0"/>
              </a:rPr>
              <a:t>woordeskat</a:t>
            </a:r>
            <a:r>
              <a:rPr lang="en-US" sz="2800" dirty="0">
                <a:latin typeface="Calibri" charset="0"/>
              </a:rPr>
              <a:t> </a:t>
            </a:r>
            <a:r>
              <a:rPr lang="en-US" sz="2800" dirty="0" err="1" smtClean="0">
                <a:latin typeface="Calibri" charset="0"/>
              </a:rPr>
              <a:t>wat</a:t>
            </a:r>
            <a:r>
              <a:rPr lang="en-US" sz="2800" dirty="0" smtClean="0">
                <a:latin typeface="Calibri" charset="0"/>
              </a:rPr>
              <a:t> </a:t>
            </a:r>
            <a:r>
              <a:rPr lang="en-US" sz="2800" dirty="0">
                <a:latin typeface="Calibri" charset="0"/>
              </a:rPr>
              <a:t>in die </a:t>
            </a:r>
            <a:r>
              <a:rPr lang="en-US" sz="2800" dirty="0" err="1">
                <a:latin typeface="Calibri" charset="0"/>
              </a:rPr>
              <a:t>verhaal</a:t>
            </a:r>
            <a:r>
              <a:rPr lang="en-US" sz="2800" dirty="0">
                <a:latin typeface="Calibri" charset="0"/>
              </a:rPr>
              <a:t> </a:t>
            </a:r>
            <a:r>
              <a:rPr lang="en-US" sz="2800" dirty="0" err="1">
                <a:latin typeface="Calibri" charset="0"/>
              </a:rPr>
              <a:t>gebruik</a:t>
            </a:r>
            <a:r>
              <a:rPr lang="en-US" sz="2800" dirty="0">
                <a:latin typeface="Calibri" charset="0"/>
              </a:rPr>
              <a:t> word, </a:t>
            </a:r>
            <a:r>
              <a:rPr lang="en-US" sz="2800" dirty="0" err="1">
                <a:latin typeface="Calibri" charset="0"/>
              </a:rPr>
              <a:t>moet</a:t>
            </a:r>
            <a:r>
              <a:rPr lang="en-US" sz="2800" dirty="0">
                <a:latin typeface="Calibri" charset="0"/>
              </a:rPr>
              <a:t> by die </a:t>
            </a:r>
            <a:r>
              <a:rPr lang="en-US" sz="2800" dirty="0" err="1" smtClean="0">
                <a:latin typeface="Calibri" charset="0"/>
              </a:rPr>
              <a:t>tersaaklike</a:t>
            </a:r>
            <a:r>
              <a:rPr lang="en-US" sz="2800" dirty="0" smtClean="0">
                <a:latin typeface="Calibri" charset="0"/>
              </a:rPr>
              <a:t> </a:t>
            </a:r>
            <a:r>
              <a:rPr lang="en-US" sz="2800" dirty="0" err="1">
                <a:latin typeface="Calibri" charset="0"/>
              </a:rPr>
              <a:t>onderwerp</a:t>
            </a:r>
            <a:r>
              <a:rPr lang="en-US" sz="2800" dirty="0">
                <a:latin typeface="Calibri" charset="0"/>
              </a:rPr>
              <a:t> pas. </a:t>
            </a:r>
          </a:p>
          <a:p>
            <a:pPr marL="0" indent="0" eaLnBrk="1" hangingPunct="1">
              <a:buFont typeface="Arial" charset="0"/>
              <a:buNone/>
              <a:defRPr/>
            </a:pPr>
            <a:endParaRPr lang="en-ZA" dirty="0">
              <a:latin typeface="Calibri"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0"/>
            <a:ext cx="8229600" cy="762000"/>
          </a:xfrm>
        </p:spPr>
        <p:txBody>
          <a:bodyPr/>
          <a:lstStyle/>
          <a:p>
            <a:r>
              <a:rPr lang="en-US" smtClean="0">
                <a:latin typeface="Calibri" pitchFamily="34" charset="0"/>
                <a:ea typeface="ＭＳ Ｐゴシック" pitchFamily="34" charset="-128"/>
              </a:rPr>
              <a:t>Woordkeuse (vervolg)</a:t>
            </a:r>
            <a:endParaRPr lang="en-ZA" smtClean="0">
              <a:ea typeface="ＭＳ Ｐゴシック" pitchFamily="34" charset="-128"/>
            </a:endParaRPr>
          </a:p>
        </p:txBody>
      </p:sp>
      <p:sp>
        <p:nvSpPr>
          <p:cNvPr id="25602" name="Slide Number Placeholder 3"/>
          <p:cNvSpPr>
            <a:spLocks noGrp="1"/>
          </p:cNvSpPr>
          <p:nvPr>
            <p:ph type="sldNum" sz="quarter" idx="4294967295"/>
          </p:nvPr>
        </p:nvSpPr>
        <p:spPr>
          <a:xfrm>
            <a:off x="6553200" y="6245225"/>
            <a:ext cx="2133600" cy="476250"/>
          </a:xfrm>
          <a:prstGeom prst="rect">
            <a:avLst/>
          </a:prstGeom>
          <a:noFill/>
        </p:spPr>
        <p:txBody>
          <a:bodyPr/>
          <a:lstStyle/>
          <a:p>
            <a:fld id="{8885DA2E-9A49-4A10-9A28-EE759EC34509}" type="slidenum">
              <a:rPr lang="en-US"/>
              <a:pPr/>
              <a:t>16</a:t>
            </a:fld>
            <a:endParaRPr lang="en-US"/>
          </a:p>
        </p:txBody>
      </p:sp>
      <p:sp>
        <p:nvSpPr>
          <p:cNvPr id="25603" name="Content Placeholder 2"/>
          <p:cNvSpPr>
            <a:spLocks noGrp="1"/>
          </p:cNvSpPr>
          <p:nvPr>
            <p:ph idx="1"/>
          </p:nvPr>
        </p:nvSpPr>
        <p:spPr>
          <a:xfrm>
            <a:off x="457200" y="1214438"/>
            <a:ext cx="8229600" cy="4911725"/>
          </a:xfrm>
        </p:spPr>
        <p:txBody>
          <a:bodyPr/>
          <a:lstStyle/>
          <a:p>
            <a:r>
              <a:rPr lang="en-US" sz="3000" smtClean="0">
                <a:latin typeface="Calibri" pitchFamily="34" charset="0"/>
                <a:ea typeface="ＭＳ Ｐゴシック" pitchFamily="34" charset="-128"/>
              </a:rPr>
              <a:t>Die woordkeuse kan die houding van die skrywer weerspieël en hou verband met die toon.</a:t>
            </a:r>
          </a:p>
          <a:p>
            <a:r>
              <a:rPr lang="en-US" sz="3000" smtClean="0">
                <a:latin typeface="Calibri" pitchFamily="34" charset="0"/>
                <a:ea typeface="ＭＳ Ｐゴシック" pitchFamily="34" charset="-128"/>
              </a:rPr>
              <a:t>Wanneer eenvoudige en maklik verstaanbare woorde/frases  gebruik word, dui dit op </a:t>
            </a:r>
            <a:r>
              <a:rPr lang="ja-JP" altLang="en-US" sz="3000" smtClean="0">
                <a:latin typeface="Calibri" pitchFamily="34" charset="0"/>
                <a:ea typeface="ＭＳ Ｐゴシック" pitchFamily="34" charset="-128"/>
              </a:rPr>
              <a:t>ŉ</a:t>
            </a:r>
            <a:r>
              <a:rPr lang="en-US" altLang="ja-JP" sz="3000" smtClean="0">
                <a:latin typeface="Calibri" pitchFamily="34" charset="0"/>
                <a:ea typeface="ＭＳ Ｐゴシック" pitchFamily="34" charset="-128"/>
              </a:rPr>
              <a:t> neutrale posisie, terwyl die bevooroordeelde skrywer emotiewe taal sal gebruik om die leser te oorreed om </a:t>
            </a:r>
            <a:r>
              <a:rPr lang="ja-JP" altLang="en-US" sz="3000" smtClean="0">
                <a:latin typeface="Calibri" pitchFamily="34" charset="0"/>
                <a:ea typeface="ＭＳ Ｐゴシック" pitchFamily="34" charset="-128"/>
              </a:rPr>
              <a:t>ŉ</a:t>
            </a:r>
            <a:r>
              <a:rPr lang="en-US" altLang="ja-JP" sz="3000" smtClean="0">
                <a:latin typeface="Calibri" pitchFamily="34" charset="0"/>
                <a:ea typeface="ＭＳ Ｐゴシック" pitchFamily="34" charset="-128"/>
              </a:rPr>
              <a:t> sekere standpunt in te neem.</a:t>
            </a:r>
          </a:p>
          <a:p>
            <a:r>
              <a:rPr lang="en-ZA" sz="2800" smtClean="0">
                <a:latin typeface="Calibri" pitchFamily="34" charset="0"/>
                <a:ea typeface="ＭＳ Ｐゴシック" pitchFamily="34" charset="-128"/>
              </a:rPr>
              <a:t>Die skrywer se woordkeuse is uiteindelik die woordeskat van die roman of drama. </a:t>
            </a:r>
            <a:endParaRPr lang="en-ZA" sz="3000" smtClean="0">
              <a:latin typeface="Calibri"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5"/>
          <p:cNvSpPr>
            <a:spLocks noGrp="1" noChangeArrowheads="1"/>
          </p:cNvSpPr>
          <p:nvPr>
            <p:ph type="title"/>
          </p:nvPr>
        </p:nvSpPr>
        <p:spPr>
          <a:xfrm>
            <a:off x="571472" y="0"/>
            <a:ext cx="8229600" cy="868346"/>
          </a:xfrm>
        </p:spPr>
        <p:txBody>
          <a:bodyPr/>
          <a:lstStyle/>
          <a:p>
            <a:pPr eaLnBrk="1" hangingPunct="1"/>
            <a:r>
              <a:rPr lang="en-US" dirty="0" err="1" smtClean="0">
                <a:latin typeface="Calibri" pitchFamily="34" charset="0"/>
                <a:ea typeface="ＭＳ Ｐゴシック" pitchFamily="34" charset="-128"/>
              </a:rPr>
              <a:t>Struktuur</a:t>
            </a:r>
            <a:r>
              <a:rPr lang="en-US" dirty="0" smtClean="0">
                <a:latin typeface="Calibri" pitchFamily="34" charset="0"/>
                <a:ea typeface="ＭＳ Ｐゴシック" pitchFamily="34" charset="-128"/>
              </a:rPr>
              <a:t> van </a:t>
            </a:r>
            <a:r>
              <a:rPr lang="en-US" dirty="0" err="1" smtClean="0">
                <a:latin typeface="Calibri" pitchFamily="34" charset="0"/>
                <a:ea typeface="ＭＳ Ｐゴシック" pitchFamily="34" charset="-128"/>
              </a:rPr>
              <a:t>intrige</a:t>
            </a:r>
            <a:r>
              <a:rPr lang="en-US" dirty="0" smtClean="0">
                <a:latin typeface="Batang" pitchFamily="18" charset="-127"/>
                <a:ea typeface="ＭＳ Ｐゴシック" pitchFamily="34" charset="-128"/>
              </a:rPr>
              <a:t> </a:t>
            </a:r>
            <a:endParaRPr lang="en-US" dirty="0" smtClean="0">
              <a:ea typeface="ＭＳ Ｐゴシック" pitchFamily="34" charset="-128"/>
            </a:endParaRPr>
          </a:p>
        </p:txBody>
      </p:sp>
      <p:sp>
        <p:nvSpPr>
          <p:cNvPr id="26626" name="Slide Number Placeholder 3"/>
          <p:cNvSpPr>
            <a:spLocks noGrp="1"/>
          </p:cNvSpPr>
          <p:nvPr>
            <p:ph type="sldNum" sz="quarter" idx="4294967295"/>
          </p:nvPr>
        </p:nvSpPr>
        <p:spPr>
          <a:xfrm>
            <a:off x="6553200" y="6245225"/>
            <a:ext cx="2133600" cy="476250"/>
          </a:xfrm>
          <a:prstGeom prst="rect">
            <a:avLst/>
          </a:prstGeom>
          <a:noFill/>
        </p:spPr>
        <p:txBody>
          <a:bodyPr/>
          <a:lstStyle/>
          <a:p>
            <a:fld id="{F4AA900F-48AB-431E-9897-B0D96AAFBD3D}" type="slidenum">
              <a:rPr lang="en-US"/>
              <a:pPr/>
              <a:t>17</a:t>
            </a:fld>
            <a:endParaRPr lang="en-US"/>
          </a:p>
        </p:txBody>
      </p:sp>
      <p:pic>
        <p:nvPicPr>
          <p:cNvPr id="26627" name="Picture 8"/>
          <p:cNvPicPr>
            <a:picLocks noGrp="1" noChangeAspect="1" noChangeArrowheads="1"/>
          </p:cNvPicPr>
          <p:nvPr>
            <p:ph idx="1"/>
          </p:nvPr>
        </p:nvPicPr>
        <p:blipFill>
          <a:blip r:embed="rId2"/>
          <a:srcRect/>
          <a:stretch>
            <a:fillRect/>
          </a:stretch>
        </p:blipFill>
        <p:spPr>
          <a:xfrm>
            <a:off x="1143000" y="1285875"/>
            <a:ext cx="6929438" cy="4786313"/>
          </a:xfr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0" y="0"/>
            <a:ext cx="8729634" cy="928670"/>
          </a:xfrm>
        </p:spPr>
        <p:txBody>
          <a:bodyPr/>
          <a:lstStyle/>
          <a:p>
            <a:pPr eaLnBrk="1" hangingPunct="1"/>
            <a:r>
              <a:rPr lang="en-US" sz="3600" b="1" dirty="0" err="1" smtClean="0">
                <a:latin typeface="Calibri" pitchFamily="34" charset="0"/>
                <a:ea typeface="ＭＳ Ｐゴシック" pitchFamily="34" charset="-128"/>
              </a:rPr>
              <a:t>Verduideliking</a:t>
            </a:r>
            <a:r>
              <a:rPr lang="en-US" sz="3600" b="1" dirty="0" smtClean="0">
                <a:latin typeface="Calibri" pitchFamily="34" charset="0"/>
                <a:ea typeface="ＭＳ Ｐゴシック" pitchFamily="34" charset="-128"/>
              </a:rPr>
              <a:t> van die </a:t>
            </a:r>
            <a:r>
              <a:rPr lang="en-US" sz="3600" b="1" dirty="0" err="1" smtClean="0">
                <a:latin typeface="Calibri" pitchFamily="34" charset="0"/>
                <a:ea typeface="ＭＳ Ｐゴシック" pitchFamily="34" charset="-128"/>
              </a:rPr>
              <a:t>elemente</a:t>
            </a:r>
            <a:r>
              <a:rPr lang="en-US" sz="3600" b="1" dirty="0" smtClean="0">
                <a:latin typeface="Calibri" pitchFamily="34" charset="0"/>
                <a:ea typeface="ＭＳ Ｐゴシック" pitchFamily="34" charset="-128"/>
              </a:rPr>
              <a:t> van </a:t>
            </a:r>
            <a:r>
              <a:rPr lang="en-US" sz="3600" b="1" dirty="0" err="1" smtClean="0">
                <a:latin typeface="Calibri" pitchFamily="34" charset="0"/>
                <a:ea typeface="ＭＳ Ｐゴシック" pitchFamily="34" charset="-128"/>
              </a:rPr>
              <a:t>intrige</a:t>
            </a:r>
            <a:endParaRPr lang="en-US" sz="3600" dirty="0" smtClean="0">
              <a:ea typeface="ＭＳ Ｐゴシック" pitchFamily="34" charset="-128"/>
            </a:endParaRPr>
          </a:p>
        </p:txBody>
      </p:sp>
      <p:sp>
        <p:nvSpPr>
          <p:cNvPr id="27650" name="Slide Number Placeholder 3"/>
          <p:cNvSpPr>
            <a:spLocks noGrp="1"/>
          </p:cNvSpPr>
          <p:nvPr>
            <p:ph type="sldNum" sz="quarter" idx="4294967295"/>
          </p:nvPr>
        </p:nvSpPr>
        <p:spPr>
          <a:xfrm>
            <a:off x="6553200" y="6245225"/>
            <a:ext cx="2133600" cy="476250"/>
          </a:xfrm>
          <a:prstGeom prst="rect">
            <a:avLst/>
          </a:prstGeom>
          <a:noFill/>
        </p:spPr>
        <p:txBody>
          <a:bodyPr/>
          <a:lstStyle/>
          <a:p>
            <a:fld id="{20AC6A87-AB4A-43DA-BA69-C16F1DC80064}" type="slidenum">
              <a:rPr lang="en-US"/>
              <a:pPr/>
              <a:t>18</a:t>
            </a:fld>
            <a:endParaRPr lang="en-US"/>
          </a:p>
        </p:txBody>
      </p:sp>
      <p:sp>
        <p:nvSpPr>
          <p:cNvPr id="27651" name="Footer Placeholder 4"/>
          <p:cNvSpPr>
            <a:spLocks noGrp="1"/>
          </p:cNvSpPr>
          <p:nvPr>
            <p:ph type="ftr" sz="quarter" idx="11"/>
          </p:nvPr>
        </p:nvSpPr>
        <p:spPr>
          <a:noFill/>
        </p:spPr>
        <p:txBody>
          <a:bodyPr/>
          <a:lstStyle/>
          <a:p>
            <a:endParaRPr lang="en-US" smtClean="0">
              <a:latin typeface="Arial" pitchFamily="34" charset="0"/>
              <a:ea typeface="ＭＳ Ｐゴシック" pitchFamily="34" charset="-128"/>
            </a:endParaRPr>
          </a:p>
        </p:txBody>
      </p:sp>
      <p:sp>
        <p:nvSpPr>
          <p:cNvPr id="27652" name="Content Placeholder 2"/>
          <p:cNvSpPr>
            <a:spLocks noGrp="1"/>
          </p:cNvSpPr>
          <p:nvPr>
            <p:ph idx="1"/>
          </p:nvPr>
        </p:nvSpPr>
        <p:spPr>
          <a:xfrm>
            <a:off x="457200" y="1500174"/>
            <a:ext cx="8229600" cy="4357718"/>
          </a:xfrm>
        </p:spPr>
        <p:txBody>
          <a:bodyPr/>
          <a:lstStyle/>
          <a:p>
            <a:pPr>
              <a:lnSpc>
                <a:spcPct val="80000"/>
              </a:lnSpc>
              <a:spcBef>
                <a:spcPct val="50000"/>
              </a:spcBef>
            </a:pPr>
            <a:r>
              <a:rPr lang="en-US" sz="2800" b="1" dirty="0" err="1" smtClean="0">
                <a:latin typeface="Calibri" pitchFamily="34" charset="0"/>
                <a:ea typeface="ＭＳ Ｐゴシック" pitchFamily="34" charset="-128"/>
              </a:rPr>
              <a:t>Eksposisie</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agtergrondinligting</a:t>
            </a:r>
            <a:r>
              <a:rPr lang="en-US" sz="2800" dirty="0" smtClean="0">
                <a:latin typeface="Calibri" pitchFamily="34" charset="0"/>
                <a:ea typeface="ＭＳ Ｐゴシック" pitchFamily="34" charset="-128"/>
              </a:rPr>
              <a:t> word </a:t>
            </a:r>
            <a:r>
              <a:rPr lang="en-US" sz="2800" dirty="0" err="1" smtClean="0">
                <a:latin typeface="Calibri" pitchFamily="34" charset="0"/>
                <a:ea typeface="ＭＳ Ｐゴシック" pitchFamily="34" charset="-128"/>
              </a:rPr>
              <a:t>gegee</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Dit</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sluit</a:t>
            </a:r>
            <a:r>
              <a:rPr lang="en-US" sz="2800" dirty="0" smtClean="0">
                <a:latin typeface="Calibri" pitchFamily="34" charset="0"/>
                <a:ea typeface="ＭＳ Ｐゴシック" pitchFamily="34" charset="-128"/>
              </a:rPr>
              <a:t>  in die </a:t>
            </a:r>
            <a:r>
              <a:rPr lang="en-US" sz="2800" dirty="0" err="1" smtClean="0">
                <a:latin typeface="Calibri" pitchFamily="34" charset="0"/>
                <a:ea typeface="ＭＳ Ｐゴシック" pitchFamily="34" charset="-128"/>
              </a:rPr>
              <a:t>protagonis</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antagonis</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primêre</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konflik</a:t>
            </a:r>
            <a:r>
              <a:rPr lang="en-US" sz="2800" dirty="0" smtClean="0">
                <a:latin typeface="Calibri" pitchFamily="34" charset="0"/>
                <a:ea typeface="ＭＳ Ｐゴシック" pitchFamily="34" charset="-128"/>
              </a:rPr>
              <a:t>, milieu, stemming.</a:t>
            </a:r>
          </a:p>
          <a:p>
            <a:pPr>
              <a:lnSpc>
                <a:spcPct val="80000"/>
              </a:lnSpc>
              <a:spcBef>
                <a:spcPct val="50000"/>
              </a:spcBef>
            </a:pPr>
            <a:r>
              <a:rPr lang="en-US" sz="2800" b="1" dirty="0" err="1" smtClean="0">
                <a:latin typeface="Calibri" pitchFamily="34" charset="0"/>
                <a:ea typeface="ＭＳ Ｐゴシック" pitchFamily="34" charset="-128"/>
              </a:rPr>
              <a:t>Ontwikkeling</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verwante</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sekondêre</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konflik</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kompliseer</a:t>
            </a:r>
            <a:r>
              <a:rPr lang="en-US" sz="2800" dirty="0" smtClean="0">
                <a:latin typeface="Calibri" pitchFamily="34" charset="0"/>
                <a:ea typeface="ＭＳ Ｐゴシック" pitchFamily="34" charset="-128"/>
              </a:rPr>
              <a:t> die </a:t>
            </a:r>
            <a:r>
              <a:rPr lang="en-US" sz="2800" dirty="0" err="1" smtClean="0">
                <a:latin typeface="Calibri" pitchFamily="34" charset="0"/>
                <a:ea typeface="ＭＳ Ｐゴシック" pitchFamily="34" charset="-128"/>
              </a:rPr>
              <a:t>primêre</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konflik</a:t>
            </a:r>
            <a:r>
              <a:rPr lang="en-US" sz="2800" dirty="0" smtClean="0">
                <a:latin typeface="Calibri" pitchFamily="34" charset="0"/>
                <a:ea typeface="ＭＳ Ｐゴシック" pitchFamily="34" charset="-128"/>
              </a:rPr>
              <a:t>.</a:t>
            </a:r>
          </a:p>
          <a:p>
            <a:pPr>
              <a:lnSpc>
                <a:spcPct val="80000"/>
              </a:lnSpc>
              <a:spcBef>
                <a:spcPct val="50000"/>
              </a:spcBef>
            </a:pPr>
            <a:r>
              <a:rPr lang="en-US" sz="2800" b="1" dirty="0" err="1" smtClean="0">
                <a:latin typeface="Calibri" pitchFamily="34" charset="0"/>
                <a:ea typeface="ＭＳ Ｐゴシック" pitchFamily="34" charset="-128"/>
              </a:rPr>
              <a:t>Klimaks</a:t>
            </a:r>
            <a:r>
              <a:rPr lang="en-US" sz="2800" dirty="0" smtClean="0">
                <a:latin typeface="Calibri" pitchFamily="34" charset="0"/>
                <a:ea typeface="ＭＳ Ｐゴシック" pitchFamily="34" charset="-128"/>
              </a:rPr>
              <a:t>: die </a:t>
            </a:r>
            <a:r>
              <a:rPr lang="en-US" sz="2800" dirty="0" err="1" smtClean="0">
                <a:latin typeface="Calibri" pitchFamily="34" charset="0"/>
                <a:ea typeface="ＭＳ Ｐゴシック" pitchFamily="34" charset="-128"/>
              </a:rPr>
              <a:t>draaipunt</a:t>
            </a:r>
            <a:r>
              <a:rPr lang="en-US" sz="2800" dirty="0" smtClean="0">
                <a:latin typeface="Calibri" pitchFamily="34" charset="0"/>
                <a:ea typeface="ＭＳ Ｐゴシック" pitchFamily="34" charset="-128"/>
              </a:rPr>
              <a:t>, die </a:t>
            </a:r>
            <a:r>
              <a:rPr lang="en-US" sz="2800" dirty="0" err="1" smtClean="0">
                <a:latin typeface="Calibri" pitchFamily="34" charset="0"/>
                <a:ea typeface="ＭＳ Ｐゴシック" pitchFamily="34" charset="-128"/>
              </a:rPr>
              <a:t>mees</a:t>
            </a:r>
            <a:r>
              <a:rPr lang="en-US" sz="2800" dirty="0" smtClean="0">
                <a:latin typeface="Calibri" pitchFamily="34" charset="0"/>
                <a:ea typeface="ＭＳ Ｐゴシック" pitchFamily="34" charset="-128"/>
              </a:rPr>
              <a:t> intense moment</a:t>
            </a:r>
          </a:p>
          <a:p>
            <a:pPr>
              <a:lnSpc>
                <a:spcPct val="80000"/>
              </a:lnSpc>
              <a:spcBef>
                <a:spcPct val="50000"/>
              </a:spcBef>
            </a:pPr>
            <a:r>
              <a:rPr lang="en-US" sz="2800" b="1" dirty="0" err="1" smtClean="0">
                <a:latin typeface="Calibri" pitchFamily="34" charset="0"/>
                <a:ea typeface="ＭＳ Ｐゴシック" pitchFamily="34" charset="-128"/>
              </a:rPr>
              <a:t>Ontknoping</a:t>
            </a:r>
            <a:r>
              <a:rPr lang="en-US" sz="2800" b="1" dirty="0" smtClean="0">
                <a:latin typeface="Calibri" pitchFamily="34" charset="0"/>
                <a:ea typeface="ＭＳ Ｐゴシック" pitchFamily="34" charset="-128"/>
              </a:rPr>
              <a:t>/</a:t>
            </a:r>
            <a:r>
              <a:rPr lang="en-US" sz="2800" b="1" dirty="0" err="1" smtClean="0">
                <a:latin typeface="Calibri" pitchFamily="34" charset="0"/>
                <a:ea typeface="ＭＳ Ｐゴシック" pitchFamily="34" charset="-128"/>
              </a:rPr>
              <a:t>afloop</a:t>
            </a:r>
            <a:r>
              <a:rPr lang="en-US" sz="2800" dirty="0" smtClean="0">
                <a:latin typeface="Calibri" pitchFamily="34" charset="0"/>
                <a:ea typeface="ＭＳ Ｐゴシック" pitchFamily="34" charset="-128"/>
              </a:rPr>
              <a:t>: al die </a:t>
            </a:r>
            <a:r>
              <a:rPr lang="en-US" sz="2800" dirty="0" err="1" smtClean="0">
                <a:latin typeface="Calibri" pitchFamily="34" charset="0"/>
                <a:ea typeface="ＭＳ Ｐゴシック" pitchFamily="34" charset="-128"/>
              </a:rPr>
              <a:t>gebeure</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wat</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na</a:t>
            </a:r>
            <a:r>
              <a:rPr lang="en-US" sz="2800" dirty="0" smtClean="0">
                <a:latin typeface="Calibri" pitchFamily="34" charset="0"/>
                <a:ea typeface="ＭＳ Ｐゴシック" pitchFamily="34" charset="-128"/>
              </a:rPr>
              <a:t> die </a:t>
            </a:r>
            <a:r>
              <a:rPr lang="en-US" sz="2800" dirty="0" err="1" smtClean="0">
                <a:latin typeface="Calibri" pitchFamily="34" charset="0"/>
                <a:ea typeface="ＭＳ Ｐゴシック" pitchFamily="34" charset="-128"/>
              </a:rPr>
              <a:t>klimaks</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volg</a:t>
            </a:r>
            <a:r>
              <a:rPr lang="en-US" sz="2800" dirty="0" smtClean="0">
                <a:latin typeface="Calibri" pitchFamily="34" charset="0"/>
                <a:ea typeface="ＭＳ Ｐゴシック" pitchFamily="34" charset="-128"/>
              </a:rPr>
              <a:t>; die </a:t>
            </a:r>
            <a:r>
              <a:rPr lang="en-US" sz="2800" dirty="0" err="1" smtClean="0">
                <a:latin typeface="Calibri" pitchFamily="34" charset="0"/>
                <a:ea typeface="ＭＳ Ｐゴシック" pitchFamily="34" charset="-128"/>
              </a:rPr>
              <a:t>samevatting</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samebinding</a:t>
            </a:r>
            <a:r>
              <a:rPr lang="en-US" sz="2800" dirty="0" smtClean="0">
                <a:latin typeface="Calibri" pitchFamily="34" charset="0"/>
                <a:ea typeface="ＭＳ Ｐゴシック" pitchFamily="34" charset="-128"/>
              </a:rPr>
              <a:t> van al die los </a:t>
            </a:r>
            <a:r>
              <a:rPr lang="en-US" sz="2800" dirty="0" err="1" smtClean="0">
                <a:latin typeface="Calibri" pitchFamily="34" charset="0"/>
                <a:ea typeface="ＭＳ Ｐゴシック" pitchFamily="34" charset="-128"/>
              </a:rPr>
              <a:t>drade</a:t>
            </a:r>
            <a:r>
              <a:rPr lang="en-US" sz="2800" dirty="0" smtClean="0">
                <a:latin typeface="Calibri" pitchFamily="34" charset="0"/>
                <a:ea typeface="ＭＳ Ｐゴシック" pitchFamily="34" charset="-128"/>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571472" y="0"/>
            <a:ext cx="8229600" cy="552432"/>
          </a:xfrm>
        </p:spPr>
        <p:txBody>
          <a:bodyPr/>
          <a:lstStyle/>
          <a:p>
            <a:pPr eaLnBrk="1" hangingPunct="1"/>
            <a:r>
              <a:rPr lang="en-US" dirty="0" smtClean="0">
                <a:latin typeface="Calibri" pitchFamily="34" charset="0"/>
                <a:ea typeface="ＭＳ Ｐゴシック" pitchFamily="34" charset="-128"/>
              </a:rPr>
              <a:t/>
            </a:r>
            <a:br>
              <a:rPr lang="en-US" dirty="0" smtClean="0">
                <a:latin typeface="Calibri" pitchFamily="34" charset="0"/>
                <a:ea typeface="ＭＳ Ｐゴシック" pitchFamily="34" charset="-128"/>
              </a:rPr>
            </a:br>
            <a:r>
              <a:rPr lang="en-US" dirty="0" err="1" smtClean="0">
                <a:latin typeface="Calibri" pitchFamily="34" charset="0"/>
                <a:ea typeface="ＭＳ Ｐゴシック" pitchFamily="34" charset="-128"/>
              </a:rPr>
              <a:t>Soorte</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intriges</a:t>
            </a:r>
            <a:r>
              <a:rPr lang="en-US" dirty="0" smtClean="0">
                <a:latin typeface="Calibri" pitchFamily="34" charset="0"/>
                <a:ea typeface="ＭＳ Ｐゴシック" pitchFamily="34" charset="-128"/>
              </a:rPr>
              <a:t> </a:t>
            </a:r>
            <a:br>
              <a:rPr lang="en-US" dirty="0" smtClean="0">
                <a:latin typeface="Calibri" pitchFamily="34" charset="0"/>
                <a:ea typeface="ＭＳ Ｐゴシック" pitchFamily="34" charset="-128"/>
              </a:rPr>
            </a:br>
            <a:endParaRPr lang="en-US" dirty="0" smtClean="0">
              <a:ea typeface="ＭＳ Ｐゴシック" pitchFamily="34" charset="-128"/>
            </a:endParaRPr>
          </a:p>
        </p:txBody>
      </p:sp>
      <p:sp>
        <p:nvSpPr>
          <p:cNvPr id="28674" name="Slide Number Placeholder 3"/>
          <p:cNvSpPr>
            <a:spLocks noGrp="1"/>
          </p:cNvSpPr>
          <p:nvPr>
            <p:ph type="sldNum" sz="quarter" idx="4294967295"/>
          </p:nvPr>
        </p:nvSpPr>
        <p:spPr>
          <a:xfrm>
            <a:off x="6553200" y="6245225"/>
            <a:ext cx="2133600" cy="476250"/>
          </a:xfrm>
          <a:prstGeom prst="rect">
            <a:avLst/>
          </a:prstGeom>
          <a:noFill/>
        </p:spPr>
        <p:txBody>
          <a:bodyPr/>
          <a:lstStyle/>
          <a:p>
            <a:fld id="{FE8EB5F0-BA1B-4FD3-A3EA-E5FF01977C93}" type="slidenum">
              <a:rPr lang="en-US"/>
              <a:pPr/>
              <a:t>19</a:t>
            </a:fld>
            <a:endParaRPr lang="en-US"/>
          </a:p>
        </p:txBody>
      </p:sp>
      <p:sp>
        <p:nvSpPr>
          <p:cNvPr id="28675" name="Content Placeholder 2"/>
          <p:cNvSpPr>
            <a:spLocks noGrp="1"/>
          </p:cNvSpPr>
          <p:nvPr>
            <p:ph idx="1"/>
          </p:nvPr>
        </p:nvSpPr>
        <p:spPr>
          <a:xfrm>
            <a:off x="539750" y="928670"/>
            <a:ext cx="8229600" cy="5451493"/>
          </a:xfrm>
        </p:spPr>
        <p:txBody>
          <a:bodyPr/>
          <a:lstStyle/>
          <a:p>
            <a:pPr>
              <a:lnSpc>
                <a:spcPct val="70000"/>
              </a:lnSpc>
              <a:spcBef>
                <a:spcPts val="600"/>
              </a:spcBef>
              <a:spcAft>
                <a:spcPts val="600"/>
              </a:spcAft>
              <a:buNone/>
            </a:pPr>
            <a:endParaRPr lang="en-US" sz="2600" b="1" dirty="0" smtClean="0">
              <a:latin typeface="Calibri" pitchFamily="34" charset="0"/>
              <a:ea typeface="ＭＳ Ｐゴシック" pitchFamily="34" charset="-128"/>
            </a:endParaRPr>
          </a:p>
          <a:p>
            <a:pPr>
              <a:lnSpc>
                <a:spcPct val="70000"/>
              </a:lnSpc>
              <a:spcBef>
                <a:spcPts val="600"/>
              </a:spcBef>
              <a:spcAft>
                <a:spcPts val="600"/>
              </a:spcAft>
            </a:pPr>
            <a:r>
              <a:rPr lang="en-US" sz="2600" b="1" dirty="0" err="1" smtClean="0">
                <a:latin typeface="Calibri" pitchFamily="34" charset="0"/>
                <a:ea typeface="ＭＳ Ｐゴシック" pitchFamily="34" charset="-128"/>
              </a:rPr>
              <a:t>Chronologiese</a:t>
            </a:r>
            <a:r>
              <a:rPr lang="en-US" sz="2600" dirty="0" smtClean="0">
                <a:latin typeface="Calibri" pitchFamily="34" charset="0"/>
                <a:ea typeface="ＭＳ Ｐゴシック" pitchFamily="34" charset="-128"/>
              </a:rPr>
              <a:t>: die </a:t>
            </a:r>
            <a:r>
              <a:rPr lang="en-US" sz="2600" dirty="0" err="1" smtClean="0">
                <a:latin typeface="Calibri" pitchFamily="34" charset="0"/>
                <a:ea typeface="ＭＳ Ｐゴシック" pitchFamily="34" charset="-128"/>
              </a:rPr>
              <a:t>eerste</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gebeure</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vind</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plaas</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dan</a:t>
            </a:r>
            <a:r>
              <a:rPr lang="en-US" sz="2600" dirty="0" smtClean="0">
                <a:latin typeface="Calibri" pitchFamily="34" charset="0"/>
                <a:ea typeface="ＭＳ Ｐゴシック" pitchFamily="34" charset="-128"/>
              </a:rPr>
              <a:t> die </a:t>
            </a:r>
            <a:r>
              <a:rPr lang="en-US" sz="2600" dirty="0" err="1" smtClean="0">
                <a:latin typeface="Calibri" pitchFamily="34" charset="0"/>
                <a:ea typeface="ＭＳ Ｐゴシック" pitchFamily="34" charset="-128"/>
              </a:rPr>
              <a:t>tweede</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stel</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gebeure</a:t>
            </a:r>
            <a:r>
              <a:rPr lang="en-US" sz="2600" dirty="0" smtClean="0">
                <a:latin typeface="Calibri" pitchFamily="34" charset="0"/>
                <a:ea typeface="ＭＳ Ｐゴシック" pitchFamily="34" charset="-128"/>
              </a:rPr>
              <a:t>, en so </a:t>
            </a:r>
            <a:r>
              <a:rPr lang="en-US" sz="2600" dirty="0" err="1" smtClean="0">
                <a:latin typeface="Calibri" pitchFamily="34" charset="0"/>
                <a:ea typeface="ＭＳ Ｐゴシック" pitchFamily="34" charset="-128"/>
              </a:rPr>
              <a:t>hou</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dit</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aan</a:t>
            </a:r>
            <a:r>
              <a:rPr lang="en-US" sz="2600" dirty="0" smtClean="0">
                <a:latin typeface="Calibri" pitchFamily="34" charset="0"/>
                <a:ea typeface="ＭＳ Ｐゴシック" pitchFamily="34" charset="-128"/>
              </a:rPr>
              <a:t>. </a:t>
            </a:r>
          </a:p>
          <a:p>
            <a:pPr>
              <a:lnSpc>
                <a:spcPct val="70000"/>
              </a:lnSpc>
              <a:spcBef>
                <a:spcPts val="600"/>
              </a:spcBef>
              <a:spcAft>
                <a:spcPts val="600"/>
              </a:spcAft>
            </a:pPr>
            <a:r>
              <a:rPr lang="en-US" sz="2600" b="1" i="1" dirty="0" smtClean="0">
                <a:latin typeface="Calibri" pitchFamily="34" charset="0"/>
                <a:ea typeface="ＭＳ Ｐゴシック" pitchFamily="34" charset="-128"/>
              </a:rPr>
              <a:t>Media res</a:t>
            </a:r>
            <a:r>
              <a:rPr lang="en-US" sz="2600" b="1" dirty="0" smtClean="0">
                <a:latin typeface="Calibri" pitchFamily="34" charset="0"/>
                <a:ea typeface="ＭＳ Ｐゴシック" pitchFamily="34" charset="-128"/>
              </a:rPr>
              <a:t> </a:t>
            </a:r>
            <a:r>
              <a:rPr lang="en-US" sz="2600" dirty="0" smtClean="0">
                <a:latin typeface="Calibri" pitchFamily="34" charset="0"/>
                <a:ea typeface="ＭＳ Ｐゴシック" pitchFamily="34" charset="-128"/>
              </a:rPr>
              <a:t>(</a:t>
            </a:r>
            <a:r>
              <a:rPr lang="en-US" sz="2600" dirty="0" err="1" smtClean="0">
                <a:latin typeface="Calibri" pitchFamily="34" charset="0"/>
                <a:ea typeface="ＭＳ Ｐゴシック" pitchFamily="34" charset="-128"/>
              </a:rPr>
              <a:t>Latyn</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vir</a:t>
            </a:r>
            <a:r>
              <a:rPr lang="en-US" sz="2600" dirty="0" smtClean="0">
                <a:latin typeface="Calibri" pitchFamily="34" charset="0"/>
                <a:ea typeface="ＭＳ Ｐゴシック" pitchFamily="34" charset="-128"/>
              </a:rPr>
              <a:t> </a:t>
            </a:r>
            <a:r>
              <a:rPr lang="en-US" altLang="en-US" sz="2600" dirty="0" smtClean="0">
                <a:latin typeface="Calibri" pitchFamily="34" charset="0"/>
                <a:ea typeface="ＭＳ Ｐゴシック" pitchFamily="34" charset="-128"/>
              </a:rPr>
              <a:t>“</a:t>
            </a:r>
            <a:r>
              <a:rPr lang="en-US" sz="2600" dirty="0" smtClean="0">
                <a:latin typeface="Calibri" pitchFamily="34" charset="0"/>
                <a:ea typeface="ＭＳ Ｐゴシック" pitchFamily="34" charset="-128"/>
              </a:rPr>
              <a:t>in die </a:t>
            </a:r>
            <a:r>
              <a:rPr lang="en-US" sz="2600" dirty="0" err="1" smtClean="0">
                <a:latin typeface="Calibri" pitchFamily="34" charset="0"/>
                <a:ea typeface="ＭＳ Ｐゴシック" pitchFamily="34" charset="-128"/>
              </a:rPr>
              <a:t>middel</a:t>
            </a:r>
            <a:r>
              <a:rPr lang="en-US" sz="2600" dirty="0" smtClean="0">
                <a:latin typeface="Calibri" pitchFamily="34" charset="0"/>
                <a:ea typeface="ＭＳ Ｐゴシック" pitchFamily="34" charset="-128"/>
              </a:rPr>
              <a:t> van </a:t>
            </a:r>
            <a:r>
              <a:rPr lang="en-US" sz="2600" dirty="0" err="1" smtClean="0">
                <a:latin typeface="Calibri" pitchFamily="34" charset="0"/>
                <a:ea typeface="ＭＳ Ｐゴシック" pitchFamily="34" charset="-128"/>
              </a:rPr>
              <a:t>dinge</a:t>
            </a:r>
            <a:r>
              <a:rPr lang="en-US" altLang="en-US" sz="2600" dirty="0" smtClean="0">
                <a:latin typeface="Calibri" pitchFamily="34" charset="0"/>
                <a:ea typeface="ＭＳ Ｐゴシック" pitchFamily="34" charset="-128"/>
              </a:rPr>
              <a:t>”</a:t>
            </a:r>
            <a:r>
              <a:rPr lang="en-US" sz="2600" dirty="0" smtClean="0">
                <a:latin typeface="Calibri" pitchFamily="34" charset="0"/>
                <a:ea typeface="ＭＳ Ｐゴシック" pitchFamily="34" charset="-128"/>
              </a:rPr>
              <a:t>): die </a:t>
            </a:r>
            <a:r>
              <a:rPr lang="en-US" sz="2600" dirty="0" err="1" smtClean="0">
                <a:latin typeface="Calibri" pitchFamily="34" charset="0"/>
                <a:ea typeface="ＭＳ Ｐゴシック" pitchFamily="34" charset="-128"/>
              </a:rPr>
              <a:t>storie</a:t>
            </a:r>
            <a:r>
              <a:rPr lang="en-US" sz="2600" dirty="0" smtClean="0">
                <a:latin typeface="Calibri" pitchFamily="34" charset="0"/>
                <a:ea typeface="ＭＳ Ｐゴシック" pitchFamily="34" charset="-128"/>
              </a:rPr>
              <a:t> "begin</a:t>
            </a:r>
            <a:r>
              <a:rPr lang="en-US" altLang="en-US" sz="2600" dirty="0" smtClean="0">
                <a:latin typeface="Calibri" pitchFamily="34" charset="0"/>
                <a:ea typeface="ＭＳ Ｐゴシック" pitchFamily="34" charset="-128"/>
              </a:rPr>
              <a:t>”</a:t>
            </a:r>
            <a:r>
              <a:rPr lang="en-US" sz="2600" dirty="0" smtClean="0">
                <a:latin typeface="Calibri" pitchFamily="34" charset="0"/>
                <a:ea typeface="ＭＳ Ｐゴシック" pitchFamily="34" charset="-128"/>
              </a:rPr>
              <a:t> in die </a:t>
            </a:r>
            <a:r>
              <a:rPr lang="en-US" sz="2600" dirty="0" err="1" smtClean="0">
                <a:latin typeface="Calibri" pitchFamily="34" charset="0"/>
                <a:ea typeface="ＭＳ Ｐゴシック" pitchFamily="34" charset="-128"/>
              </a:rPr>
              <a:t>middel</a:t>
            </a:r>
            <a:r>
              <a:rPr lang="en-US" sz="2600" dirty="0" smtClean="0">
                <a:latin typeface="Calibri" pitchFamily="34" charset="0"/>
                <a:ea typeface="ＭＳ Ｐゴシック" pitchFamily="34" charset="-128"/>
              </a:rPr>
              <a:t> van die </a:t>
            </a:r>
            <a:r>
              <a:rPr lang="en-US" sz="2600" dirty="0" err="1" smtClean="0">
                <a:latin typeface="Calibri" pitchFamily="34" charset="0"/>
                <a:ea typeface="ＭＳ Ｐゴシック" pitchFamily="34" charset="-128"/>
              </a:rPr>
              <a:t>gebeure</a:t>
            </a:r>
            <a:r>
              <a:rPr lang="en-US" sz="2600" dirty="0" smtClean="0">
                <a:latin typeface="Calibri" pitchFamily="34" charset="0"/>
                <a:ea typeface="ＭＳ Ｐゴシック" pitchFamily="34" charset="-128"/>
              </a:rPr>
              <a:t>.</a:t>
            </a:r>
          </a:p>
          <a:p>
            <a:pPr>
              <a:lnSpc>
                <a:spcPct val="70000"/>
              </a:lnSpc>
              <a:spcBef>
                <a:spcPts val="600"/>
              </a:spcBef>
              <a:spcAft>
                <a:spcPts val="600"/>
              </a:spcAft>
            </a:pPr>
            <a:r>
              <a:rPr lang="en-ZA" sz="2600" b="1" dirty="0" err="1" smtClean="0">
                <a:latin typeface="Calibri" pitchFamily="34" charset="0"/>
                <a:ea typeface="ＭＳ Ｐゴシック" pitchFamily="34" charset="-128"/>
              </a:rPr>
              <a:t>Terugflitse</a:t>
            </a:r>
            <a:r>
              <a:rPr lang="en-ZA" sz="2600" b="1" dirty="0" smtClean="0">
                <a:latin typeface="Calibri" pitchFamily="34" charset="0"/>
                <a:ea typeface="ＭＳ Ｐゴシック" pitchFamily="34" charset="-128"/>
              </a:rPr>
              <a:t>:</a:t>
            </a:r>
            <a:r>
              <a:rPr lang="en-ZA" sz="2600" dirty="0" smtClean="0">
                <a:latin typeface="Calibri" pitchFamily="34" charset="0"/>
                <a:ea typeface="ＭＳ Ｐゴシック" pitchFamily="34" charset="-128"/>
              </a:rPr>
              <a:t> </a:t>
            </a:r>
            <a:r>
              <a:rPr lang="en-US" sz="2600" dirty="0" smtClean="0">
                <a:latin typeface="Calibri" pitchFamily="34" charset="0"/>
                <a:ea typeface="ＭＳ Ｐゴシック" pitchFamily="34" charset="-128"/>
              </a:rPr>
              <a:t>ŉ </a:t>
            </a:r>
            <a:r>
              <a:rPr lang="en-US" sz="2600" dirty="0" err="1" smtClean="0">
                <a:latin typeface="Calibri" pitchFamily="34" charset="0"/>
                <a:ea typeface="ＭＳ Ｐゴシック" pitchFamily="34" charset="-128"/>
              </a:rPr>
              <a:t>hulpmiddel</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wat</a:t>
            </a:r>
            <a:r>
              <a:rPr lang="en-US" sz="2600" dirty="0" smtClean="0">
                <a:latin typeface="Calibri" pitchFamily="34" charset="0"/>
                <a:ea typeface="ＭＳ Ｐゴシック" pitchFamily="34" charset="-128"/>
              </a:rPr>
              <a:t> die </a:t>
            </a:r>
            <a:r>
              <a:rPr lang="en-US" sz="2600" dirty="0" err="1" smtClean="0">
                <a:latin typeface="Calibri" pitchFamily="34" charset="0"/>
                <a:ea typeface="ＭＳ Ｐゴシック" pitchFamily="34" charset="-128"/>
              </a:rPr>
              <a:t>skrywer</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gebruik</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om</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inligting</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te</a:t>
            </a:r>
            <a:r>
              <a:rPr lang="en-US" sz="2600" dirty="0" smtClean="0">
                <a:latin typeface="Calibri" pitchFamily="34" charset="0"/>
                <a:ea typeface="ＭＳ Ｐゴシック" pitchFamily="34" charset="-128"/>
              </a:rPr>
              <a:t> gee </a:t>
            </a:r>
            <a:r>
              <a:rPr lang="en-US" sz="2600" dirty="0" err="1" smtClean="0">
                <a:latin typeface="Calibri" pitchFamily="34" charset="0"/>
                <a:ea typeface="ＭＳ Ｐゴシック" pitchFamily="34" charset="-128"/>
              </a:rPr>
              <a:t>oor</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gebeure</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wat</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voor</a:t>
            </a:r>
            <a:r>
              <a:rPr lang="en-US" sz="2600" dirty="0" smtClean="0">
                <a:latin typeface="Calibri" pitchFamily="34" charset="0"/>
                <a:ea typeface="ＭＳ Ｐゴシック" pitchFamily="34" charset="-128"/>
              </a:rPr>
              <a:t> die </a:t>
            </a:r>
            <a:r>
              <a:rPr lang="en-US" sz="2600" dirty="0" err="1" smtClean="0">
                <a:latin typeface="Calibri" pitchFamily="34" charset="0"/>
                <a:ea typeface="ＭＳ Ｐゴシック" pitchFamily="34" charset="-128"/>
              </a:rPr>
              <a:t>gebeure</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wat</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vertel</a:t>
            </a:r>
            <a:r>
              <a:rPr lang="en-US" sz="2600" dirty="0" smtClean="0">
                <a:latin typeface="Calibri" pitchFamily="34" charset="0"/>
                <a:ea typeface="ＭＳ Ｐゴシック" pitchFamily="34" charset="-128"/>
              </a:rPr>
              <a:t> word, </a:t>
            </a:r>
            <a:r>
              <a:rPr lang="en-US" sz="2600" dirty="0" err="1" smtClean="0">
                <a:latin typeface="Calibri" pitchFamily="34" charset="0"/>
                <a:ea typeface="ＭＳ Ｐゴシック" pitchFamily="34" charset="-128"/>
              </a:rPr>
              <a:t>gebeur</a:t>
            </a:r>
            <a:r>
              <a:rPr lang="en-US" sz="2600" dirty="0" smtClean="0">
                <a:latin typeface="Calibri" pitchFamily="34" charset="0"/>
                <a:ea typeface="ＭＳ Ｐゴシック" pitchFamily="34" charset="-128"/>
              </a:rPr>
              <a:t> het.</a:t>
            </a:r>
            <a:r>
              <a:rPr lang="en-ZA" sz="2600" dirty="0" smtClean="0">
                <a:latin typeface="Calibri" pitchFamily="34" charset="0"/>
                <a:ea typeface="ＭＳ Ｐゴシック" pitchFamily="34" charset="-128"/>
              </a:rPr>
              <a:t> </a:t>
            </a:r>
            <a:r>
              <a:rPr lang="en-ZA" sz="2600" dirty="0" err="1" smtClean="0">
                <a:latin typeface="Calibri" pitchFamily="34" charset="0"/>
                <a:ea typeface="ＭＳ Ｐゴシック" pitchFamily="34" charset="-128"/>
              </a:rPr>
              <a:t>Dit</a:t>
            </a:r>
            <a:r>
              <a:rPr lang="en-ZA" sz="2600" dirty="0" smtClean="0">
                <a:latin typeface="Calibri" pitchFamily="34" charset="0"/>
                <a:ea typeface="ＭＳ Ｐゴシック" pitchFamily="34" charset="-128"/>
              </a:rPr>
              <a:t> </a:t>
            </a:r>
            <a:r>
              <a:rPr lang="en-ZA" sz="2600" dirty="0" err="1" smtClean="0">
                <a:latin typeface="Calibri" pitchFamily="34" charset="0"/>
                <a:ea typeface="ＭＳ Ｐゴシック" pitchFamily="34" charset="-128"/>
              </a:rPr>
              <a:t>sluit</a:t>
            </a:r>
            <a:r>
              <a:rPr lang="en-ZA" sz="2600" dirty="0" smtClean="0">
                <a:latin typeface="Calibri" pitchFamily="34" charset="0"/>
                <a:ea typeface="ＭＳ Ｐゴシック" pitchFamily="34" charset="-128"/>
              </a:rPr>
              <a:t> </a:t>
            </a:r>
            <a:r>
              <a:rPr lang="en-ZA" sz="2600" dirty="0" err="1" smtClean="0">
                <a:latin typeface="Calibri" pitchFamily="34" charset="0"/>
                <a:ea typeface="ＭＳ Ｐゴシック" pitchFamily="34" charset="-128"/>
              </a:rPr>
              <a:t>tegnieke</a:t>
            </a:r>
            <a:r>
              <a:rPr lang="en-ZA" sz="2600" dirty="0" smtClean="0">
                <a:latin typeface="Calibri" pitchFamily="34" charset="0"/>
                <a:ea typeface="ＭＳ Ｐゴシック" pitchFamily="34" charset="-128"/>
              </a:rPr>
              <a:t> </a:t>
            </a:r>
            <a:r>
              <a:rPr lang="en-ZA" sz="2600" dirty="0" err="1" smtClean="0">
                <a:latin typeface="Calibri" pitchFamily="34" charset="0"/>
                <a:ea typeface="ＭＳ Ｐゴシック" pitchFamily="34" charset="-128"/>
              </a:rPr>
              <a:t>soos</a:t>
            </a:r>
            <a:r>
              <a:rPr lang="en-ZA" sz="2600" dirty="0" smtClean="0">
                <a:latin typeface="Calibri" pitchFamily="34" charset="0"/>
                <a:ea typeface="ＭＳ Ｐゴシック" pitchFamily="34" charset="-128"/>
              </a:rPr>
              <a:t> </a:t>
            </a:r>
            <a:r>
              <a:rPr lang="en-ZA" sz="2600" dirty="0" err="1" smtClean="0">
                <a:latin typeface="Calibri" pitchFamily="34" charset="0"/>
                <a:ea typeface="ＭＳ Ｐゴシック" pitchFamily="34" charset="-128"/>
              </a:rPr>
              <a:t>herinneringe</a:t>
            </a:r>
            <a:r>
              <a:rPr lang="en-ZA" sz="2600" dirty="0" smtClean="0">
                <a:latin typeface="Calibri" pitchFamily="34" charset="0"/>
                <a:ea typeface="ＭＳ Ｐゴシック" pitchFamily="34" charset="-128"/>
              </a:rPr>
              <a:t>, </a:t>
            </a:r>
            <a:r>
              <a:rPr lang="en-ZA" sz="2600" dirty="0" err="1" smtClean="0">
                <a:latin typeface="Calibri" pitchFamily="34" charset="0"/>
                <a:ea typeface="ＭＳ Ｐゴシック" pitchFamily="34" charset="-128"/>
              </a:rPr>
              <a:t>drome</a:t>
            </a:r>
            <a:r>
              <a:rPr lang="en-ZA" sz="2600" dirty="0" smtClean="0">
                <a:latin typeface="Calibri" pitchFamily="34" charset="0"/>
                <a:ea typeface="ＭＳ Ｐゴシック" pitchFamily="34" charset="-128"/>
              </a:rPr>
              <a:t>, stories </a:t>
            </a:r>
            <a:r>
              <a:rPr lang="en-ZA" sz="2600" dirty="0" err="1" smtClean="0">
                <a:latin typeface="Calibri" pitchFamily="34" charset="0"/>
                <a:ea typeface="ＭＳ Ｐゴシック" pitchFamily="34" charset="-128"/>
              </a:rPr>
              <a:t>uit</a:t>
            </a:r>
            <a:r>
              <a:rPr lang="en-ZA" sz="2600" dirty="0" smtClean="0">
                <a:latin typeface="Calibri" pitchFamily="34" charset="0"/>
                <a:ea typeface="ＭＳ Ｐゴシック" pitchFamily="34" charset="-128"/>
              </a:rPr>
              <a:t> die </a:t>
            </a:r>
            <a:r>
              <a:rPr lang="en-ZA" sz="2600" dirty="0" err="1" smtClean="0">
                <a:latin typeface="Calibri" pitchFamily="34" charset="0"/>
                <a:ea typeface="ＭＳ Ｐゴシック" pitchFamily="34" charset="-128"/>
              </a:rPr>
              <a:t>verlede</a:t>
            </a:r>
            <a:r>
              <a:rPr lang="en-ZA" sz="2600" dirty="0" smtClean="0">
                <a:latin typeface="Calibri" pitchFamily="34" charset="0"/>
                <a:ea typeface="ＭＳ Ｐゴシック" pitchFamily="34" charset="-128"/>
              </a:rPr>
              <a:t> </a:t>
            </a:r>
            <a:r>
              <a:rPr lang="en-ZA" sz="2600" dirty="0" err="1" smtClean="0">
                <a:latin typeface="Calibri" pitchFamily="34" charset="0"/>
                <a:ea typeface="ＭＳ Ｐゴシック" pitchFamily="34" charset="-128"/>
              </a:rPr>
              <a:t>wat</a:t>
            </a:r>
            <a:r>
              <a:rPr lang="en-ZA" sz="2600" dirty="0" smtClean="0">
                <a:latin typeface="Calibri" pitchFamily="34" charset="0"/>
                <a:ea typeface="ＭＳ Ｐゴシック" pitchFamily="34" charset="-128"/>
              </a:rPr>
              <a:t> </a:t>
            </a:r>
            <a:r>
              <a:rPr lang="en-ZA" sz="2600" dirty="0" err="1" smtClean="0">
                <a:latin typeface="Calibri" pitchFamily="34" charset="0"/>
                <a:ea typeface="ＭＳ Ｐゴシック" pitchFamily="34" charset="-128"/>
              </a:rPr>
              <a:t>deur</a:t>
            </a:r>
            <a:r>
              <a:rPr lang="en-ZA" sz="2600" dirty="0" smtClean="0">
                <a:latin typeface="Calibri" pitchFamily="34" charset="0"/>
                <a:ea typeface="ＭＳ Ｐゴシック" pitchFamily="34" charset="-128"/>
              </a:rPr>
              <a:t> die </a:t>
            </a:r>
            <a:r>
              <a:rPr lang="en-ZA" sz="2600" dirty="0" err="1" smtClean="0">
                <a:latin typeface="Calibri" pitchFamily="34" charset="0"/>
                <a:ea typeface="ＭＳ Ｐゴシック" pitchFamily="34" charset="-128"/>
              </a:rPr>
              <a:t>karakters</a:t>
            </a:r>
            <a:r>
              <a:rPr lang="en-ZA" sz="2600" dirty="0" smtClean="0">
                <a:latin typeface="Calibri" pitchFamily="34" charset="0"/>
                <a:ea typeface="ＭＳ Ｐゴシック" pitchFamily="34" charset="-128"/>
              </a:rPr>
              <a:t> </a:t>
            </a:r>
            <a:r>
              <a:rPr lang="en-ZA" sz="2600" dirty="0" err="1" smtClean="0">
                <a:latin typeface="Calibri" pitchFamily="34" charset="0"/>
                <a:ea typeface="ＭＳ Ｐゴシック" pitchFamily="34" charset="-128"/>
              </a:rPr>
              <a:t>vertel</a:t>
            </a:r>
            <a:r>
              <a:rPr lang="en-ZA" sz="2600" dirty="0" smtClean="0">
                <a:latin typeface="Calibri" pitchFamily="34" charset="0"/>
                <a:ea typeface="ＭＳ Ｐゴシック" pitchFamily="34" charset="-128"/>
              </a:rPr>
              <a:t> word of </a:t>
            </a:r>
            <a:r>
              <a:rPr lang="en-ZA" sz="2600" dirty="0" err="1" smtClean="0">
                <a:latin typeface="Calibri" pitchFamily="34" charset="0"/>
                <a:ea typeface="ＭＳ Ｐゴシック" pitchFamily="34" charset="-128"/>
              </a:rPr>
              <a:t>selfs</a:t>
            </a:r>
            <a:r>
              <a:rPr lang="en-ZA" sz="2600" dirty="0" smtClean="0">
                <a:latin typeface="Calibri" pitchFamily="34" charset="0"/>
                <a:ea typeface="ＭＳ Ｐゴシック" pitchFamily="34" charset="-128"/>
              </a:rPr>
              <a:t> </a:t>
            </a:r>
            <a:r>
              <a:rPr lang="en-ZA" sz="2600" dirty="0" err="1" smtClean="0">
                <a:latin typeface="Calibri" pitchFamily="34" charset="0"/>
                <a:ea typeface="ＭＳ Ｐゴシック" pitchFamily="34" charset="-128"/>
              </a:rPr>
              <a:t>outeurs-soewereinitieit</a:t>
            </a:r>
            <a:r>
              <a:rPr lang="en-ZA" sz="2600" dirty="0" smtClean="0">
                <a:latin typeface="Calibri" pitchFamily="34" charset="0"/>
                <a:ea typeface="ＭＳ Ｐゴシック" pitchFamily="34" charset="-128"/>
              </a:rPr>
              <a:t> (</a:t>
            </a:r>
            <a:r>
              <a:rPr lang="en-ZA" sz="2600" dirty="0" err="1" smtClean="0">
                <a:latin typeface="Calibri" pitchFamily="34" charset="0"/>
                <a:ea typeface="ＭＳ Ｐゴシック" pitchFamily="34" charset="-128"/>
              </a:rPr>
              <a:t>vryheid</a:t>
            </a:r>
            <a:r>
              <a:rPr lang="en-ZA" sz="2600" dirty="0" smtClean="0">
                <a:latin typeface="Calibri" pitchFamily="34" charset="0"/>
                <a:ea typeface="ＭＳ Ｐゴシック" pitchFamily="34" charset="-128"/>
              </a:rPr>
              <a:t> van </a:t>
            </a:r>
            <a:r>
              <a:rPr lang="en-ZA" sz="2600" dirty="0" err="1" smtClean="0">
                <a:latin typeface="Calibri" pitchFamily="34" charset="0"/>
                <a:ea typeface="ＭＳ Ｐゴシック" pitchFamily="34" charset="-128"/>
              </a:rPr>
              <a:t>skrywer</a:t>
            </a:r>
            <a:r>
              <a:rPr lang="en-ZA" sz="2600" dirty="0" smtClean="0">
                <a:latin typeface="Calibri" pitchFamily="34" charset="0"/>
                <a:ea typeface="ＭＳ Ｐゴシック" pitchFamily="34" charset="-128"/>
              </a:rPr>
              <a:t> </a:t>
            </a:r>
            <a:r>
              <a:rPr lang="en-ZA" sz="2600" dirty="0" err="1" smtClean="0">
                <a:latin typeface="Calibri" pitchFamily="34" charset="0"/>
                <a:ea typeface="ＭＳ Ｐゴシック" pitchFamily="34" charset="-128"/>
              </a:rPr>
              <a:t>om</a:t>
            </a:r>
            <a:r>
              <a:rPr lang="en-ZA" sz="2600" dirty="0" smtClean="0">
                <a:latin typeface="Calibri" pitchFamily="34" charset="0"/>
                <a:ea typeface="ＭＳ Ｐゴシック" pitchFamily="34" charset="-128"/>
              </a:rPr>
              <a:t> in </a:t>
            </a:r>
            <a:r>
              <a:rPr lang="en-ZA" sz="2600" dirty="0" err="1" smtClean="0">
                <a:latin typeface="Calibri" pitchFamily="34" charset="0"/>
                <a:ea typeface="ＭＳ Ｐゴシック" pitchFamily="34" charset="-128"/>
              </a:rPr>
              <a:t>te</a:t>
            </a:r>
            <a:r>
              <a:rPr lang="en-ZA" sz="2600" dirty="0" smtClean="0">
                <a:latin typeface="Calibri" pitchFamily="34" charset="0"/>
                <a:ea typeface="ＭＳ Ｐゴシック" pitchFamily="34" charset="-128"/>
              </a:rPr>
              <a:t> </a:t>
            </a:r>
            <a:r>
              <a:rPr lang="en-ZA" sz="2600" dirty="0" err="1" smtClean="0">
                <a:latin typeface="Calibri" pitchFamily="34" charset="0"/>
                <a:ea typeface="ＭＳ Ｐゴシック" pitchFamily="34" charset="-128"/>
              </a:rPr>
              <a:t>gryp</a:t>
            </a:r>
            <a:r>
              <a:rPr lang="en-ZA" sz="2600" dirty="0" smtClean="0">
                <a:latin typeface="Calibri" pitchFamily="34" charset="0"/>
                <a:ea typeface="ＭＳ Ｐゴシック" pitchFamily="34" charset="-128"/>
              </a:rPr>
              <a:t> in </a:t>
            </a:r>
            <a:r>
              <a:rPr lang="en-ZA" sz="2600" dirty="0" err="1" smtClean="0">
                <a:latin typeface="Calibri" pitchFamily="34" charset="0"/>
                <a:ea typeface="ＭＳ Ｐゴシック" pitchFamily="34" charset="-128"/>
              </a:rPr>
              <a:t>sy</a:t>
            </a:r>
            <a:r>
              <a:rPr lang="en-ZA" sz="2600" dirty="0" smtClean="0">
                <a:latin typeface="Calibri" pitchFamily="34" charset="0"/>
                <a:ea typeface="ＭＳ Ｐゴシック" pitchFamily="34" charset="-128"/>
              </a:rPr>
              <a:t> </a:t>
            </a:r>
            <a:r>
              <a:rPr lang="en-ZA" sz="2600" dirty="0" err="1" smtClean="0">
                <a:latin typeface="Calibri" pitchFamily="34" charset="0"/>
                <a:ea typeface="ＭＳ Ｐゴシック" pitchFamily="34" charset="-128"/>
              </a:rPr>
              <a:t>eie</a:t>
            </a:r>
            <a:r>
              <a:rPr lang="en-ZA" sz="2600" dirty="0" smtClean="0">
                <a:latin typeface="Calibri" pitchFamily="34" charset="0"/>
                <a:ea typeface="ＭＳ Ｐゴシック" pitchFamily="34" charset="-128"/>
              </a:rPr>
              <a:t> </a:t>
            </a:r>
            <a:r>
              <a:rPr lang="en-ZA" sz="2600" dirty="0" err="1" smtClean="0">
                <a:latin typeface="Calibri" pitchFamily="34" charset="0"/>
                <a:ea typeface="ＭＳ Ｐゴシック" pitchFamily="34" charset="-128"/>
              </a:rPr>
              <a:t>verhaal</a:t>
            </a:r>
            <a:r>
              <a:rPr lang="en-ZA" sz="2600" dirty="0" smtClean="0">
                <a:latin typeface="Calibri" pitchFamily="34" charset="0"/>
                <a:ea typeface="ＭＳ Ｐゴシック" pitchFamily="34" charset="-128"/>
              </a:rPr>
              <a:t>), in. </a:t>
            </a:r>
            <a:r>
              <a:rPr lang="en-ZA" sz="2600" dirty="0" err="1" smtClean="0">
                <a:latin typeface="Calibri" pitchFamily="34" charset="0"/>
                <a:ea typeface="ＭＳ Ｐゴシック" pitchFamily="34" charset="-128"/>
              </a:rPr>
              <a:t>Terugflitse</a:t>
            </a:r>
            <a:r>
              <a:rPr lang="en-ZA" sz="2600" dirty="0" smtClean="0">
                <a:latin typeface="Calibri" pitchFamily="34" charset="0"/>
                <a:ea typeface="ＭＳ Ｐゴシック" pitchFamily="34" charset="-128"/>
              </a:rPr>
              <a:t> is </a:t>
            </a:r>
            <a:r>
              <a:rPr lang="en-ZA" sz="2600" dirty="0" err="1" smtClean="0">
                <a:latin typeface="Calibri" pitchFamily="34" charset="0"/>
                <a:ea typeface="ＭＳ Ｐゴシック" pitchFamily="34" charset="-128"/>
              </a:rPr>
              <a:t>nuttig</a:t>
            </a:r>
            <a:r>
              <a:rPr lang="en-ZA" sz="2600" dirty="0" smtClean="0">
                <a:latin typeface="Calibri" pitchFamily="34" charset="0"/>
                <a:ea typeface="ＭＳ Ｐゴシック" pitchFamily="34" charset="-128"/>
              </a:rPr>
              <a:t> </a:t>
            </a:r>
            <a:r>
              <a:rPr lang="en-ZA" sz="2600" dirty="0" err="1" smtClean="0">
                <a:latin typeface="Calibri" pitchFamily="34" charset="0"/>
                <a:ea typeface="ＭＳ Ｐゴシック" pitchFamily="34" charset="-128"/>
              </a:rPr>
              <a:t>vir</a:t>
            </a:r>
            <a:r>
              <a:rPr lang="en-ZA" sz="2600" dirty="0" smtClean="0">
                <a:latin typeface="Calibri" pitchFamily="34" charset="0"/>
                <a:ea typeface="ＭＳ Ｐゴシック" pitchFamily="34" charset="-128"/>
              </a:rPr>
              <a:t> die </a:t>
            </a:r>
            <a:r>
              <a:rPr lang="en-ZA" sz="2600" dirty="0" err="1" smtClean="0">
                <a:latin typeface="Calibri" pitchFamily="34" charset="0"/>
                <a:ea typeface="ＭＳ Ｐゴシック" pitchFamily="34" charset="-128"/>
              </a:rPr>
              <a:t>verwikkeling</a:t>
            </a:r>
            <a:r>
              <a:rPr lang="en-ZA" sz="2600" dirty="0" smtClean="0">
                <a:latin typeface="Calibri" pitchFamily="34" charset="0"/>
                <a:ea typeface="ＭＳ Ｐゴシック" pitchFamily="34" charset="-128"/>
              </a:rPr>
              <a:t> en </a:t>
            </a:r>
            <a:r>
              <a:rPr lang="en-ZA" sz="2600" dirty="0" err="1" smtClean="0">
                <a:latin typeface="Calibri" pitchFamily="34" charset="0"/>
                <a:ea typeface="ＭＳ Ｐゴシック" pitchFamily="34" charset="-128"/>
              </a:rPr>
              <a:t>om</a:t>
            </a:r>
            <a:r>
              <a:rPr lang="en-ZA" sz="2600" dirty="0" smtClean="0">
                <a:latin typeface="Calibri" pitchFamily="34" charset="0"/>
                <a:ea typeface="ＭＳ Ｐゴシック" pitchFamily="34" charset="-128"/>
              </a:rPr>
              <a:t> </a:t>
            </a:r>
            <a:r>
              <a:rPr lang="en-ZA" sz="2600" dirty="0" err="1" smtClean="0">
                <a:latin typeface="Calibri" pitchFamily="34" charset="0"/>
                <a:ea typeface="ＭＳ Ｐゴシック" pitchFamily="34" charset="-128"/>
              </a:rPr>
              <a:t>agtergrond</a:t>
            </a:r>
            <a:r>
              <a:rPr lang="en-ZA" sz="2600" dirty="0" smtClean="0">
                <a:latin typeface="Calibri" pitchFamily="34" charset="0"/>
                <a:ea typeface="ＭＳ Ｐゴシック" pitchFamily="34" charset="-128"/>
              </a:rPr>
              <a:t> </a:t>
            </a:r>
            <a:r>
              <a:rPr lang="en-ZA" sz="2600" dirty="0" err="1" smtClean="0">
                <a:latin typeface="Calibri" pitchFamily="34" charset="0"/>
                <a:ea typeface="ＭＳ Ｐゴシック" pitchFamily="34" charset="-128"/>
              </a:rPr>
              <a:t>aan</a:t>
            </a:r>
            <a:r>
              <a:rPr lang="en-ZA" sz="2600" dirty="0" smtClean="0">
                <a:latin typeface="Calibri" pitchFamily="34" charset="0"/>
                <a:ea typeface="ＭＳ Ｐゴシック" pitchFamily="34" charset="-128"/>
              </a:rPr>
              <a:t> die </a:t>
            </a:r>
            <a:r>
              <a:rPr lang="en-ZA" sz="2600" dirty="0" err="1" smtClean="0">
                <a:latin typeface="Calibri" pitchFamily="34" charset="0"/>
                <a:ea typeface="ＭＳ Ｐゴシック" pitchFamily="34" charset="-128"/>
              </a:rPr>
              <a:t>leser</a:t>
            </a:r>
            <a:r>
              <a:rPr lang="en-ZA" sz="2600" dirty="0" smtClean="0">
                <a:latin typeface="Calibri" pitchFamily="34" charset="0"/>
                <a:ea typeface="ＭＳ Ｐゴシック" pitchFamily="34" charset="-128"/>
              </a:rPr>
              <a:t> </a:t>
            </a:r>
            <a:r>
              <a:rPr lang="en-ZA" sz="2600" dirty="0" err="1" smtClean="0">
                <a:latin typeface="Calibri" pitchFamily="34" charset="0"/>
                <a:ea typeface="ＭＳ Ｐゴシック" pitchFamily="34" charset="-128"/>
              </a:rPr>
              <a:t>te</a:t>
            </a:r>
            <a:r>
              <a:rPr lang="en-ZA" sz="2600" dirty="0" smtClean="0">
                <a:latin typeface="Calibri" pitchFamily="34" charset="0"/>
                <a:ea typeface="ＭＳ Ｐゴシック" pitchFamily="34" charset="-128"/>
              </a:rPr>
              <a:t> gee </a:t>
            </a:r>
            <a:r>
              <a:rPr lang="en-ZA" sz="2600" dirty="0" err="1" smtClean="0">
                <a:latin typeface="Calibri" pitchFamily="34" charset="0"/>
                <a:ea typeface="ＭＳ Ｐゴシック" pitchFamily="34" charset="-128"/>
              </a:rPr>
              <a:t>oor</a:t>
            </a:r>
            <a:r>
              <a:rPr lang="en-ZA" sz="2600" dirty="0" smtClean="0">
                <a:latin typeface="Calibri" pitchFamily="34" charset="0"/>
                <a:ea typeface="ＭＳ Ｐゴシック" pitchFamily="34" charset="-128"/>
              </a:rPr>
              <a:t> die </a:t>
            </a:r>
            <a:r>
              <a:rPr lang="en-ZA" sz="2600" dirty="0" err="1" smtClean="0">
                <a:latin typeface="Calibri" pitchFamily="34" charset="0"/>
                <a:ea typeface="ＭＳ Ｐゴシック" pitchFamily="34" charset="-128"/>
              </a:rPr>
              <a:t>karakter</a:t>
            </a:r>
            <a:r>
              <a:rPr lang="en-ZA" sz="2600" dirty="0" smtClean="0">
                <a:latin typeface="Calibri" pitchFamily="34" charset="0"/>
                <a:ea typeface="ＭＳ Ｐゴシック" pitchFamily="34" charset="-128"/>
              </a:rPr>
              <a:t>, </a:t>
            </a:r>
            <a:r>
              <a:rPr lang="en-US" sz="2600" dirty="0" smtClean="0">
                <a:latin typeface="Calibri" pitchFamily="34" charset="0"/>
                <a:ea typeface="ＭＳ Ｐゴシック" pitchFamily="34" charset="-128"/>
              </a:rPr>
              <a:t>ŉ </a:t>
            </a:r>
            <a:r>
              <a:rPr lang="en-US" sz="2600" dirty="0" err="1" smtClean="0">
                <a:latin typeface="Calibri" pitchFamily="34" charset="0"/>
                <a:ea typeface="ＭＳ Ｐゴシック" pitchFamily="34" charset="-128"/>
              </a:rPr>
              <a:t>plek</a:t>
            </a:r>
            <a:r>
              <a:rPr lang="en-US" sz="2600" dirty="0" smtClean="0">
                <a:latin typeface="Calibri" pitchFamily="34" charset="0"/>
                <a:ea typeface="ＭＳ Ｐゴシック" pitchFamily="34" charset="-128"/>
              </a:rPr>
              <a:t> of </a:t>
            </a:r>
            <a:r>
              <a:rPr lang="en-US" sz="2600" dirty="0" err="1" smtClean="0">
                <a:latin typeface="Calibri" pitchFamily="34" charset="0"/>
                <a:ea typeface="ＭＳ Ｐゴシック" pitchFamily="34" charset="-128"/>
              </a:rPr>
              <a:t>oor</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konflik</a:t>
            </a:r>
            <a:r>
              <a:rPr lang="en-US" sz="2600" dirty="0" smtClean="0">
                <a:latin typeface="Calibri" pitchFamily="34" charset="0"/>
                <a:ea typeface="ＭＳ Ｐゴシック" pitchFamily="34" charset="-128"/>
              </a:rPr>
              <a:t>.</a:t>
            </a:r>
          </a:p>
          <a:p>
            <a:pPr>
              <a:lnSpc>
                <a:spcPct val="70000"/>
              </a:lnSpc>
              <a:spcBef>
                <a:spcPts val="600"/>
              </a:spcBef>
              <a:spcAft>
                <a:spcPts val="600"/>
              </a:spcAft>
            </a:pPr>
            <a:r>
              <a:rPr lang="en-US" sz="2600" b="1" dirty="0" err="1" smtClean="0">
                <a:latin typeface="Calibri" pitchFamily="34" charset="0"/>
                <a:ea typeface="ＭＳ Ｐゴシック" pitchFamily="34" charset="-128"/>
              </a:rPr>
              <a:t>Episodiese</a:t>
            </a:r>
            <a:r>
              <a:rPr lang="en-US" sz="2600" b="1" dirty="0" smtClean="0">
                <a:latin typeface="Calibri" pitchFamily="34" charset="0"/>
                <a:ea typeface="ＭＳ Ｐゴシック" pitchFamily="34" charset="-128"/>
              </a:rPr>
              <a:t>:</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Sommige</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vertellings</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gaan</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oor</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kort</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episodiese</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intriges</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wat</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mekaar</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direk</a:t>
            </a:r>
            <a:r>
              <a:rPr lang="en-US" sz="2600" dirty="0" smtClean="0">
                <a:latin typeface="Calibri" pitchFamily="34" charset="0"/>
                <a:ea typeface="ＭＳ Ｐゴシック" pitchFamily="34" charset="-128"/>
              </a:rPr>
              <a:t> </a:t>
            </a:r>
            <a:r>
              <a:rPr lang="en-US" sz="2600" dirty="0" err="1" smtClean="0">
                <a:latin typeface="Calibri" pitchFamily="34" charset="0"/>
                <a:ea typeface="ＭＳ Ｐゴシック" pitchFamily="34" charset="-128"/>
              </a:rPr>
              <a:t>opvolg</a:t>
            </a:r>
            <a:r>
              <a:rPr lang="en-US" sz="2600" dirty="0" smtClean="0">
                <a:latin typeface="Calibri" pitchFamily="34" charset="0"/>
                <a:ea typeface="ＭＳ Ｐゴシック" pitchFamily="34" charset="-128"/>
              </a:rPr>
              <a:t>.  </a:t>
            </a:r>
          </a:p>
          <a:p>
            <a:pPr eaLnBrk="1" hangingPunct="1">
              <a:lnSpc>
                <a:spcPct val="80000"/>
              </a:lnSpc>
              <a:spcBef>
                <a:spcPts val="600"/>
              </a:spcBef>
              <a:spcAft>
                <a:spcPts val="600"/>
              </a:spcAft>
            </a:pPr>
            <a:endParaRPr lang="en-ZA" sz="2600" dirty="0" smtClean="0">
              <a:latin typeface="Calibri" pitchFamily="34" charset="0"/>
              <a:ea typeface="ＭＳ Ｐゴシック" pitchFamily="34" charset="-128"/>
            </a:endParaRPr>
          </a:p>
          <a:p>
            <a:pPr eaLnBrk="1" hangingPunct="1">
              <a:lnSpc>
                <a:spcPct val="80000"/>
              </a:lnSpc>
              <a:spcBef>
                <a:spcPts val="600"/>
              </a:spcBef>
              <a:spcAft>
                <a:spcPts val="600"/>
              </a:spcAft>
            </a:pPr>
            <a:endParaRPr lang="en-ZA" sz="2600" dirty="0" smtClean="0">
              <a:latin typeface="Calibri"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428596" y="0"/>
            <a:ext cx="8229600" cy="914400"/>
          </a:xfrm>
        </p:spPr>
        <p:txBody>
          <a:bodyPr/>
          <a:lstStyle/>
          <a:p>
            <a:pPr eaLnBrk="1" hangingPunct="1">
              <a:lnSpc>
                <a:spcPct val="80000"/>
              </a:lnSpc>
            </a:pPr>
            <a:r>
              <a:rPr lang="en-US" sz="3200" b="1" dirty="0" smtClean="0">
                <a:latin typeface="Batang" pitchFamily="18" charset="-127"/>
                <a:ea typeface="ＭＳ Ｐゴシック" pitchFamily="34" charset="-128"/>
              </a:rPr>
              <a:t/>
            </a:r>
            <a:br>
              <a:rPr lang="en-US" sz="3200" b="1" dirty="0" smtClean="0">
                <a:latin typeface="Batang" pitchFamily="18" charset="-127"/>
                <a:ea typeface="ＭＳ Ｐゴシック" pitchFamily="34" charset="-128"/>
              </a:rPr>
            </a:br>
            <a:r>
              <a:rPr lang="en-US" sz="3600" b="1" dirty="0" smtClean="0">
                <a:ea typeface="ＭＳ Ｐゴシック" pitchFamily="34" charset="-128"/>
              </a:rPr>
              <a:t>LETTERKUNDE</a:t>
            </a:r>
            <a:r>
              <a:rPr lang="en-US" sz="3200" b="1" dirty="0" smtClean="0">
                <a:latin typeface="Batang" pitchFamily="18" charset="-127"/>
                <a:ea typeface="ＭＳ Ｐゴシック" pitchFamily="34" charset="-128"/>
              </a:rPr>
              <a:t/>
            </a:r>
            <a:br>
              <a:rPr lang="en-US" sz="3200" b="1" dirty="0" smtClean="0">
                <a:latin typeface="Batang" pitchFamily="18" charset="-127"/>
                <a:ea typeface="ＭＳ Ｐゴシック" pitchFamily="34" charset="-128"/>
              </a:rPr>
            </a:br>
            <a:r>
              <a:rPr lang="en-US" sz="3200" b="1" dirty="0" smtClean="0">
                <a:latin typeface="Batang" pitchFamily="18" charset="-127"/>
                <a:ea typeface="ＭＳ Ｐゴシック" pitchFamily="34" charset="-128"/>
              </a:rPr>
              <a:t> </a:t>
            </a:r>
            <a:br>
              <a:rPr lang="en-US" sz="3200" b="1" dirty="0" smtClean="0">
                <a:latin typeface="Batang" pitchFamily="18" charset="-127"/>
                <a:ea typeface="ＭＳ Ｐゴシック" pitchFamily="34" charset="-128"/>
              </a:rPr>
            </a:br>
            <a:endParaRPr lang="en-US" sz="3200" dirty="0" smtClean="0">
              <a:ea typeface="ＭＳ Ｐゴシック" pitchFamily="34" charset="-128"/>
            </a:endParaRPr>
          </a:p>
        </p:txBody>
      </p:sp>
      <p:sp>
        <p:nvSpPr>
          <p:cNvPr id="15362" name="Slide Number Placeholder 3"/>
          <p:cNvSpPr>
            <a:spLocks noGrp="1"/>
          </p:cNvSpPr>
          <p:nvPr>
            <p:ph type="sldNum" sz="quarter" idx="4294967295"/>
          </p:nvPr>
        </p:nvSpPr>
        <p:spPr>
          <a:xfrm>
            <a:off x="6553200" y="6245225"/>
            <a:ext cx="2133600" cy="476250"/>
          </a:xfrm>
          <a:prstGeom prst="rect">
            <a:avLst/>
          </a:prstGeom>
          <a:noFill/>
        </p:spPr>
        <p:txBody>
          <a:bodyPr/>
          <a:lstStyle/>
          <a:p>
            <a:fld id="{0DE6B38D-DFE3-4E27-8711-7D183FAAA559}" type="slidenum">
              <a:rPr lang="en-US"/>
              <a:pPr/>
              <a:t>2</a:t>
            </a:fld>
            <a:endParaRPr lang="en-US"/>
          </a:p>
        </p:txBody>
      </p:sp>
      <p:sp>
        <p:nvSpPr>
          <p:cNvPr id="15363" name="Content Placeholder 2"/>
          <p:cNvSpPr>
            <a:spLocks noGrp="1"/>
          </p:cNvSpPr>
          <p:nvPr>
            <p:ph idx="1"/>
          </p:nvPr>
        </p:nvSpPr>
        <p:spPr>
          <a:xfrm>
            <a:off x="457200" y="928670"/>
            <a:ext cx="8229600" cy="5273693"/>
          </a:xfrm>
        </p:spPr>
        <p:txBody>
          <a:bodyPr/>
          <a:lstStyle/>
          <a:p>
            <a:pPr>
              <a:lnSpc>
                <a:spcPct val="80000"/>
              </a:lnSpc>
            </a:pPr>
            <a:r>
              <a:rPr lang="en-US" sz="2700" dirty="0" err="1" smtClean="0">
                <a:latin typeface="Calibri" pitchFamily="34" charset="0"/>
                <a:ea typeface="ＭＳ Ｐゴシック" pitchFamily="34" charset="-128"/>
              </a:rPr>
              <a:t>Huistaal</a:t>
            </a:r>
            <a:r>
              <a:rPr lang="en-US" sz="2700" dirty="0" smtClean="0">
                <a:latin typeface="Calibri" pitchFamily="34" charset="0"/>
                <a:ea typeface="ＭＳ Ｐゴシック" pitchFamily="34" charset="-128"/>
              </a:rPr>
              <a:t>:  </a:t>
            </a:r>
          </a:p>
          <a:p>
            <a:pPr lvl="1">
              <a:lnSpc>
                <a:spcPct val="80000"/>
              </a:lnSpc>
              <a:buFontTx/>
              <a:buNone/>
            </a:pPr>
            <a:r>
              <a:rPr lang="en-US" sz="2700" b="1" dirty="0" smtClean="0">
                <a:latin typeface="Calibri" pitchFamily="34" charset="0"/>
                <a:ea typeface="Arial" pitchFamily="34" charset="0"/>
              </a:rPr>
              <a:t>DRIE</a:t>
            </a:r>
            <a:r>
              <a:rPr lang="en-US" sz="2700" dirty="0" smtClean="0">
                <a:latin typeface="Calibri" pitchFamily="34" charset="0"/>
                <a:ea typeface="Arial" pitchFamily="34" charset="0"/>
              </a:rPr>
              <a:t> genres</a:t>
            </a:r>
          </a:p>
          <a:p>
            <a:pPr lvl="1">
              <a:lnSpc>
                <a:spcPct val="80000"/>
              </a:lnSpc>
              <a:buSzPct val="78000"/>
              <a:buFont typeface="Wingdings" pitchFamily="2" charset="2"/>
              <a:buChar char="§"/>
            </a:pPr>
            <a:r>
              <a:rPr lang="en-US" sz="2700" dirty="0" err="1" smtClean="0">
                <a:latin typeface="Calibri" pitchFamily="34" charset="0"/>
                <a:ea typeface="Arial" pitchFamily="34" charset="0"/>
              </a:rPr>
              <a:t>poësie</a:t>
            </a:r>
            <a:endParaRPr lang="en-US" sz="2700" dirty="0" smtClean="0">
              <a:latin typeface="Calibri" pitchFamily="34" charset="0"/>
              <a:ea typeface="Arial" pitchFamily="34" charset="0"/>
            </a:endParaRPr>
          </a:p>
          <a:p>
            <a:pPr lvl="1">
              <a:lnSpc>
                <a:spcPct val="80000"/>
              </a:lnSpc>
              <a:buSzPct val="78000"/>
              <a:buFont typeface="Wingdings" pitchFamily="2" charset="2"/>
              <a:buChar char="§"/>
            </a:pPr>
            <a:r>
              <a:rPr lang="en-US" sz="2700" dirty="0" smtClean="0">
                <a:latin typeface="Calibri" pitchFamily="34" charset="0"/>
                <a:ea typeface="Arial" pitchFamily="34" charset="0"/>
              </a:rPr>
              <a:t>roman </a:t>
            </a:r>
          </a:p>
          <a:p>
            <a:pPr lvl="1">
              <a:lnSpc>
                <a:spcPct val="80000"/>
              </a:lnSpc>
              <a:buSzPct val="78000"/>
              <a:buFont typeface="Wingdings" pitchFamily="2" charset="2"/>
              <a:buChar char="§"/>
            </a:pPr>
            <a:r>
              <a:rPr lang="en-US" sz="2700" dirty="0" smtClean="0">
                <a:latin typeface="Calibri" pitchFamily="34" charset="0"/>
                <a:ea typeface="Arial" pitchFamily="34" charset="0"/>
              </a:rPr>
              <a:t>drama</a:t>
            </a:r>
          </a:p>
          <a:p>
            <a:pPr lvl="1">
              <a:lnSpc>
                <a:spcPct val="80000"/>
              </a:lnSpc>
              <a:buSzPct val="78000"/>
              <a:buNone/>
            </a:pPr>
            <a:endParaRPr lang="en-US" sz="2700" dirty="0" smtClean="0">
              <a:latin typeface="Calibri" pitchFamily="34" charset="0"/>
              <a:ea typeface="Arial" pitchFamily="34" charset="0"/>
            </a:endParaRPr>
          </a:p>
          <a:p>
            <a:pPr>
              <a:lnSpc>
                <a:spcPct val="80000"/>
              </a:lnSpc>
            </a:pPr>
            <a:r>
              <a:rPr lang="en-US" sz="2700" dirty="0" err="1" smtClean="0">
                <a:latin typeface="Calibri" pitchFamily="34" charset="0"/>
                <a:ea typeface="ＭＳ Ｐゴシック" pitchFamily="34" charset="-128"/>
              </a:rPr>
              <a:t>Eerste</a:t>
            </a:r>
            <a:r>
              <a:rPr lang="en-US" sz="2700" dirty="0" smtClean="0">
                <a:latin typeface="Calibri" pitchFamily="34" charset="0"/>
                <a:ea typeface="ＭＳ Ｐゴシック" pitchFamily="34" charset="-128"/>
              </a:rPr>
              <a:t> </a:t>
            </a:r>
            <a:r>
              <a:rPr lang="en-US" sz="2700" dirty="0" err="1" smtClean="0">
                <a:latin typeface="Calibri" pitchFamily="34" charset="0"/>
                <a:ea typeface="ＭＳ Ｐゴシック" pitchFamily="34" charset="-128"/>
              </a:rPr>
              <a:t>Addisionele</a:t>
            </a:r>
            <a:r>
              <a:rPr lang="en-US" sz="2700" dirty="0" smtClean="0">
                <a:latin typeface="Calibri" pitchFamily="34" charset="0"/>
                <a:ea typeface="ＭＳ Ｐゴシック" pitchFamily="34" charset="-128"/>
              </a:rPr>
              <a:t> </a:t>
            </a:r>
            <a:r>
              <a:rPr lang="en-US" sz="2700" dirty="0" err="1" smtClean="0">
                <a:latin typeface="Calibri" pitchFamily="34" charset="0"/>
                <a:ea typeface="ＭＳ Ｐゴシック" pitchFamily="34" charset="-128"/>
              </a:rPr>
              <a:t>Taal</a:t>
            </a:r>
            <a:r>
              <a:rPr lang="en-US" sz="2700" dirty="0" smtClean="0">
                <a:latin typeface="Calibri" pitchFamily="34" charset="0"/>
                <a:ea typeface="ＭＳ Ｐゴシック" pitchFamily="34" charset="-128"/>
              </a:rPr>
              <a:t>:  </a:t>
            </a:r>
          </a:p>
          <a:p>
            <a:pPr lvl="1">
              <a:lnSpc>
                <a:spcPct val="80000"/>
              </a:lnSpc>
              <a:buFontTx/>
              <a:buNone/>
            </a:pPr>
            <a:r>
              <a:rPr lang="en-US" sz="2700" dirty="0" err="1" smtClean="0">
                <a:latin typeface="Calibri" pitchFamily="34" charset="0"/>
                <a:ea typeface="Arial" pitchFamily="34" charset="0"/>
              </a:rPr>
              <a:t>Kies</a:t>
            </a:r>
            <a:r>
              <a:rPr lang="en-US" sz="2700" dirty="0" smtClean="0">
                <a:latin typeface="Calibri" pitchFamily="34" charset="0"/>
                <a:ea typeface="Arial" pitchFamily="34" charset="0"/>
              </a:rPr>
              <a:t> </a:t>
            </a:r>
            <a:r>
              <a:rPr lang="en-US" sz="2700" dirty="0" err="1" smtClean="0">
                <a:latin typeface="Calibri" pitchFamily="34" charset="0"/>
                <a:ea typeface="Arial" pitchFamily="34" charset="0"/>
              </a:rPr>
              <a:t>enige</a:t>
            </a:r>
            <a:r>
              <a:rPr lang="en-US" sz="2700" dirty="0" smtClean="0">
                <a:latin typeface="Calibri" pitchFamily="34" charset="0"/>
                <a:ea typeface="Arial" pitchFamily="34" charset="0"/>
              </a:rPr>
              <a:t> </a:t>
            </a:r>
            <a:r>
              <a:rPr lang="en-US" sz="2700" b="1" dirty="0" smtClean="0">
                <a:latin typeface="Calibri" pitchFamily="34" charset="0"/>
                <a:ea typeface="Arial" pitchFamily="34" charset="0"/>
              </a:rPr>
              <a:t>TWEE</a:t>
            </a:r>
            <a:r>
              <a:rPr lang="en-US" sz="2700" dirty="0" smtClean="0">
                <a:latin typeface="Calibri" pitchFamily="34" charset="0"/>
                <a:ea typeface="Arial" pitchFamily="34" charset="0"/>
              </a:rPr>
              <a:t> van die </a:t>
            </a:r>
            <a:r>
              <a:rPr lang="en-US" sz="2700" dirty="0" err="1" smtClean="0">
                <a:latin typeface="Calibri" pitchFamily="34" charset="0"/>
                <a:ea typeface="Arial" pitchFamily="34" charset="0"/>
              </a:rPr>
              <a:t>volgende</a:t>
            </a:r>
            <a:r>
              <a:rPr lang="en-US" sz="2700" dirty="0" smtClean="0">
                <a:latin typeface="Calibri" pitchFamily="34" charset="0"/>
                <a:ea typeface="Arial" pitchFamily="34" charset="0"/>
              </a:rPr>
              <a:t> genres:</a:t>
            </a:r>
          </a:p>
          <a:p>
            <a:pPr lvl="1">
              <a:lnSpc>
                <a:spcPct val="80000"/>
              </a:lnSpc>
              <a:buSzPct val="78000"/>
              <a:buFont typeface="Wingdings" pitchFamily="2" charset="2"/>
              <a:buChar char="§"/>
            </a:pPr>
            <a:r>
              <a:rPr lang="en-US" sz="2700" dirty="0" smtClean="0">
                <a:latin typeface="Calibri" pitchFamily="34" charset="0"/>
                <a:ea typeface="Arial" pitchFamily="34" charset="0"/>
              </a:rPr>
              <a:t>roman </a:t>
            </a:r>
          </a:p>
          <a:p>
            <a:pPr lvl="1">
              <a:lnSpc>
                <a:spcPct val="80000"/>
              </a:lnSpc>
              <a:buSzPct val="78000"/>
              <a:buFont typeface="Wingdings" pitchFamily="2" charset="2"/>
              <a:buChar char="§"/>
            </a:pPr>
            <a:r>
              <a:rPr lang="en-US" sz="2700" dirty="0" smtClean="0">
                <a:latin typeface="Calibri" pitchFamily="34" charset="0"/>
                <a:ea typeface="Arial" pitchFamily="34" charset="0"/>
              </a:rPr>
              <a:t>drama</a:t>
            </a:r>
          </a:p>
          <a:p>
            <a:pPr lvl="1">
              <a:lnSpc>
                <a:spcPct val="80000"/>
              </a:lnSpc>
              <a:buSzPct val="78000"/>
              <a:buFont typeface="Wingdings" pitchFamily="2" charset="2"/>
              <a:buChar char="§"/>
            </a:pPr>
            <a:r>
              <a:rPr lang="en-US" sz="2700" dirty="0" err="1" smtClean="0">
                <a:latin typeface="Calibri" pitchFamily="34" charset="0"/>
                <a:ea typeface="Arial" pitchFamily="34" charset="0"/>
              </a:rPr>
              <a:t>poësie</a:t>
            </a:r>
            <a:endParaRPr lang="en-US" sz="2700" dirty="0" smtClean="0">
              <a:latin typeface="Calibri" pitchFamily="34" charset="0"/>
              <a:ea typeface="Arial" pitchFamily="34" charset="0"/>
            </a:endParaRPr>
          </a:p>
          <a:p>
            <a:pPr lvl="1">
              <a:lnSpc>
                <a:spcPct val="80000"/>
              </a:lnSpc>
              <a:buSzPct val="78000"/>
              <a:buFont typeface="Wingdings" pitchFamily="2" charset="2"/>
              <a:buChar char="§"/>
            </a:pPr>
            <a:r>
              <a:rPr lang="en-US" sz="2700" dirty="0" err="1" smtClean="0">
                <a:latin typeface="Calibri" pitchFamily="34" charset="0"/>
                <a:ea typeface="Arial" pitchFamily="34" charset="0"/>
              </a:rPr>
              <a:t>kortverhale</a:t>
            </a:r>
            <a:endParaRPr lang="en-US" sz="2700" dirty="0" smtClean="0">
              <a:latin typeface="Calibri" pitchFamily="34" charset="0"/>
              <a:ea typeface="Arial" pitchFamily="34" charset="0"/>
            </a:endParaRPr>
          </a:p>
          <a:p>
            <a:pPr eaLnBrk="1" hangingPunct="1">
              <a:lnSpc>
                <a:spcPct val="80000"/>
              </a:lnSpc>
            </a:pPr>
            <a:endParaRPr lang="en-ZA" sz="2700" dirty="0" smtClean="0">
              <a:latin typeface="Calibri"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500034" y="0"/>
            <a:ext cx="8229600" cy="725470"/>
          </a:xfrm>
        </p:spPr>
        <p:txBody>
          <a:bodyPr/>
          <a:lstStyle/>
          <a:p>
            <a:pPr eaLnBrk="1" hangingPunct="1"/>
            <a:r>
              <a:rPr lang="en-US" dirty="0" err="1" smtClean="0">
                <a:latin typeface="Calibri" pitchFamily="34" charset="0"/>
                <a:ea typeface="ＭＳ Ｐゴシック" pitchFamily="34" charset="-128"/>
              </a:rPr>
              <a:t>Soorte</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konflik</a:t>
            </a:r>
            <a:r>
              <a:rPr lang="en-US" dirty="0" smtClean="0">
                <a:latin typeface="Calibri" pitchFamily="34" charset="0"/>
                <a:ea typeface="ＭＳ Ｐゴシック" pitchFamily="34" charset="-128"/>
              </a:rPr>
              <a:t> </a:t>
            </a:r>
            <a:endParaRPr lang="en-US" dirty="0" smtClean="0">
              <a:ea typeface="ＭＳ Ｐゴシック" pitchFamily="34" charset="-128"/>
            </a:endParaRPr>
          </a:p>
        </p:txBody>
      </p:sp>
      <p:sp>
        <p:nvSpPr>
          <p:cNvPr id="29698" name="Slide Number Placeholder 3"/>
          <p:cNvSpPr>
            <a:spLocks noGrp="1"/>
          </p:cNvSpPr>
          <p:nvPr>
            <p:ph type="sldNum" sz="quarter" idx="4294967295"/>
          </p:nvPr>
        </p:nvSpPr>
        <p:spPr>
          <a:xfrm>
            <a:off x="6553200" y="6245225"/>
            <a:ext cx="2133600" cy="476250"/>
          </a:xfrm>
          <a:prstGeom prst="rect">
            <a:avLst/>
          </a:prstGeom>
          <a:noFill/>
        </p:spPr>
        <p:txBody>
          <a:bodyPr/>
          <a:lstStyle/>
          <a:p>
            <a:fld id="{B7172DD4-EE8C-4030-9588-3C97623F6A2F}" type="slidenum">
              <a:rPr lang="en-US"/>
              <a:pPr/>
              <a:t>20</a:t>
            </a:fld>
            <a:endParaRPr lang="en-US"/>
          </a:p>
        </p:txBody>
      </p:sp>
      <p:sp>
        <p:nvSpPr>
          <p:cNvPr id="29699" name="Footer Placeholder 4"/>
          <p:cNvSpPr>
            <a:spLocks noGrp="1"/>
          </p:cNvSpPr>
          <p:nvPr>
            <p:ph type="ftr" sz="quarter" idx="11"/>
          </p:nvPr>
        </p:nvSpPr>
        <p:spPr>
          <a:noFill/>
        </p:spPr>
        <p:txBody>
          <a:bodyPr/>
          <a:lstStyle/>
          <a:p>
            <a:endParaRPr lang="en-US" smtClean="0">
              <a:latin typeface="Arial" pitchFamily="34" charset="0"/>
              <a:ea typeface="ＭＳ Ｐゴシック" pitchFamily="34" charset="-128"/>
            </a:endParaRPr>
          </a:p>
        </p:txBody>
      </p:sp>
      <p:sp>
        <p:nvSpPr>
          <p:cNvPr id="29700" name="Content Placeholder 2"/>
          <p:cNvSpPr>
            <a:spLocks noGrp="1"/>
          </p:cNvSpPr>
          <p:nvPr>
            <p:ph idx="1"/>
          </p:nvPr>
        </p:nvSpPr>
        <p:spPr>
          <a:xfrm>
            <a:off x="457200" y="2000250"/>
            <a:ext cx="8229600" cy="2857500"/>
          </a:xfrm>
        </p:spPr>
        <p:txBody>
          <a:bodyPr/>
          <a:lstStyle/>
          <a:p>
            <a:r>
              <a:rPr lang="en-US" dirty="0" err="1" smtClean="0">
                <a:latin typeface="Calibri" pitchFamily="34" charset="0"/>
                <a:ea typeface="ＭＳ Ｐゴシック" pitchFamily="34" charset="-128"/>
              </a:rPr>
              <a:t>Karakter</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vs</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karakter</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uiterlike</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konflik</a:t>
            </a:r>
            <a:r>
              <a:rPr lang="en-US" dirty="0" smtClean="0">
                <a:latin typeface="Calibri" pitchFamily="34" charset="0"/>
                <a:ea typeface="ＭＳ Ｐゴシック" pitchFamily="34" charset="-128"/>
              </a:rPr>
              <a:t>)</a:t>
            </a:r>
          </a:p>
          <a:p>
            <a:r>
              <a:rPr lang="en-US" dirty="0" err="1" smtClean="0">
                <a:latin typeface="Calibri" pitchFamily="34" charset="0"/>
                <a:ea typeface="ＭＳ Ｐゴシック" pitchFamily="34" charset="-128"/>
              </a:rPr>
              <a:t>Karakter</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vs</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natuur</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uiterlike</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konflik</a:t>
            </a:r>
            <a:r>
              <a:rPr lang="en-US" dirty="0" smtClean="0">
                <a:latin typeface="Calibri" pitchFamily="34" charset="0"/>
                <a:ea typeface="ＭＳ Ｐゴシック" pitchFamily="34" charset="-128"/>
              </a:rPr>
              <a:t>)</a:t>
            </a:r>
          </a:p>
          <a:p>
            <a:r>
              <a:rPr lang="en-US" dirty="0" err="1" smtClean="0">
                <a:latin typeface="Calibri" pitchFamily="34" charset="0"/>
                <a:ea typeface="ＭＳ Ｐゴシック" pitchFamily="34" charset="-128"/>
              </a:rPr>
              <a:t>Karakter</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vs</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gemeenskap</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uiterlike</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konflik</a:t>
            </a:r>
            <a:r>
              <a:rPr lang="en-US" dirty="0" smtClean="0">
                <a:latin typeface="Calibri" pitchFamily="34" charset="0"/>
                <a:ea typeface="ＭＳ Ｐゴシック" pitchFamily="34" charset="-128"/>
              </a:rPr>
              <a:t>)</a:t>
            </a:r>
          </a:p>
          <a:p>
            <a:r>
              <a:rPr lang="en-US" dirty="0" err="1" smtClean="0">
                <a:latin typeface="Calibri" pitchFamily="34" charset="0"/>
                <a:ea typeface="ＭＳ Ｐゴシック" pitchFamily="34" charset="-128"/>
              </a:rPr>
              <a:t>Karakter</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vs</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hom</a:t>
            </a:r>
            <a:r>
              <a:rPr lang="en-US" dirty="0" smtClean="0">
                <a:latin typeface="Calibri" pitchFamily="34" charset="0"/>
                <a:ea typeface="ＭＳ Ｐゴシック" pitchFamily="34" charset="-128"/>
              </a:rPr>
              <a:t>-/</a:t>
            </a:r>
            <a:r>
              <a:rPr lang="en-US" dirty="0" err="1" smtClean="0">
                <a:latin typeface="Calibri" pitchFamily="34" charset="0"/>
                <a:ea typeface="ＭＳ Ｐゴシック" pitchFamily="34" charset="-128"/>
              </a:rPr>
              <a:t>haarself</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innerlike</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konflik</a:t>
            </a:r>
            <a:r>
              <a:rPr lang="en-US" dirty="0" smtClean="0">
                <a:latin typeface="Calibri" pitchFamily="34" charset="0"/>
                <a:ea typeface="ＭＳ Ｐゴシック" pitchFamily="34" charset="-128"/>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428596" y="0"/>
            <a:ext cx="8229600" cy="785794"/>
          </a:xfrm>
        </p:spPr>
        <p:txBody>
          <a:bodyPr/>
          <a:lstStyle/>
          <a:p>
            <a:pPr eaLnBrk="1" hangingPunct="1"/>
            <a:r>
              <a:rPr lang="en-US" dirty="0" err="1" smtClean="0">
                <a:latin typeface="Calibri" pitchFamily="34" charset="0"/>
                <a:ea typeface="ＭＳ Ｐゴシック" pitchFamily="34" charset="-128"/>
              </a:rPr>
              <a:t>Karakter</a:t>
            </a:r>
            <a:r>
              <a:rPr lang="en-US" dirty="0" smtClean="0">
                <a:latin typeface="Calibri" pitchFamily="34" charset="0"/>
                <a:ea typeface="ＭＳ Ｐゴシック" pitchFamily="34" charset="-128"/>
              </a:rPr>
              <a:t> en </a:t>
            </a:r>
            <a:r>
              <a:rPr lang="en-US" dirty="0" err="1" smtClean="0">
                <a:latin typeface="Calibri" pitchFamily="34" charset="0"/>
                <a:ea typeface="ＭＳ Ｐゴシック" pitchFamily="34" charset="-128"/>
              </a:rPr>
              <a:t>karakterisering</a:t>
            </a:r>
            <a:r>
              <a:rPr lang="en-US" dirty="0" smtClean="0">
                <a:latin typeface="Calibri" pitchFamily="34" charset="0"/>
                <a:ea typeface="ＭＳ Ｐゴシック" pitchFamily="34" charset="-128"/>
              </a:rPr>
              <a:t> </a:t>
            </a:r>
            <a:endParaRPr lang="en-US" dirty="0" smtClean="0">
              <a:ea typeface="ＭＳ Ｐゴシック" pitchFamily="34" charset="-128"/>
            </a:endParaRPr>
          </a:p>
        </p:txBody>
      </p:sp>
      <p:sp>
        <p:nvSpPr>
          <p:cNvPr id="30722" name="Slide Number Placeholder 3"/>
          <p:cNvSpPr>
            <a:spLocks noGrp="1"/>
          </p:cNvSpPr>
          <p:nvPr>
            <p:ph type="sldNum" sz="quarter" idx="4294967295"/>
          </p:nvPr>
        </p:nvSpPr>
        <p:spPr>
          <a:xfrm>
            <a:off x="6553200" y="6245225"/>
            <a:ext cx="2133600" cy="476250"/>
          </a:xfrm>
          <a:prstGeom prst="rect">
            <a:avLst/>
          </a:prstGeom>
          <a:noFill/>
        </p:spPr>
        <p:txBody>
          <a:bodyPr/>
          <a:lstStyle/>
          <a:p>
            <a:fld id="{4A1067C6-E344-49BD-A844-6C70763166EF}" type="slidenum">
              <a:rPr lang="en-US"/>
              <a:pPr/>
              <a:t>21</a:t>
            </a:fld>
            <a:endParaRPr lang="en-US"/>
          </a:p>
        </p:txBody>
      </p:sp>
      <p:sp>
        <p:nvSpPr>
          <p:cNvPr id="30723" name="Content Placeholder 2"/>
          <p:cNvSpPr>
            <a:spLocks noGrp="1"/>
          </p:cNvSpPr>
          <p:nvPr>
            <p:ph idx="1"/>
          </p:nvPr>
        </p:nvSpPr>
        <p:spPr>
          <a:xfrm>
            <a:off x="457200" y="1142984"/>
            <a:ext cx="8229600" cy="4983179"/>
          </a:xfrm>
        </p:spPr>
        <p:txBody>
          <a:bodyPr/>
          <a:lstStyle/>
          <a:p>
            <a:pPr>
              <a:lnSpc>
                <a:spcPct val="70000"/>
              </a:lnSpc>
            </a:pPr>
            <a:r>
              <a:rPr lang="en-ZA" dirty="0" smtClean="0">
                <a:latin typeface="Calibri" pitchFamily="34" charset="0"/>
                <a:ea typeface="ＭＳ Ｐゴシック" pitchFamily="34" charset="-128"/>
              </a:rPr>
              <a:t>ŉ </a:t>
            </a:r>
            <a:r>
              <a:rPr lang="en-ZA" b="1" dirty="0" err="1" smtClean="0">
                <a:latin typeface="Calibri" pitchFamily="34" charset="0"/>
                <a:ea typeface="ＭＳ Ｐゴシック" pitchFamily="34" charset="-128"/>
              </a:rPr>
              <a:t>Karakter</a:t>
            </a:r>
            <a:r>
              <a:rPr lang="en-ZA" dirty="0" smtClean="0">
                <a:latin typeface="Calibri" pitchFamily="34" charset="0"/>
                <a:ea typeface="ＭＳ Ｐゴシック" pitchFamily="34" charset="-128"/>
              </a:rPr>
              <a:t>  is  ŉ </a:t>
            </a:r>
            <a:r>
              <a:rPr lang="en-ZA" dirty="0" err="1" smtClean="0">
                <a:latin typeface="Calibri" pitchFamily="34" charset="0"/>
                <a:ea typeface="ＭＳ Ｐゴシック" pitchFamily="34" charset="-128"/>
              </a:rPr>
              <a:t>persoon</a:t>
            </a:r>
            <a:r>
              <a:rPr lang="en-ZA" dirty="0" smtClean="0">
                <a:latin typeface="Calibri" pitchFamily="34" charset="0"/>
                <a:ea typeface="ＭＳ Ｐゴシック" pitchFamily="34" charset="-128"/>
              </a:rPr>
              <a:t> </a:t>
            </a:r>
            <a:r>
              <a:rPr lang="en-ZA" dirty="0" err="1" smtClean="0">
                <a:latin typeface="Calibri" pitchFamily="34" charset="0"/>
                <a:ea typeface="ＭＳ Ｐゴシック" pitchFamily="34" charset="-128"/>
              </a:rPr>
              <a:t>wat</a:t>
            </a:r>
            <a:r>
              <a:rPr lang="en-ZA" dirty="0" smtClean="0">
                <a:latin typeface="Calibri" pitchFamily="34" charset="0"/>
                <a:ea typeface="ＭＳ Ｐゴシック" pitchFamily="34" charset="-128"/>
              </a:rPr>
              <a:t> </a:t>
            </a:r>
            <a:r>
              <a:rPr lang="en-ZA" dirty="0" err="1" smtClean="0">
                <a:latin typeface="Calibri" pitchFamily="34" charset="0"/>
                <a:ea typeface="ＭＳ Ｐゴシック" pitchFamily="34" charset="-128"/>
              </a:rPr>
              <a:t>verantwoordelik</a:t>
            </a:r>
            <a:r>
              <a:rPr lang="en-ZA" dirty="0" smtClean="0">
                <a:latin typeface="Calibri" pitchFamily="34" charset="0"/>
                <a:ea typeface="ＭＳ Ｐゴシック" pitchFamily="34" charset="-128"/>
              </a:rPr>
              <a:t> is </a:t>
            </a:r>
            <a:r>
              <a:rPr lang="en-ZA" dirty="0" err="1" smtClean="0">
                <a:latin typeface="Calibri" pitchFamily="34" charset="0"/>
                <a:ea typeface="ＭＳ Ｐゴシック" pitchFamily="34" charset="-128"/>
              </a:rPr>
              <a:t>vir</a:t>
            </a:r>
            <a:r>
              <a:rPr lang="en-ZA" dirty="0" smtClean="0">
                <a:latin typeface="Calibri" pitchFamily="34" charset="0"/>
                <a:ea typeface="ＭＳ Ｐゴシック" pitchFamily="34" charset="-128"/>
              </a:rPr>
              <a:t> die </a:t>
            </a:r>
            <a:r>
              <a:rPr lang="en-ZA" dirty="0" err="1" smtClean="0">
                <a:latin typeface="Calibri" pitchFamily="34" charset="0"/>
                <a:ea typeface="ＭＳ Ｐゴシック" pitchFamily="34" charset="-128"/>
              </a:rPr>
              <a:t>gedagtes</a:t>
            </a:r>
            <a:r>
              <a:rPr lang="en-ZA" dirty="0" smtClean="0">
                <a:latin typeface="Calibri" pitchFamily="34" charset="0"/>
                <a:ea typeface="ＭＳ Ｐゴシック" pitchFamily="34" charset="-128"/>
              </a:rPr>
              <a:t> en </a:t>
            </a:r>
            <a:r>
              <a:rPr lang="en-ZA" dirty="0" err="1" smtClean="0">
                <a:latin typeface="Calibri" pitchFamily="34" charset="0"/>
                <a:ea typeface="ＭＳ Ｐゴシック" pitchFamily="34" charset="-128"/>
              </a:rPr>
              <a:t>gebeure</a:t>
            </a:r>
            <a:r>
              <a:rPr lang="en-ZA" dirty="0" smtClean="0">
                <a:latin typeface="Calibri" pitchFamily="34" charset="0"/>
                <a:ea typeface="ＭＳ Ｐゴシック" pitchFamily="34" charset="-128"/>
              </a:rPr>
              <a:t> in </a:t>
            </a:r>
            <a:r>
              <a:rPr lang="en-US" dirty="0" smtClean="0">
                <a:latin typeface="Calibri" pitchFamily="34" charset="0"/>
                <a:ea typeface="ＭＳ Ｐゴシック" pitchFamily="34" charset="-128"/>
              </a:rPr>
              <a:t>ŉ </a:t>
            </a:r>
            <a:r>
              <a:rPr lang="en-US" dirty="0" err="1" smtClean="0">
                <a:latin typeface="Calibri" pitchFamily="34" charset="0"/>
                <a:ea typeface="ＭＳ Ｐゴシック" pitchFamily="34" charset="-128"/>
              </a:rPr>
              <a:t>verhaal</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gedig</a:t>
            </a:r>
            <a:r>
              <a:rPr lang="en-ZA" dirty="0" smtClean="0">
                <a:latin typeface="Calibri" pitchFamily="34" charset="0"/>
                <a:ea typeface="ＭＳ Ｐゴシック" pitchFamily="34" charset="-128"/>
              </a:rPr>
              <a:t> </a:t>
            </a:r>
          </a:p>
          <a:p>
            <a:pPr>
              <a:lnSpc>
                <a:spcPct val="70000"/>
              </a:lnSpc>
            </a:pPr>
            <a:r>
              <a:rPr lang="en-ZA" b="1" dirty="0" err="1" smtClean="0">
                <a:latin typeface="Calibri" pitchFamily="34" charset="0"/>
                <a:ea typeface="ＭＳ Ｐゴシック" pitchFamily="34" charset="-128"/>
              </a:rPr>
              <a:t>Karakterisering</a:t>
            </a:r>
            <a:r>
              <a:rPr lang="en-ZA" dirty="0" smtClean="0">
                <a:latin typeface="Calibri" pitchFamily="34" charset="0"/>
                <a:ea typeface="ＭＳ Ｐゴシック" pitchFamily="34" charset="-128"/>
              </a:rPr>
              <a:t>: hoe die </a:t>
            </a:r>
            <a:r>
              <a:rPr lang="en-ZA" dirty="0" err="1" smtClean="0">
                <a:latin typeface="Calibri" pitchFamily="34" charset="0"/>
                <a:ea typeface="ＭＳ Ｐゴシック" pitchFamily="34" charset="-128"/>
              </a:rPr>
              <a:t>karakter</a:t>
            </a:r>
            <a:r>
              <a:rPr lang="en-ZA" dirty="0" smtClean="0">
                <a:latin typeface="Calibri" pitchFamily="34" charset="0"/>
                <a:ea typeface="ＭＳ Ｐゴシック" pitchFamily="34" charset="-128"/>
              </a:rPr>
              <a:t> is en </a:t>
            </a:r>
            <a:r>
              <a:rPr lang="en-ZA" dirty="0" err="1" smtClean="0">
                <a:latin typeface="Calibri" pitchFamily="34" charset="0"/>
                <a:ea typeface="ＭＳ Ｐゴシック" pitchFamily="34" charset="-128"/>
              </a:rPr>
              <a:t>wat</a:t>
            </a:r>
            <a:r>
              <a:rPr lang="en-ZA" dirty="0" smtClean="0">
                <a:latin typeface="Calibri" pitchFamily="34" charset="0"/>
                <a:ea typeface="ＭＳ Ｐゴシック" pitchFamily="34" charset="-128"/>
              </a:rPr>
              <a:t> </a:t>
            </a:r>
            <a:r>
              <a:rPr lang="en-ZA" dirty="0" err="1" smtClean="0">
                <a:latin typeface="Calibri" pitchFamily="34" charset="0"/>
                <a:ea typeface="ＭＳ Ｐゴシック" pitchFamily="34" charset="-128"/>
              </a:rPr>
              <a:t>sy</a:t>
            </a:r>
            <a:r>
              <a:rPr lang="en-ZA" dirty="0" smtClean="0">
                <a:latin typeface="Calibri" pitchFamily="34" charset="0"/>
                <a:ea typeface="ＭＳ Ｐゴシック" pitchFamily="34" charset="-128"/>
              </a:rPr>
              <a:t> / </a:t>
            </a:r>
            <a:r>
              <a:rPr lang="en-ZA" dirty="0" err="1" smtClean="0">
                <a:latin typeface="Calibri" pitchFamily="34" charset="0"/>
                <a:ea typeface="ＭＳ Ｐゴシック" pitchFamily="34" charset="-128"/>
              </a:rPr>
              <a:t>haar</a:t>
            </a:r>
            <a:r>
              <a:rPr lang="en-ZA" dirty="0" smtClean="0">
                <a:latin typeface="Calibri" pitchFamily="34" charset="0"/>
                <a:ea typeface="ＭＳ Ｐゴシック" pitchFamily="34" charset="-128"/>
              </a:rPr>
              <a:t> </a:t>
            </a:r>
            <a:r>
              <a:rPr lang="en-ZA" dirty="0" err="1" smtClean="0">
                <a:latin typeface="Calibri" pitchFamily="34" charset="0"/>
                <a:ea typeface="ＭＳ Ｐゴシック" pitchFamily="34" charset="-128"/>
              </a:rPr>
              <a:t>motiewe</a:t>
            </a:r>
            <a:r>
              <a:rPr lang="en-ZA" dirty="0" smtClean="0">
                <a:latin typeface="Calibri" pitchFamily="34" charset="0"/>
                <a:ea typeface="ＭＳ Ｐゴシック" pitchFamily="34" charset="-128"/>
              </a:rPr>
              <a:t> is</a:t>
            </a:r>
          </a:p>
          <a:p>
            <a:pPr>
              <a:lnSpc>
                <a:spcPct val="70000"/>
              </a:lnSpc>
            </a:pPr>
            <a:r>
              <a:rPr lang="en-ZA" dirty="0" err="1" smtClean="0">
                <a:latin typeface="Calibri" pitchFamily="34" charset="0"/>
                <a:ea typeface="ＭＳ Ｐゴシック" pitchFamily="34" charset="-128"/>
              </a:rPr>
              <a:t>Elke</a:t>
            </a:r>
            <a:r>
              <a:rPr lang="en-ZA" dirty="0" smtClean="0">
                <a:latin typeface="Calibri" pitchFamily="34" charset="0"/>
                <a:ea typeface="ＭＳ Ｐゴシック" pitchFamily="34" charset="-128"/>
              </a:rPr>
              <a:t> </a:t>
            </a:r>
            <a:r>
              <a:rPr lang="en-ZA" dirty="0" err="1" smtClean="0">
                <a:latin typeface="Calibri" pitchFamily="34" charset="0"/>
                <a:ea typeface="ＭＳ Ｐゴシック" pitchFamily="34" charset="-128"/>
              </a:rPr>
              <a:t>karakter</a:t>
            </a:r>
            <a:r>
              <a:rPr lang="en-ZA" dirty="0" smtClean="0">
                <a:latin typeface="Calibri" pitchFamily="34" charset="0"/>
                <a:ea typeface="ＭＳ Ｐゴシック" pitchFamily="34" charset="-128"/>
              </a:rPr>
              <a:t> het </a:t>
            </a:r>
            <a:r>
              <a:rPr lang="en-ZA" dirty="0" err="1" smtClean="0">
                <a:latin typeface="Calibri" pitchFamily="34" charset="0"/>
                <a:ea typeface="ＭＳ Ｐゴシック" pitchFamily="34" charset="-128"/>
              </a:rPr>
              <a:t>sy</a:t>
            </a:r>
            <a:r>
              <a:rPr lang="en-ZA" dirty="0" smtClean="0">
                <a:latin typeface="Calibri" pitchFamily="34" charset="0"/>
                <a:ea typeface="ＭＳ Ｐゴシック" pitchFamily="34" charset="-128"/>
              </a:rPr>
              <a:t>/</a:t>
            </a:r>
            <a:r>
              <a:rPr lang="en-ZA" dirty="0" err="1" smtClean="0">
                <a:latin typeface="Calibri" pitchFamily="34" charset="0"/>
                <a:ea typeface="ＭＳ Ｐゴシック" pitchFamily="34" charset="-128"/>
              </a:rPr>
              <a:t>haar</a:t>
            </a:r>
            <a:r>
              <a:rPr lang="en-ZA" dirty="0" smtClean="0">
                <a:latin typeface="Calibri" pitchFamily="34" charset="0"/>
                <a:ea typeface="ＭＳ Ｐゴシック" pitchFamily="34" charset="-128"/>
              </a:rPr>
              <a:t> </a:t>
            </a:r>
            <a:r>
              <a:rPr lang="en-ZA" dirty="0" err="1" smtClean="0">
                <a:latin typeface="Calibri" pitchFamily="34" charset="0"/>
                <a:ea typeface="ＭＳ Ｐゴシック" pitchFamily="34" charset="-128"/>
              </a:rPr>
              <a:t>eie</a:t>
            </a:r>
            <a:r>
              <a:rPr lang="en-ZA" dirty="0" smtClean="0">
                <a:latin typeface="Calibri" pitchFamily="34" charset="0"/>
                <a:ea typeface="ＭＳ Ｐゴシック" pitchFamily="34" charset="-128"/>
              </a:rPr>
              <a:t> </a:t>
            </a:r>
            <a:r>
              <a:rPr lang="en-ZA" b="1" dirty="0" err="1" smtClean="0">
                <a:latin typeface="Calibri" pitchFamily="34" charset="0"/>
                <a:ea typeface="ＭＳ Ｐゴシック" pitchFamily="34" charset="-128"/>
              </a:rPr>
              <a:t>persoonlikheid</a:t>
            </a:r>
            <a:r>
              <a:rPr lang="en-ZA" dirty="0" smtClean="0">
                <a:latin typeface="Calibri" pitchFamily="34" charset="0"/>
                <a:ea typeface="ＭＳ Ｐゴシック" pitchFamily="34" charset="-128"/>
              </a:rPr>
              <a:t> en die </a:t>
            </a:r>
            <a:r>
              <a:rPr lang="en-ZA" dirty="0" err="1" smtClean="0">
                <a:latin typeface="Calibri" pitchFamily="34" charset="0"/>
                <a:ea typeface="ＭＳ Ｐゴシック" pitchFamily="34" charset="-128"/>
              </a:rPr>
              <a:t>skrywer</a:t>
            </a:r>
            <a:r>
              <a:rPr lang="en-ZA" dirty="0" smtClean="0">
                <a:latin typeface="Calibri" pitchFamily="34" charset="0"/>
                <a:ea typeface="ＭＳ Ｐゴシック" pitchFamily="34" charset="-128"/>
              </a:rPr>
              <a:t> </a:t>
            </a:r>
            <a:r>
              <a:rPr lang="en-ZA" dirty="0" err="1" smtClean="0">
                <a:latin typeface="Calibri" pitchFamily="34" charset="0"/>
                <a:ea typeface="ＭＳ Ｐゴシック" pitchFamily="34" charset="-128"/>
              </a:rPr>
              <a:t>gebruik</a:t>
            </a:r>
            <a:r>
              <a:rPr lang="en-ZA" dirty="0" smtClean="0">
                <a:latin typeface="Calibri" pitchFamily="34" charset="0"/>
                <a:ea typeface="ＭＳ Ｐゴシック" pitchFamily="34" charset="-128"/>
              </a:rPr>
              <a:t> </a:t>
            </a:r>
            <a:r>
              <a:rPr lang="en-ZA" dirty="0" err="1" smtClean="0">
                <a:latin typeface="Calibri" pitchFamily="34" charset="0"/>
                <a:ea typeface="ＭＳ Ｐゴシック" pitchFamily="34" charset="-128"/>
              </a:rPr>
              <a:t>dit</a:t>
            </a:r>
            <a:r>
              <a:rPr lang="en-ZA" dirty="0" smtClean="0">
                <a:latin typeface="Calibri" pitchFamily="34" charset="0"/>
                <a:ea typeface="ＭＳ Ｐゴシック" pitchFamily="34" charset="-128"/>
              </a:rPr>
              <a:t> </a:t>
            </a:r>
            <a:r>
              <a:rPr lang="en-ZA" dirty="0" err="1" smtClean="0">
                <a:latin typeface="Calibri" pitchFamily="34" charset="0"/>
                <a:ea typeface="ＭＳ Ｐゴシック" pitchFamily="34" charset="-128"/>
              </a:rPr>
              <a:t>om</a:t>
            </a:r>
            <a:r>
              <a:rPr lang="en-ZA" dirty="0" smtClean="0">
                <a:latin typeface="Calibri" pitchFamily="34" charset="0"/>
                <a:ea typeface="ＭＳ Ｐゴシック" pitchFamily="34" charset="-128"/>
              </a:rPr>
              <a:t> die </a:t>
            </a:r>
            <a:r>
              <a:rPr lang="en-ZA" dirty="0" err="1" smtClean="0">
                <a:latin typeface="Calibri" pitchFamily="34" charset="0"/>
                <a:ea typeface="ＭＳ Ｐゴシック" pitchFamily="34" charset="-128"/>
              </a:rPr>
              <a:t>intrige</a:t>
            </a:r>
            <a:r>
              <a:rPr lang="en-ZA" dirty="0" smtClean="0">
                <a:latin typeface="Calibri" pitchFamily="34" charset="0"/>
                <a:ea typeface="ＭＳ Ｐゴシック" pitchFamily="34" charset="-128"/>
              </a:rPr>
              <a:t> van die </a:t>
            </a:r>
            <a:r>
              <a:rPr lang="en-ZA" dirty="0" err="1" smtClean="0">
                <a:latin typeface="Calibri" pitchFamily="34" charset="0"/>
                <a:ea typeface="ＭＳ Ｐゴシック" pitchFamily="34" charset="-128"/>
              </a:rPr>
              <a:t>verhaal</a:t>
            </a:r>
            <a:r>
              <a:rPr lang="en-ZA" dirty="0" smtClean="0">
                <a:latin typeface="Calibri" pitchFamily="34" charset="0"/>
                <a:ea typeface="ＭＳ Ｐゴシック" pitchFamily="34" charset="-128"/>
              </a:rPr>
              <a:t> </a:t>
            </a:r>
            <a:r>
              <a:rPr lang="en-ZA" dirty="0" err="1" smtClean="0">
                <a:latin typeface="Calibri" pitchFamily="34" charset="0"/>
                <a:ea typeface="ＭＳ Ｐゴシック" pitchFamily="34" charset="-128"/>
              </a:rPr>
              <a:t>te</a:t>
            </a:r>
            <a:r>
              <a:rPr lang="en-ZA" dirty="0" smtClean="0">
                <a:latin typeface="Calibri" pitchFamily="34" charset="0"/>
                <a:ea typeface="ＭＳ Ｐゴシック" pitchFamily="34" charset="-128"/>
              </a:rPr>
              <a:t> </a:t>
            </a:r>
            <a:r>
              <a:rPr lang="en-ZA" dirty="0" err="1" smtClean="0">
                <a:latin typeface="Calibri" pitchFamily="34" charset="0"/>
                <a:ea typeface="ＭＳ Ｐゴシック" pitchFamily="34" charset="-128"/>
              </a:rPr>
              <a:t>ontwikkel</a:t>
            </a:r>
            <a:r>
              <a:rPr lang="en-ZA" dirty="0" smtClean="0">
                <a:latin typeface="Calibri" pitchFamily="34" charset="0"/>
                <a:ea typeface="ＭＳ Ｐゴシック" pitchFamily="34" charset="-128"/>
              </a:rPr>
              <a:t> of </a:t>
            </a:r>
            <a:r>
              <a:rPr lang="en-ZA" dirty="0" err="1" smtClean="0">
                <a:latin typeface="Calibri" pitchFamily="34" charset="0"/>
                <a:ea typeface="ＭＳ Ｐゴシック" pitchFamily="34" charset="-128"/>
              </a:rPr>
              <a:t>om</a:t>
            </a:r>
            <a:r>
              <a:rPr lang="en-ZA" dirty="0" smtClean="0">
                <a:latin typeface="Calibri" pitchFamily="34" charset="0"/>
                <a:ea typeface="ＭＳ Ｐゴシック" pitchFamily="34" charset="-128"/>
              </a:rPr>
              <a:t> stemming </a:t>
            </a:r>
            <a:r>
              <a:rPr lang="en-ZA" dirty="0" err="1" smtClean="0">
                <a:latin typeface="Calibri" pitchFamily="34" charset="0"/>
                <a:ea typeface="ＭＳ Ｐゴシック" pitchFamily="34" charset="-128"/>
              </a:rPr>
              <a:t>daarmee</a:t>
            </a:r>
            <a:r>
              <a:rPr lang="en-ZA" dirty="0" smtClean="0">
                <a:latin typeface="Calibri" pitchFamily="34" charset="0"/>
                <a:ea typeface="ＭＳ Ｐゴシック" pitchFamily="34" charset="-128"/>
              </a:rPr>
              <a:t> </a:t>
            </a:r>
            <a:r>
              <a:rPr lang="en-ZA" dirty="0" err="1" smtClean="0">
                <a:latin typeface="Calibri" pitchFamily="34" charset="0"/>
                <a:ea typeface="ＭＳ Ｐゴシック" pitchFamily="34" charset="-128"/>
              </a:rPr>
              <a:t>te</a:t>
            </a:r>
            <a:r>
              <a:rPr lang="en-ZA" dirty="0" smtClean="0">
                <a:latin typeface="Calibri" pitchFamily="34" charset="0"/>
                <a:ea typeface="ＭＳ Ｐゴシック" pitchFamily="34" charset="-128"/>
              </a:rPr>
              <a:t> </a:t>
            </a:r>
            <a:r>
              <a:rPr lang="en-ZA" dirty="0" err="1" smtClean="0">
                <a:latin typeface="Calibri" pitchFamily="34" charset="0"/>
                <a:ea typeface="ＭＳ Ｐゴシック" pitchFamily="34" charset="-128"/>
              </a:rPr>
              <a:t>skep</a:t>
            </a:r>
            <a:r>
              <a:rPr lang="en-ZA" dirty="0" smtClean="0">
                <a:latin typeface="Calibri" pitchFamily="34" charset="0"/>
                <a:ea typeface="ＭＳ Ｐゴシック" pitchFamily="34" charset="-128"/>
              </a:rPr>
              <a:t> </a:t>
            </a:r>
          </a:p>
          <a:p>
            <a:pPr>
              <a:lnSpc>
                <a:spcPct val="70000"/>
              </a:lnSpc>
            </a:pPr>
            <a:r>
              <a:rPr lang="en-ZA" dirty="0" smtClean="0">
                <a:latin typeface="Calibri" pitchFamily="34" charset="0"/>
                <a:ea typeface="ＭＳ Ｐゴシック" pitchFamily="34" charset="-128"/>
              </a:rPr>
              <a:t>Die </a:t>
            </a:r>
            <a:r>
              <a:rPr lang="en-ZA" dirty="0" err="1" smtClean="0">
                <a:latin typeface="Calibri" pitchFamily="34" charset="0"/>
                <a:ea typeface="ＭＳ Ｐゴシック" pitchFamily="34" charset="-128"/>
              </a:rPr>
              <a:t>houding</a:t>
            </a:r>
            <a:r>
              <a:rPr lang="en-ZA" dirty="0" smtClean="0">
                <a:latin typeface="Calibri" pitchFamily="34" charset="0"/>
                <a:ea typeface="ＭＳ Ｐゴシック" pitchFamily="34" charset="-128"/>
              </a:rPr>
              <a:t>, </a:t>
            </a:r>
            <a:r>
              <a:rPr lang="en-ZA" dirty="0" err="1" smtClean="0">
                <a:latin typeface="Calibri" pitchFamily="34" charset="0"/>
                <a:ea typeface="ＭＳ Ｐゴシック" pitchFamily="34" charset="-128"/>
              </a:rPr>
              <a:t>gedrag</a:t>
            </a:r>
            <a:r>
              <a:rPr lang="en-ZA" dirty="0" smtClean="0">
                <a:latin typeface="Calibri" pitchFamily="34" charset="0"/>
                <a:ea typeface="ＭＳ Ｐゴシック" pitchFamily="34" charset="-128"/>
              </a:rPr>
              <a:t> en </a:t>
            </a:r>
            <a:r>
              <a:rPr lang="en-ZA" dirty="0" err="1" smtClean="0">
                <a:latin typeface="Calibri" pitchFamily="34" charset="0"/>
                <a:ea typeface="ＭＳ Ｐゴシック" pitchFamily="34" charset="-128"/>
              </a:rPr>
              <a:t>selfs</a:t>
            </a:r>
            <a:r>
              <a:rPr lang="en-ZA" dirty="0" smtClean="0">
                <a:latin typeface="Calibri" pitchFamily="34" charset="0"/>
                <a:ea typeface="ＭＳ Ｐゴシック" pitchFamily="34" charset="-128"/>
              </a:rPr>
              <a:t> die </a:t>
            </a:r>
            <a:r>
              <a:rPr lang="en-ZA" dirty="0" err="1" smtClean="0">
                <a:latin typeface="Calibri" pitchFamily="34" charset="0"/>
                <a:ea typeface="ＭＳ Ｐゴシック" pitchFamily="34" charset="-128"/>
              </a:rPr>
              <a:t>voorkoms</a:t>
            </a:r>
            <a:r>
              <a:rPr lang="en-ZA" dirty="0" smtClean="0">
                <a:latin typeface="Calibri" pitchFamily="34" charset="0"/>
                <a:ea typeface="ＭＳ Ｐゴシック" pitchFamily="34" charset="-128"/>
              </a:rPr>
              <a:t> van die </a:t>
            </a:r>
            <a:r>
              <a:rPr lang="en-ZA" dirty="0" err="1" smtClean="0">
                <a:latin typeface="Calibri" pitchFamily="34" charset="0"/>
                <a:ea typeface="ＭＳ Ｐゴシック" pitchFamily="34" charset="-128"/>
              </a:rPr>
              <a:t>karakters</a:t>
            </a:r>
            <a:r>
              <a:rPr lang="en-ZA" dirty="0" smtClean="0">
                <a:latin typeface="Calibri" pitchFamily="34" charset="0"/>
                <a:ea typeface="ＭＳ Ｐゴシック" pitchFamily="34" charset="-128"/>
              </a:rPr>
              <a:t> </a:t>
            </a:r>
            <a:r>
              <a:rPr lang="en-ZA" dirty="0" err="1" smtClean="0">
                <a:latin typeface="Calibri" pitchFamily="34" charset="0"/>
                <a:ea typeface="ＭＳ Ｐゴシック" pitchFamily="34" charset="-128"/>
              </a:rPr>
              <a:t>kan</a:t>
            </a:r>
            <a:r>
              <a:rPr lang="en-ZA" dirty="0" smtClean="0">
                <a:latin typeface="Calibri" pitchFamily="34" charset="0"/>
                <a:ea typeface="ＭＳ Ｐゴシック" pitchFamily="34" charset="-128"/>
              </a:rPr>
              <a:t> die </a:t>
            </a:r>
            <a:r>
              <a:rPr lang="en-ZA" dirty="0" err="1" smtClean="0">
                <a:latin typeface="Calibri" pitchFamily="34" charset="0"/>
                <a:ea typeface="ＭＳ Ｐゴシック" pitchFamily="34" charset="-128"/>
              </a:rPr>
              <a:t>belangrikste</a:t>
            </a:r>
            <a:r>
              <a:rPr lang="en-ZA" dirty="0" smtClean="0">
                <a:latin typeface="Calibri" pitchFamily="34" charset="0"/>
                <a:ea typeface="ＭＳ Ｐゴシック" pitchFamily="34" charset="-128"/>
              </a:rPr>
              <a:t> </a:t>
            </a:r>
            <a:r>
              <a:rPr lang="en-ZA" dirty="0" err="1" smtClean="0">
                <a:latin typeface="Calibri" pitchFamily="34" charset="0"/>
                <a:ea typeface="ＭＳ Ｐゴシック" pitchFamily="34" charset="-128"/>
              </a:rPr>
              <a:t>elemente</a:t>
            </a:r>
            <a:r>
              <a:rPr lang="en-ZA" dirty="0" smtClean="0">
                <a:latin typeface="Calibri" pitchFamily="34" charset="0"/>
                <a:ea typeface="ＭＳ Ｐゴシック" pitchFamily="34" charset="-128"/>
              </a:rPr>
              <a:t> van die </a:t>
            </a:r>
            <a:r>
              <a:rPr lang="en-ZA" dirty="0" err="1" smtClean="0">
                <a:latin typeface="Calibri" pitchFamily="34" charset="0"/>
                <a:ea typeface="ＭＳ Ｐゴシック" pitchFamily="34" charset="-128"/>
              </a:rPr>
              <a:t>liter</a:t>
            </a:r>
            <a:r>
              <a:rPr lang="en-US" dirty="0" err="1" smtClean="0">
                <a:latin typeface="Calibri" pitchFamily="34" charset="0"/>
                <a:ea typeface="ＭＳ Ｐゴシック" pitchFamily="34" charset="-128"/>
              </a:rPr>
              <a:t>êre</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werk</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soos</a:t>
            </a:r>
            <a:r>
              <a:rPr lang="en-US" dirty="0" smtClean="0">
                <a:latin typeface="Calibri" pitchFamily="34" charset="0"/>
                <a:ea typeface="ＭＳ Ｐゴシック" pitchFamily="34" charset="-128"/>
              </a:rPr>
              <a:t> die </a:t>
            </a:r>
            <a:r>
              <a:rPr lang="en-US" dirty="0" err="1" smtClean="0">
                <a:latin typeface="Calibri" pitchFamily="34" charset="0"/>
                <a:ea typeface="ＭＳ Ｐゴシック" pitchFamily="34" charset="-128"/>
              </a:rPr>
              <a:t>tema</a:t>
            </a:r>
            <a:r>
              <a:rPr lang="en-US" dirty="0" smtClean="0">
                <a:latin typeface="Calibri" pitchFamily="34" charset="0"/>
                <a:ea typeface="ＭＳ Ｐゴシック" pitchFamily="34" charset="-128"/>
              </a:rPr>
              <a:t>, milieu en </a:t>
            </a:r>
            <a:r>
              <a:rPr lang="en-US" dirty="0" err="1" smtClean="0">
                <a:latin typeface="Calibri" pitchFamily="34" charset="0"/>
                <a:ea typeface="ＭＳ Ｐゴシック" pitchFamily="34" charset="-128"/>
              </a:rPr>
              <a:t>toon</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beïnvloed</a:t>
            </a:r>
            <a:endParaRPr lang="en-US" dirty="0" smtClean="0">
              <a:latin typeface="Calibri" pitchFamily="34" charset="0"/>
              <a:ea typeface="ＭＳ Ｐゴシック" pitchFamily="34" charset="-128"/>
            </a:endParaRPr>
          </a:p>
          <a:p>
            <a:pPr eaLnBrk="1" hangingPunct="1">
              <a:lnSpc>
                <a:spcPct val="90000"/>
              </a:lnSpc>
            </a:pPr>
            <a:endParaRPr lang="en-ZA" dirty="0" smtClean="0">
              <a:latin typeface="Calibri"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457200" y="228600"/>
            <a:ext cx="8229600" cy="960438"/>
          </a:xfrm>
        </p:spPr>
        <p:txBody>
          <a:bodyPr/>
          <a:lstStyle/>
          <a:p>
            <a:pPr eaLnBrk="1" hangingPunct="1"/>
            <a:r>
              <a:rPr lang="en-US" sz="3200" b="1" dirty="0" err="1" smtClean="0">
                <a:latin typeface="Calibri" pitchFamily="34" charset="0"/>
                <a:ea typeface="ＭＳ Ｐゴシック" pitchFamily="34" charset="-128"/>
              </a:rPr>
              <a:t>Karakterisering</a:t>
            </a:r>
            <a:r>
              <a:rPr lang="en-US" sz="3200" b="1" dirty="0" smtClean="0">
                <a:latin typeface="Calibri" pitchFamily="34" charset="0"/>
                <a:ea typeface="ＭＳ Ｐゴシック" pitchFamily="34" charset="-128"/>
              </a:rPr>
              <a:t>: </a:t>
            </a:r>
            <a:r>
              <a:rPr lang="en-US" sz="3200" b="1" dirty="0" err="1" smtClean="0">
                <a:latin typeface="Calibri" pitchFamily="34" charset="0"/>
                <a:ea typeface="ＭＳ Ｐゴシック" pitchFamily="34" charset="-128"/>
              </a:rPr>
              <a:t>Dinamiese</a:t>
            </a:r>
            <a:r>
              <a:rPr lang="en-US" sz="3200" b="1" dirty="0" smtClean="0">
                <a:latin typeface="Calibri" pitchFamily="34" charset="0"/>
                <a:ea typeface="ＭＳ Ｐゴシック" pitchFamily="34" charset="-128"/>
              </a:rPr>
              <a:t> </a:t>
            </a:r>
            <a:r>
              <a:rPr lang="en-US" sz="3200" b="1" dirty="0" err="1" smtClean="0">
                <a:latin typeface="Calibri" pitchFamily="34" charset="0"/>
                <a:ea typeface="ＭＳ Ｐゴシック" pitchFamily="34" charset="-128"/>
              </a:rPr>
              <a:t>vs</a:t>
            </a:r>
            <a:r>
              <a:rPr lang="en-US" sz="3200" b="1" dirty="0" smtClean="0">
                <a:latin typeface="Calibri" pitchFamily="34" charset="0"/>
                <a:ea typeface="ＭＳ Ｐゴシック" pitchFamily="34" charset="-128"/>
              </a:rPr>
              <a:t> </a:t>
            </a:r>
            <a:r>
              <a:rPr lang="en-US" sz="3200" b="1" dirty="0" err="1" smtClean="0">
                <a:latin typeface="Calibri" pitchFamily="34" charset="0"/>
                <a:ea typeface="ＭＳ Ｐゴシック" pitchFamily="34" charset="-128"/>
              </a:rPr>
              <a:t>statiese</a:t>
            </a:r>
            <a:r>
              <a:rPr lang="en-US" sz="3200" b="1" dirty="0" smtClean="0">
                <a:latin typeface="Calibri" pitchFamily="34" charset="0"/>
                <a:ea typeface="ＭＳ Ｐゴシック" pitchFamily="34" charset="-128"/>
              </a:rPr>
              <a:t> </a:t>
            </a:r>
            <a:r>
              <a:rPr lang="en-US" sz="3200" b="1" dirty="0" err="1" smtClean="0">
                <a:latin typeface="Calibri" pitchFamily="34" charset="0"/>
                <a:ea typeface="ＭＳ Ｐゴシック" pitchFamily="34" charset="-128"/>
              </a:rPr>
              <a:t>karakters</a:t>
            </a:r>
            <a:r>
              <a:rPr lang="en-US" sz="3200" b="1" dirty="0" smtClean="0">
                <a:latin typeface="Calibri" pitchFamily="34" charset="0"/>
                <a:ea typeface="ＭＳ Ｐゴシック" pitchFamily="34" charset="-128"/>
              </a:rPr>
              <a:t/>
            </a:r>
            <a:br>
              <a:rPr lang="en-US" sz="3200" b="1" dirty="0" smtClean="0">
                <a:latin typeface="Calibri" pitchFamily="34" charset="0"/>
                <a:ea typeface="ＭＳ Ｐゴシック" pitchFamily="34" charset="-128"/>
              </a:rPr>
            </a:br>
            <a:endParaRPr lang="en-US" sz="3200" b="1" dirty="0" smtClean="0">
              <a:ea typeface="ＭＳ Ｐゴシック" pitchFamily="34" charset="-128"/>
            </a:endParaRPr>
          </a:p>
        </p:txBody>
      </p:sp>
      <p:sp>
        <p:nvSpPr>
          <p:cNvPr id="31746" name="Slide Number Placeholder 3"/>
          <p:cNvSpPr>
            <a:spLocks noGrp="1"/>
          </p:cNvSpPr>
          <p:nvPr>
            <p:ph type="sldNum" sz="quarter" idx="4294967295"/>
          </p:nvPr>
        </p:nvSpPr>
        <p:spPr>
          <a:xfrm>
            <a:off x="6553200" y="6245225"/>
            <a:ext cx="2133600" cy="476250"/>
          </a:xfrm>
          <a:prstGeom prst="rect">
            <a:avLst/>
          </a:prstGeom>
          <a:noFill/>
        </p:spPr>
        <p:txBody>
          <a:bodyPr/>
          <a:lstStyle/>
          <a:p>
            <a:fld id="{F124771C-3E39-4F18-99CD-3832CDA6C08D}" type="slidenum">
              <a:rPr lang="en-US"/>
              <a:pPr/>
              <a:t>22</a:t>
            </a:fld>
            <a:endParaRPr lang="en-US"/>
          </a:p>
        </p:txBody>
      </p:sp>
      <p:sp>
        <p:nvSpPr>
          <p:cNvPr id="31747" name="Content Placeholder 2"/>
          <p:cNvSpPr>
            <a:spLocks noGrp="1"/>
          </p:cNvSpPr>
          <p:nvPr>
            <p:ph idx="1"/>
          </p:nvPr>
        </p:nvSpPr>
        <p:spPr>
          <a:xfrm>
            <a:off x="457200" y="1714488"/>
            <a:ext cx="8229600" cy="3214700"/>
          </a:xfrm>
        </p:spPr>
        <p:txBody>
          <a:bodyPr/>
          <a:lstStyle/>
          <a:p>
            <a:pPr>
              <a:lnSpc>
                <a:spcPct val="90000"/>
              </a:lnSpc>
            </a:pPr>
            <a:r>
              <a:rPr lang="en-US" sz="3000" b="1" dirty="0" err="1" smtClean="0">
                <a:latin typeface="Calibri" pitchFamily="34" charset="0"/>
                <a:ea typeface="ＭＳ Ｐゴシック" pitchFamily="34" charset="-128"/>
              </a:rPr>
              <a:t>Hoofkarakters</a:t>
            </a:r>
            <a:r>
              <a:rPr lang="en-US" sz="3000" dirty="0" smtClean="0">
                <a:latin typeface="Calibri" pitchFamily="34" charset="0"/>
                <a:ea typeface="ＭＳ Ｐゴシック" pitchFamily="34" charset="-128"/>
              </a:rPr>
              <a:t> </a:t>
            </a:r>
            <a:r>
              <a:rPr lang="en-US" sz="3000" dirty="0" err="1" smtClean="0">
                <a:latin typeface="Calibri" pitchFamily="34" charset="0"/>
                <a:ea typeface="ＭＳ Ｐゴシック" pitchFamily="34" charset="-128"/>
              </a:rPr>
              <a:t>ondergaan</a:t>
            </a:r>
            <a:r>
              <a:rPr lang="en-US" sz="3000" dirty="0" smtClean="0">
                <a:latin typeface="Calibri" pitchFamily="34" charset="0"/>
                <a:ea typeface="ＭＳ Ｐゴシック" pitchFamily="34" charset="-128"/>
              </a:rPr>
              <a:t> </a:t>
            </a:r>
            <a:r>
              <a:rPr lang="en-US" sz="3000" dirty="0" err="1" smtClean="0">
                <a:latin typeface="Calibri" pitchFamily="34" charset="0"/>
                <a:ea typeface="ＭＳ Ｐゴシック" pitchFamily="34" charset="-128"/>
              </a:rPr>
              <a:t>belangrike</a:t>
            </a:r>
            <a:r>
              <a:rPr lang="en-US" sz="3000" dirty="0" smtClean="0">
                <a:latin typeface="Calibri" pitchFamily="34" charset="0"/>
                <a:ea typeface="ＭＳ Ｐゴシック" pitchFamily="34" charset="-128"/>
              </a:rPr>
              <a:t> </a:t>
            </a:r>
            <a:r>
              <a:rPr lang="en-US" sz="3000" dirty="0" err="1" smtClean="0">
                <a:latin typeface="Calibri" pitchFamily="34" charset="0"/>
                <a:ea typeface="ＭＳ Ｐゴシック" pitchFamily="34" charset="-128"/>
              </a:rPr>
              <a:t>groei</a:t>
            </a:r>
            <a:r>
              <a:rPr lang="en-US" sz="3000" dirty="0" smtClean="0">
                <a:latin typeface="Calibri" pitchFamily="34" charset="0"/>
                <a:ea typeface="ＭＳ Ｐゴシック" pitchFamily="34" charset="-128"/>
              </a:rPr>
              <a:t> en </a:t>
            </a:r>
            <a:r>
              <a:rPr lang="en-US" sz="3000" dirty="0" err="1" smtClean="0">
                <a:latin typeface="Calibri" pitchFamily="34" charset="0"/>
                <a:ea typeface="ＭＳ Ｐゴシック" pitchFamily="34" charset="-128"/>
              </a:rPr>
              <a:t>ontwikkeling</a:t>
            </a:r>
            <a:r>
              <a:rPr lang="en-US" sz="3000" dirty="0" smtClean="0">
                <a:latin typeface="Calibri" pitchFamily="34" charset="0"/>
                <a:ea typeface="ＭＳ Ｐゴシック" pitchFamily="34" charset="-128"/>
              </a:rPr>
              <a:t> as </a:t>
            </a:r>
            <a:r>
              <a:rPr lang="en-US" sz="3000" dirty="0" err="1" smtClean="0">
                <a:latin typeface="Calibri" pitchFamily="34" charset="0"/>
                <a:ea typeface="ＭＳ Ｐゴシック" pitchFamily="34" charset="-128"/>
              </a:rPr>
              <a:t>gevolg</a:t>
            </a:r>
            <a:r>
              <a:rPr lang="en-US" sz="3000" dirty="0" smtClean="0">
                <a:latin typeface="Calibri" pitchFamily="34" charset="0"/>
                <a:ea typeface="ＭＳ Ｐゴシック" pitchFamily="34" charset="-128"/>
              </a:rPr>
              <a:t> van die </a:t>
            </a:r>
            <a:r>
              <a:rPr lang="en-US" sz="3000" dirty="0" err="1" smtClean="0">
                <a:latin typeface="Calibri" pitchFamily="34" charset="0"/>
                <a:ea typeface="ＭＳ Ｐゴシック" pitchFamily="34" charset="-128"/>
              </a:rPr>
              <a:t>gebeure</a:t>
            </a:r>
            <a:r>
              <a:rPr lang="en-US" sz="3000" dirty="0" smtClean="0">
                <a:latin typeface="Calibri" pitchFamily="34" charset="0"/>
                <a:ea typeface="ＭＳ Ｐゴシック" pitchFamily="34" charset="-128"/>
              </a:rPr>
              <a:t> (</a:t>
            </a:r>
            <a:r>
              <a:rPr lang="en-US" sz="3000" dirty="0" err="1" smtClean="0">
                <a:latin typeface="Calibri" pitchFamily="34" charset="0"/>
                <a:ea typeface="ＭＳ Ｐゴシック" pitchFamily="34" charset="-128"/>
              </a:rPr>
              <a:t>intrige</a:t>
            </a:r>
            <a:r>
              <a:rPr lang="en-US" sz="3000" dirty="0" smtClean="0">
                <a:latin typeface="Calibri" pitchFamily="34" charset="0"/>
                <a:ea typeface="ＭＳ Ｐゴシック" pitchFamily="34" charset="-128"/>
              </a:rPr>
              <a:t>) in die </a:t>
            </a:r>
            <a:r>
              <a:rPr lang="en-US" sz="3000" dirty="0" err="1" smtClean="0">
                <a:latin typeface="Calibri" pitchFamily="34" charset="0"/>
                <a:ea typeface="ＭＳ Ｐゴシック" pitchFamily="34" charset="-128"/>
              </a:rPr>
              <a:t>verhaal</a:t>
            </a:r>
            <a:r>
              <a:rPr lang="en-US" sz="3000" dirty="0" smtClean="0">
                <a:latin typeface="Calibri" pitchFamily="34" charset="0"/>
                <a:ea typeface="ＭＳ Ｐゴシック" pitchFamily="34" charset="-128"/>
              </a:rPr>
              <a:t>. </a:t>
            </a:r>
          </a:p>
          <a:p>
            <a:pPr>
              <a:lnSpc>
                <a:spcPct val="90000"/>
              </a:lnSpc>
            </a:pPr>
            <a:endParaRPr lang="en-US" sz="3000" dirty="0" smtClean="0">
              <a:latin typeface="Calibri" pitchFamily="34" charset="0"/>
              <a:ea typeface="ＭＳ Ｐゴシック" pitchFamily="34" charset="-128"/>
            </a:endParaRPr>
          </a:p>
          <a:p>
            <a:pPr>
              <a:lnSpc>
                <a:spcPct val="90000"/>
              </a:lnSpc>
            </a:pPr>
            <a:r>
              <a:rPr lang="en-US" sz="3000" dirty="0" smtClean="0">
                <a:latin typeface="Calibri" pitchFamily="34" charset="0"/>
                <a:ea typeface="ＭＳ Ｐゴシック" pitchFamily="34" charset="-128"/>
              </a:rPr>
              <a:t>ŉ </a:t>
            </a:r>
            <a:r>
              <a:rPr lang="en-US" sz="3000" b="1" dirty="0" err="1" smtClean="0">
                <a:latin typeface="Calibri" pitchFamily="34" charset="0"/>
                <a:ea typeface="ＭＳ Ｐゴシック" pitchFamily="34" charset="-128"/>
              </a:rPr>
              <a:t>Newekarakter</a:t>
            </a:r>
            <a:r>
              <a:rPr lang="en-US" sz="3000" dirty="0" smtClean="0">
                <a:latin typeface="Calibri" pitchFamily="34" charset="0"/>
                <a:ea typeface="ＭＳ Ｐゴシック" pitchFamily="34" charset="-128"/>
              </a:rPr>
              <a:t> </a:t>
            </a:r>
            <a:r>
              <a:rPr lang="en-US" sz="3000" dirty="0" err="1" smtClean="0">
                <a:latin typeface="Calibri" pitchFamily="34" charset="0"/>
                <a:ea typeface="ＭＳ Ｐゴシック" pitchFamily="34" charset="-128"/>
              </a:rPr>
              <a:t>bly</a:t>
            </a:r>
            <a:r>
              <a:rPr lang="en-US" sz="3000" dirty="0" smtClean="0">
                <a:latin typeface="Calibri" pitchFamily="34" charset="0"/>
                <a:ea typeface="ＭＳ Ｐゴシック" pitchFamily="34" charset="-128"/>
              </a:rPr>
              <a:t> op die </a:t>
            </a:r>
            <a:r>
              <a:rPr lang="en-US" sz="3000" dirty="0" err="1" smtClean="0">
                <a:latin typeface="Calibri" pitchFamily="34" charset="0"/>
                <a:ea typeface="ＭＳ Ｐゴシック" pitchFamily="34" charset="-128"/>
              </a:rPr>
              <a:t>agtergrond</a:t>
            </a:r>
            <a:r>
              <a:rPr lang="en-US" sz="3000" dirty="0" smtClean="0">
                <a:latin typeface="Calibri" pitchFamily="34" charset="0"/>
                <a:ea typeface="ＭＳ Ｐゴシック" pitchFamily="34" charset="-128"/>
              </a:rPr>
              <a:t> en </a:t>
            </a:r>
            <a:r>
              <a:rPr lang="en-US" sz="3000" dirty="0" err="1" smtClean="0">
                <a:latin typeface="Calibri" pitchFamily="34" charset="0"/>
                <a:ea typeface="ＭＳ Ｐゴシック" pitchFamily="34" charset="-128"/>
              </a:rPr>
              <a:t>ondergaan</a:t>
            </a:r>
            <a:r>
              <a:rPr lang="en-US" sz="3000" dirty="0" smtClean="0">
                <a:latin typeface="Calibri" pitchFamily="34" charset="0"/>
                <a:ea typeface="ＭＳ Ｐゴシック" pitchFamily="34" charset="-128"/>
              </a:rPr>
              <a:t> </a:t>
            </a:r>
            <a:r>
              <a:rPr lang="en-US" sz="3000" dirty="0" err="1" smtClean="0">
                <a:latin typeface="Calibri" pitchFamily="34" charset="0"/>
                <a:ea typeface="ＭＳ Ｐゴシック" pitchFamily="34" charset="-128"/>
              </a:rPr>
              <a:t>nie</a:t>
            </a:r>
            <a:r>
              <a:rPr lang="en-US" sz="3000" dirty="0" smtClean="0">
                <a:latin typeface="Calibri" pitchFamily="34" charset="0"/>
                <a:ea typeface="ＭＳ Ｐゴシック" pitchFamily="34" charset="-128"/>
              </a:rPr>
              <a:t> </a:t>
            </a:r>
            <a:r>
              <a:rPr lang="en-US" sz="3000" dirty="0" err="1" smtClean="0">
                <a:latin typeface="Calibri" pitchFamily="34" charset="0"/>
                <a:ea typeface="ＭＳ Ｐゴシック" pitchFamily="34" charset="-128"/>
              </a:rPr>
              <a:t>werklik</a:t>
            </a:r>
            <a:r>
              <a:rPr lang="en-US" sz="3000" dirty="0" smtClean="0">
                <a:latin typeface="Calibri" pitchFamily="34" charset="0"/>
                <a:ea typeface="ＭＳ Ｐゴシック" pitchFamily="34" charset="-128"/>
              </a:rPr>
              <a:t> </a:t>
            </a:r>
            <a:r>
              <a:rPr lang="en-US" sz="3000" dirty="0" err="1" smtClean="0">
                <a:latin typeface="Calibri" pitchFamily="34" charset="0"/>
                <a:ea typeface="ＭＳ Ｐゴシック" pitchFamily="34" charset="-128"/>
              </a:rPr>
              <a:t>enige</a:t>
            </a:r>
            <a:r>
              <a:rPr lang="en-US" sz="3000" dirty="0" smtClean="0">
                <a:latin typeface="Calibri" pitchFamily="34" charset="0"/>
                <a:ea typeface="ＭＳ Ｐゴシック" pitchFamily="34" charset="-128"/>
              </a:rPr>
              <a:t> </a:t>
            </a:r>
            <a:r>
              <a:rPr lang="en-US" sz="3000" dirty="0" err="1" smtClean="0">
                <a:latin typeface="Calibri" pitchFamily="34" charset="0"/>
                <a:ea typeface="ＭＳ Ｐゴシック" pitchFamily="34" charset="-128"/>
              </a:rPr>
              <a:t>verandering</a:t>
            </a:r>
            <a:r>
              <a:rPr lang="en-US" sz="3000" dirty="0" smtClean="0">
                <a:latin typeface="Calibri" pitchFamily="34" charset="0"/>
                <a:ea typeface="ＭＳ Ｐゴシック" pitchFamily="34" charset="-128"/>
              </a:rPr>
              <a:t> </a:t>
            </a:r>
            <a:r>
              <a:rPr lang="en-US" sz="3000" dirty="0" err="1" smtClean="0">
                <a:latin typeface="Calibri" pitchFamily="34" charset="0"/>
                <a:ea typeface="ＭＳ Ｐゴシック" pitchFamily="34" charset="-128"/>
              </a:rPr>
              <a:t>nie</a:t>
            </a:r>
            <a:r>
              <a:rPr lang="en-US" sz="3000" dirty="0" smtClean="0">
                <a:latin typeface="Calibri" pitchFamily="34" charset="0"/>
                <a:ea typeface="ＭＳ Ｐゴシック" pitchFamily="34" charset="-128"/>
              </a:rPr>
              <a:t>.</a:t>
            </a:r>
          </a:p>
          <a:p>
            <a:pPr eaLnBrk="1" hangingPunct="1">
              <a:lnSpc>
                <a:spcPct val="90000"/>
              </a:lnSpc>
              <a:buFontTx/>
              <a:buNone/>
            </a:pPr>
            <a:r>
              <a:rPr lang="en-US" sz="3000" b="1" dirty="0" smtClean="0">
                <a:latin typeface="Calibri" pitchFamily="34" charset="0"/>
                <a:ea typeface="ＭＳ Ｐゴシック" pitchFamily="34" charset="-128"/>
              </a:rPr>
              <a:t> </a:t>
            </a:r>
            <a:endParaRPr lang="en-ZA" sz="3000" dirty="0" smtClean="0">
              <a:latin typeface="Calibri" pitchFamily="34" charset="0"/>
              <a:ea typeface="ＭＳ Ｐゴシック" pitchFamily="34" charset="-128"/>
            </a:endParaRPr>
          </a:p>
          <a:p>
            <a:pPr eaLnBrk="1" hangingPunct="1">
              <a:lnSpc>
                <a:spcPct val="90000"/>
              </a:lnSpc>
            </a:pPr>
            <a:endParaRPr lang="en-ZA" dirty="0" smtClean="0">
              <a:latin typeface="Calibri"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500034" y="0"/>
            <a:ext cx="8229600" cy="654032"/>
          </a:xfrm>
        </p:spPr>
        <p:txBody>
          <a:bodyPr/>
          <a:lstStyle/>
          <a:p>
            <a:pPr eaLnBrk="1" hangingPunct="1"/>
            <a:r>
              <a:rPr lang="en-US" sz="4000" b="1" dirty="0" err="1" smtClean="0">
                <a:latin typeface="Calibri" pitchFamily="34" charset="0"/>
                <a:ea typeface="ＭＳ Ｐゴシック" pitchFamily="34" charset="-128"/>
              </a:rPr>
              <a:t>Karakterisering</a:t>
            </a:r>
            <a:endParaRPr lang="en-US" sz="4000" b="1" dirty="0" smtClean="0">
              <a:ea typeface="ＭＳ Ｐゴシック" pitchFamily="34" charset="-128"/>
            </a:endParaRPr>
          </a:p>
        </p:txBody>
      </p:sp>
      <p:sp>
        <p:nvSpPr>
          <p:cNvPr id="32770" name="Slide Number Placeholder 3"/>
          <p:cNvSpPr>
            <a:spLocks noGrp="1"/>
          </p:cNvSpPr>
          <p:nvPr>
            <p:ph type="sldNum" sz="quarter" idx="4294967295"/>
          </p:nvPr>
        </p:nvSpPr>
        <p:spPr>
          <a:xfrm>
            <a:off x="6553200" y="6245225"/>
            <a:ext cx="2133600" cy="476250"/>
          </a:xfrm>
          <a:prstGeom prst="rect">
            <a:avLst/>
          </a:prstGeom>
          <a:noFill/>
        </p:spPr>
        <p:txBody>
          <a:bodyPr/>
          <a:lstStyle/>
          <a:p>
            <a:fld id="{FCC7AECF-F80B-4503-9A63-7A9CDD3EB5DA}" type="slidenum">
              <a:rPr lang="en-US"/>
              <a:pPr/>
              <a:t>23</a:t>
            </a:fld>
            <a:endParaRPr lang="en-US"/>
          </a:p>
        </p:txBody>
      </p:sp>
      <p:sp>
        <p:nvSpPr>
          <p:cNvPr id="6" name="Content Placeholder 2"/>
          <p:cNvSpPr>
            <a:spLocks noGrp="1"/>
          </p:cNvSpPr>
          <p:nvPr>
            <p:ph idx="1"/>
          </p:nvPr>
        </p:nvSpPr>
        <p:spPr>
          <a:xfrm>
            <a:off x="457200" y="1295400"/>
            <a:ext cx="8229600" cy="4525963"/>
          </a:xfrm>
        </p:spPr>
        <p:txBody>
          <a:bodyPr/>
          <a:lstStyle/>
          <a:p>
            <a:pPr marL="0" indent="0">
              <a:buFontTx/>
              <a:buNone/>
            </a:pPr>
            <a:r>
              <a:rPr lang="en-US" sz="2400" dirty="0" smtClean="0">
                <a:latin typeface="Calibri" pitchFamily="34" charset="0"/>
                <a:ea typeface="ＭＳ Ｐゴシック" pitchFamily="34" charset="-128"/>
              </a:rPr>
              <a:t> </a:t>
            </a:r>
            <a:r>
              <a:rPr lang="en-US" sz="2800" dirty="0" smtClean="0">
                <a:latin typeface="Calibri" pitchFamily="34" charset="0"/>
                <a:ea typeface="ＭＳ Ｐゴシック" pitchFamily="34" charset="-128"/>
              </a:rPr>
              <a:t>Plat (</a:t>
            </a:r>
            <a:r>
              <a:rPr lang="en-US" sz="2800" dirty="0" err="1" smtClean="0">
                <a:latin typeface="Calibri" pitchFamily="34" charset="0"/>
                <a:ea typeface="ＭＳ Ｐゴシック" pitchFamily="34" charset="-128"/>
              </a:rPr>
              <a:t>newekarakter</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vs</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ronde</a:t>
            </a:r>
            <a:r>
              <a:rPr lang="en-US" sz="2800" dirty="0" smtClean="0">
                <a:latin typeface="Calibri" pitchFamily="34" charset="0"/>
                <a:ea typeface="ＭＳ Ｐゴシック" pitchFamily="34" charset="-128"/>
              </a:rPr>
              <a:t> (hoof-) </a:t>
            </a:r>
            <a:r>
              <a:rPr lang="en-US" sz="2800" dirty="0" err="1" smtClean="0">
                <a:latin typeface="Calibri" pitchFamily="34" charset="0"/>
                <a:ea typeface="ＭＳ Ｐゴシック" pitchFamily="34" charset="-128"/>
              </a:rPr>
              <a:t>karakters</a:t>
            </a:r>
            <a:endParaRPr lang="en-US" sz="2800" dirty="0" smtClean="0">
              <a:latin typeface="Calibri" pitchFamily="34" charset="0"/>
              <a:ea typeface="ＭＳ Ｐゴシック" pitchFamily="34" charset="-128"/>
            </a:endParaRPr>
          </a:p>
          <a:p>
            <a:pPr marL="0" indent="0"/>
            <a:r>
              <a:rPr lang="en-US" sz="2400" dirty="0" smtClean="0">
                <a:latin typeface="Calibri" pitchFamily="34" charset="0"/>
                <a:ea typeface="ＭＳ Ｐゴシック" pitchFamily="34" charset="-128"/>
              </a:rPr>
              <a:t>Die plat </a:t>
            </a:r>
            <a:r>
              <a:rPr lang="en-US" sz="2400" dirty="0" err="1" smtClean="0">
                <a:latin typeface="Calibri" pitchFamily="34" charset="0"/>
                <a:ea typeface="ＭＳ Ｐゴシック" pitchFamily="34" charset="-128"/>
              </a:rPr>
              <a:t>karakter</a:t>
            </a:r>
            <a:r>
              <a:rPr lang="en-US" sz="2400" dirty="0" smtClean="0">
                <a:latin typeface="Calibri" pitchFamily="34" charset="0"/>
                <a:ea typeface="ＭＳ Ｐゴシック" pitchFamily="34" charset="-128"/>
              </a:rPr>
              <a:t> het ŉ</a:t>
            </a:r>
            <a:r>
              <a:rPr lang="en-US" altLang="ja-JP" sz="2400" dirty="0" smtClean="0">
                <a:latin typeface="Calibri" pitchFamily="34" charset="0"/>
                <a:ea typeface="ＭＳ Ｐゴシック" pitchFamily="34" charset="-128"/>
              </a:rPr>
              <a:t> </a:t>
            </a:r>
            <a:r>
              <a:rPr lang="en-US" altLang="ja-JP" sz="2400" dirty="0" err="1" smtClean="0">
                <a:latin typeface="Calibri" pitchFamily="34" charset="0"/>
                <a:ea typeface="ＭＳ Ｐゴシック" pitchFamily="34" charset="-128"/>
              </a:rPr>
              <a:t>paar</a:t>
            </a:r>
            <a:r>
              <a:rPr lang="en-US" altLang="ja-JP" sz="2400" dirty="0" smtClean="0">
                <a:latin typeface="Calibri" pitchFamily="34" charset="0"/>
                <a:ea typeface="ＭＳ Ｐゴシック" pitchFamily="34" charset="-128"/>
              </a:rPr>
              <a:t> </a:t>
            </a:r>
            <a:r>
              <a:rPr lang="en-US" altLang="ja-JP" sz="2400" dirty="0" err="1" smtClean="0">
                <a:latin typeface="Calibri" pitchFamily="34" charset="0"/>
                <a:ea typeface="ＭＳ Ｐゴシック" pitchFamily="34" charset="-128"/>
              </a:rPr>
              <a:t>funksies</a:t>
            </a:r>
            <a:r>
              <a:rPr lang="en-US" altLang="ja-JP" sz="2400" dirty="0" smtClean="0">
                <a:latin typeface="Calibri" pitchFamily="34" charset="0"/>
                <a:ea typeface="ＭＳ Ｐゴシック" pitchFamily="34" charset="-128"/>
              </a:rPr>
              <a:t>: </a:t>
            </a:r>
            <a:r>
              <a:rPr lang="en-US" altLang="ja-JP" sz="2400" dirty="0" err="1" smtClean="0">
                <a:latin typeface="Calibri" pitchFamily="34" charset="0"/>
                <a:ea typeface="ＭＳ Ｐゴシック" pitchFamily="34" charset="-128"/>
              </a:rPr>
              <a:t>dit</a:t>
            </a:r>
            <a:r>
              <a:rPr lang="en-US" altLang="ja-JP" sz="2400" dirty="0" smtClean="0">
                <a:latin typeface="Calibri" pitchFamily="34" charset="0"/>
                <a:ea typeface="ＭＳ Ｐゴシック" pitchFamily="34" charset="-128"/>
              </a:rPr>
              <a:t> </a:t>
            </a:r>
            <a:r>
              <a:rPr lang="en-US" altLang="ja-JP" sz="2400" dirty="0" err="1" smtClean="0">
                <a:latin typeface="Calibri" pitchFamily="34" charset="0"/>
                <a:ea typeface="ＭＳ Ｐゴシック" pitchFamily="34" charset="-128"/>
              </a:rPr>
              <a:t>lig</a:t>
            </a:r>
            <a:r>
              <a:rPr lang="en-US" altLang="ja-JP" sz="2400" dirty="0" smtClean="0">
                <a:latin typeface="Calibri" pitchFamily="34" charset="0"/>
                <a:ea typeface="ＭＳ Ｐゴシック" pitchFamily="34" charset="-128"/>
              </a:rPr>
              <a:t> die </a:t>
            </a:r>
            <a:r>
              <a:rPr lang="en-US" altLang="ja-JP" sz="2400" dirty="0" err="1" smtClean="0">
                <a:latin typeface="Calibri" pitchFamily="34" charset="0"/>
                <a:ea typeface="ＭＳ Ｐゴシック" pitchFamily="34" charset="-128"/>
              </a:rPr>
              <a:t>hoofkarakter</a:t>
            </a:r>
            <a:r>
              <a:rPr lang="en-US" altLang="ja-JP" sz="2400" dirty="0" smtClean="0">
                <a:latin typeface="Calibri" pitchFamily="34" charset="0"/>
                <a:ea typeface="ＭＳ Ｐゴシック" pitchFamily="34" charset="-128"/>
              </a:rPr>
              <a:t>  </a:t>
            </a:r>
            <a:r>
              <a:rPr lang="en-US" altLang="ja-JP" sz="2400" dirty="0" err="1" smtClean="0">
                <a:latin typeface="Calibri" pitchFamily="34" charset="0"/>
                <a:ea typeface="ＭＳ Ｐゴシック" pitchFamily="34" charset="-128"/>
              </a:rPr>
              <a:t>uit</a:t>
            </a:r>
            <a:r>
              <a:rPr lang="en-US" altLang="ja-JP" sz="2400" dirty="0" smtClean="0">
                <a:latin typeface="Calibri" pitchFamily="34" charset="0"/>
                <a:ea typeface="ＭＳ Ｐゴシック" pitchFamily="34" charset="-128"/>
              </a:rPr>
              <a:t> en </a:t>
            </a:r>
            <a:r>
              <a:rPr lang="en-US" altLang="ja-JP" sz="2400" dirty="0" err="1" smtClean="0">
                <a:latin typeface="Calibri" pitchFamily="34" charset="0"/>
                <a:ea typeface="ＭＳ Ｐゴシック" pitchFamily="34" charset="-128"/>
              </a:rPr>
              <a:t>bevorder</a:t>
            </a:r>
            <a:r>
              <a:rPr lang="en-US" altLang="ja-JP" sz="2400" dirty="0" smtClean="0">
                <a:latin typeface="Calibri" pitchFamily="34" charset="0"/>
                <a:ea typeface="ＭＳ Ｐゴシック" pitchFamily="34" charset="-128"/>
              </a:rPr>
              <a:t> </a:t>
            </a:r>
            <a:r>
              <a:rPr lang="en-US" altLang="ja-JP" sz="2400" dirty="0" err="1" smtClean="0">
                <a:latin typeface="Calibri" pitchFamily="34" charset="0"/>
                <a:ea typeface="ＭＳ Ｐゴシック" pitchFamily="34" charset="-128"/>
              </a:rPr>
              <a:t>gebeure</a:t>
            </a:r>
            <a:r>
              <a:rPr lang="en-US" altLang="ja-JP" sz="2400" dirty="0" smtClean="0">
                <a:latin typeface="Calibri" pitchFamily="34" charset="0"/>
                <a:ea typeface="ＭＳ Ｐゴシック" pitchFamily="34" charset="-128"/>
              </a:rPr>
              <a:t> in die </a:t>
            </a:r>
            <a:r>
              <a:rPr lang="en-US" altLang="ja-JP" sz="2400" dirty="0" err="1" smtClean="0">
                <a:latin typeface="Calibri" pitchFamily="34" charset="0"/>
                <a:ea typeface="ＭＳ Ｐゴシック" pitchFamily="34" charset="-128"/>
              </a:rPr>
              <a:t>verhaal</a:t>
            </a:r>
            <a:r>
              <a:rPr lang="en-US" altLang="ja-JP" sz="2400" dirty="0" smtClean="0">
                <a:latin typeface="Calibri" pitchFamily="34" charset="0"/>
                <a:ea typeface="ＭＳ Ｐゴシック" pitchFamily="34" charset="-128"/>
              </a:rPr>
              <a:t>, </a:t>
            </a:r>
            <a:r>
              <a:rPr lang="en-US" altLang="ja-JP" sz="2400" dirty="0" err="1" smtClean="0">
                <a:latin typeface="Calibri" pitchFamily="34" charset="0"/>
                <a:ea typeface="ＭＳ Ｐゴシック" pitchFamily="34" charset="-128"/>
              </a:rPr>
              <a:t>dit</a:t>
            </a:r>
            <a:r>
              <a:rPr lang="en-US" altLang="ja-JP" sz="2400" dirty="0" smtClean="0">
                <a:latin typeface="Calibri" pitchFamily="34" charset="0"/>
                <a:ea typeface="ＭＳ Ｐゴシック" pitchFamily="34" charset="-128"/>
              </a:rPr>
              <a:t> gee </a:t>
            </a:r>
            <a:r>
              <a:rPr lang="en-US" altLang="ja-JP" sz="2400" dirty="0" err="1" smtClean="0">
                <a:latin typeface="Calibri" pitchFamily="34" charset="0"/>
                <a:ea typeface="ＭＳ Ｐゴシック" pitchFamily="34" charset="-128"/>
              </a:rPr>
              <a:t>gestalte</a:t>
            </a:r>
            <a:r>
              <a:rPr lang="en-US" altLang="ja-JP" sz="2400" dirty="0" smtClean="0">
                <a:latin typeface="Calibri" pitchFamily="34" charset="0"/>
                <a:ea typeface="ＭＳ Ｐゴシック" pitchFamily="34" charset="-128"/>
              </a:rPr>
              <a:t> </a:t>
            </a:r>
            <a:r>
              <a:rPr lang="en-US" altLang="ja-JP" sz="2400" dirty="0" err="1" smtClean="0">
                <a:latin typeface="Calibri" pitchFamily="34" charset="0"/>
                <a:ea typeface="ＭＳ Ｐゴシック" pitchFamily="34" charset="-128"/>
              </a:rPr>
              <a:t>aan</a:t>
            </a:r>
            <a:r>
              <a:rPr lang="en-US" altLang="ja-JP" sz="2400" dirty="0" smtClean="0">
                <a:latin typeface="Calibri" pitchFamily="34" charset="0"/>
                <a:ea typeface="ＭＳ Ｐゴシック" pitchFamily="34" charset="-128"/>
              </a:rPr>
              <a:t> die milieu en </a:t>
            </a:r>
            <a:r>
              <a:rPr lang="en-US" altLang="ja-JP" sz="2400" dirty="0" err="1" smtClean="0">
                <a:latin typeface="Calibri" pitchFamily="34" charset="0"/>
                <a:ea typeface="ＭＳ Ｐゴシック" pitchFamily="34" charset="-128"/>
              </a:rPr>
              <a:t>veroorsaak</a:t>
            </a:r>
            <a:r>
              <a:rPr lang="en-US" altLang="ja-JP" sz="2400" dirty="0" smtClean="0">
                <a:latin typeface="Calibri" pitchFamily="34" charset="0"/>
                <a:ea typeface="ＭＳ Ｐゴシック" pitchFamily="34" charset="-128"/>
              </a:rPr>
              <a:t> </a:t>
            </a:r>
            <a:r>
              <a:rPr lang="en-US" altLang="ja-JP" sz="2400" dirty="0" err="1" smtClean="0">
                <a:latin typeface="Calibri" pitchFamily="34" charset="0"/>
                <a:ea typeface="ＭＳ Ｐゴシック" pitchFamily="34" charset="-128"/>
              </a:rPr>
              <a:t>moontlike</a:t>
            </a:r>
            <a:r>
              <a:rPr lang="en-US" altLang="ja-JP" sz="2400" dirty="0" smtClean="0">
                <a:latin typeface="Calibri" pitchFamily="34" charset="0"/>
                <a:ea typeface="ＭＳ Ｐゴシック" pitchFamily="34" charset="-128"/>
              </a:rPr>
              <a:t> </a:t>
            </a:r>
            <a:r>
              <a:rPr lang="en-US" altLang="ja-JP" sz="2400" dirty="0" err="1" smtClean="0">
                <a:latin typeface="Calibri" pitchFamily="34" charset="0"/>
                <a:ea typeface="ＭＳ Ｐゴシック" pitchFamily="34" charset="-128"/>
              </a:rPr>
              <a:t>botsing</a:t>
            </a:r>
            <a:r>
              <a:rPr lang="en-US" altLang="ja-JP" sz="2400" dirty="0" smtClean="0">
                <a:latin typeface="Calibri" pitchFamily="34" charset="0"/>
                <a:ea typeface="ＭＳ Ｐゴシック" pitchFamily="34" charset="-128"/>
              </a:rPr>
              <a:t>/</a:t>
            </a:r>
            <a:r>
              <a:rPr lang="en-US" altLang="ja-JP" sz="2400" dirty="0" err="1" smtClean="0">
                <a:latin typeface="Calibri" pitchFamily="34" charset="0"/>
                <a:ea typeface="ＭＳ Ｐゴシック" pitchFamily="34" charset="-128"/>
              </a:rPr>
              <a:t>konflik</a:t>
            </a:r>
            <a:r>
              <a:rPr lang="en-US" altLang="ja-JP" sz="2400" dirty="0" smtClean="0">
                <a:latin typeface="Calibri" pitchFamily="34" charset="0"/>
                <a:ea typeface="ＭＳ Ｐゴシック" pitchFamily="34" charset="-128"/>
              </a:rPr>
              <a:t>, </a:t>
            </a:r>
            <a:r>
              <a:rPr lang="en-US" altLang="ja-JP" sz="2400" dirty="0" err="1" smtClean="0">
                <a:latin typeface="Calibri" pitchFamily="34" charset="0"/>
                <a:ea typeface="ＭＳ Ｐゴシック" pitchFamily="34" charset="-128"/>
              </a:rPr>
              <a:t>dit</a:t>
            </a:r>
            <a:r>
              <a:rPr lang="en-US" altLang="ja-JP" sz="2400" dirty="0" smtClean="0">
                <a:latin typeface="Calibri" pitchFamily="34" charset="0"/>
                <a:ea typeface="ＭＳ Ｐゴシック" pitchFamily="34" charset="-128"/>
              </a:rPr>
              <a:t> </a:t>
            </a:r>
            <a:r>
              <a:rPr lang="en-US" altLang="ja-JP" sz="2400" dirty="0" err="1" smtClean="0">
                <a:latin typeface="Calibri" pitchFamily="34" charset="0"/>
                <a:ea typeface="ＭＳ Ｐゴシック" pitchFamily="34" charset="-128"/>
              </a:rPr>
              <a:t>ondergaan</a:t>
            </a:r>
            <a:r>
              <a:rPr lang="en-US" altLang="ja-JP" sz="2400" dirty="0" smtClean="0">
                <a:latin typeface="Calibri" pitchFamily="34" charset="0"/>
                <a:ea typeface="ＭＳ Ｐゴシック" pitchFamily="34" charset="-128"/>
              </a:rPr>
              <a:t> </a:t>
            </a:r>
            <a:r>
              <a:rPr lang="en-US" altLang="ja-JP" sz="2400" dirty="0" err="1" smtClean="0">
                <a:latin typeface="Calibri" pitchFamily="34" charset="0"/>
                <a:ea typeface="ＭＳ Ｐゴシック" pitchFamily="34" charset="-128"/>
              </a:rPr>
              <a:t>geen</a:t>
            </a:r>
            <a:r>
              <a:rPr lang="en-US" altLang="ja-JP" sz="2400" dirty="0" smtClean="0">
                <a:latin typeface="Calibri" pitchFamily="34" charset="0"/>
                <a:ea typeface="ＭＳ Ｐゴシック" pitchFamily="34" charset="-128"/>
              </a:rPr>
              <a:t> </a:t>
            </a:r>
            <a:r>
              <a:rPr lang="en-US" altLang="ja-JP" sz="2400" dirty="0" err="1" smtClean="0">
                <a:latin typeface="Calibri" pitchFamily="34" charset="0"/>
                <a:ea typeface="ＭＳ Ｐゴシック" pitchFamily="34" charset="-128"/>
              </a:rPr>
              <a:t>noemenswaardige</a:t>
            </a:r>
            <a:r>
              <a:rPr lang="en-US" altLang="ja-JP" sz="2400" dirty="0" smtClean="0">
                <a:latin typeface="Calibri" pitchFamily="34" charset="0"/>
                <a:ea typeface="ＭＳ Ｐゴシック" pitchFamily="34" charset="-128"/>
              </a:rPr>
              <a:t> </a:t>
            </a:r>
            <a:r>
              <a:rPr lang="en-US" altLang="ja-JP" sz="2400" dirty="0" err="1" smtClean="0">
                <a:latin typeface="Calibri" pitchFamily="34" charset="0"/>
                <a:ea typeface="ＭＳ Ｐゴシック" pitchFamily="34" charset="-128"/>
              </a:rPr>
              <a:t>verandering</a:t>
            </a:r>
            <a:r>
              <a:rPr lang="en-US" altLang="ja-JP" sz="2400" dirty="0" smtClean="0">
                <a:latin typeface="Calibri" pitchFamily="34" charset="0"/>
                <a:ea typeface="ＭＳ Ｐゴシック" pitchFamily="34" charset="-128"/>
              </a:rPr>
              <a:t> </a:t>
            </a:r>
            <a:r>
              <a:rPr lang="en-US" altLang="ja-JP" sz="2400" dirty="0" err="1" smtClean="0">
                <a:latin typeface="Calibri" pitchFamily="34" charset="0"/>
                <a:ea typeface="ＭＳ Ｐゴシック" pitchFamily="34" charset="-128"/>
              </a:rPr>
              <a:t>nie</a:t>
            </a:r>
            <a:r>
              <a:rPr lang="en-US" altLang="ja-JP" sz="2400" dirty="0" smtClean="0">
                <a:latin typeface="Calibri" pitchFamily="34" charset="0"/>
                <a:ea typeface="ＭＳ Ｐゴシック" pitchFamily="34" charset="-128"/>
              </a:rPr>
              <a:t>.</a:t>
            </a:r>
          </a:p>
          <a:p>
            <a:pPr marL="0" indent="0">
              <a:buFontTx/>
              <a:buNone/>
            </a:pPr>
            <a:endParaRPr lang="en-US" sz="2400" dirty="0" smtClean="0">
              <a:latin typeface="Calibri" pitchFamily="34" charset="0"/>
              <a:ea typeface="ＭＳ Ｐゴシック" pitchFamily="34" charset="-128"/>
            </a:endParaRPr>
          </a:p>
          <a:p>
            <a:pPr marL="0" indent="0"/>
            <a:r>
              <a:rPr lang="en-US" sz="2400" dirty="0" smtClean="0">
                <a:latin typeface="Calibri" pitchFamily="34" charset="0"/>
                <a:ea typeface="ＭＳ Ｐゴシック" pitchFamily="34" charset="-128"/>
              </a:rPr>
              <a:t>Die </a:t>
            </a:r>
            <a:r>
              <a:rPr lang="en-US" sz="2400" dirty="0" err="1" smtClean="0">
                <a:latin typeface="Calibri" pitchFamily="34" charset="0"/>
                <a:ea typeface="ＭＳ Ｐゴシック" pitchFamily="34" charset="-128"/>
              </a:rPr>
              <a:t>ronde</a:t>
            </a:r>
            <a:r>
              <a:rPr lang="en-US" sz="2400" dirty="0" smtClean="0">
                <a:latin typeface="Calibri" pitchFamily="34" charset="0"/>
                <a:ea typeface="ＭＳ Ｐゴシック" pitchFamily="34" charset="-128"/>
              </a:rPr>
              <a:t> </a:t>
            </a:r>
            <a:r>
              <a:rPr lang="en-US" sz="2400" dirty="0" err="1" smtClean="0">
                <a:latin typeface="Calibri" pitchFamily="34" charset="0"/>
                <a:ea typeface="ＭＳ Ｐゴシック" pitchFamily="34" charset="-128"/>
              </a:rPr>
              <a:t>karakter</a:t>
            </a:r>
            <a:r>
              <a:rPr lang="en-US" sz="2400" dirty="0" smtClean="0">
                <a:latin typeface="Calibri" pitchFamily="34" charset="0"/>
                <a:ea typeface="ＭＳ Ｐゴシック" pitchFamily="34" charset="-128"/>
              </a:rPr>
              <a:t> is die </a:t>
            </a:r>
            <a:r>
              <a:rPr lang="en-US" sz="2400" dirty="0" err="1" smtClean="0">
                <a:latin typeface="Calibri" pitchFamily="34" charset="0"/>
                <a:ea typeface="ＭＳ Ｐゴシック" pitchFamily="34" charset="-128"/>
              </a:rPr>
              <a:t>sentrale</a:t>
            </a:r>
            <a:r>
              <a:rPr lang="en-US" sz="2400" dirty="0" smtClean="0">
                <a:latin typeface="Calibri" pitchFamily="34" charset="0"/>
                <a:ea typeface="ＭＳ Ｐゴシック" pitchFamily="34" charset="-128"/>
              </a:rPr>
              <a:t> </a:t>
            </a:r>
            <a:r>
              <a:rPr lang="en-US" sz="2400" dirty="0" err="1" smtClean="0">
                <a:latin typeface="Calibri" pitchFamily="34" charset="0"/>
                <a:ea typeface="ＭＳ Ｐゴシック" pitchFamily="34" charset="-128"/>
              </a:rPr>
              <a:t>figuur</a:t>
            </a:r>
            <a:r>
              <a:rPr lang="en-US" sz="2400" dirty="0" smtClean="0">
                <a:latin typeface="Calibri" pitchFamily="34" charset="0"/>
                <a:ea typeface="ＭＳ Ｐゴシック" pitchFamily="34" charset="-128"/>
              </a:rPr>
              <a:t> </a:t>
            </a:r>
            <a:r>
              <a:rPr lang="en-US" sz="2400" dirty="0" err="1" smtClean="0">
                <a:latin typeface="Calibri" pitchFamily="34" charset="0"/>
                <a:ea typeface="ＭＳ Ｐゴシック" pitchFamily="34" charset="-128"/>
              </a:rPr>
              <a:t>waarom</a:t>
            </a:r>
            <a:r>
              <a:rPr lang="en-US" sz="2400" dirty="0" smtClean="0">
                <a:latin typeface="Calibri" pitchFamily="34" charset="0"/>
                <a:ea typeface="ＭＳ Ｐゴシック" pitchFamily="34" charset="-128"/>
              </a:rPr>
              <a:t> die </a:t>
            </a:r>
            <a:r>
              <a:rPr lang="en-US" sz="2400" dirty="0" err="1" smtClean="0">
                <a:latin typeface="Calibri" pitchFamily="34" charset="0"/>
                <a:ea typeface="ＭＳ Ｐゴシック" pitchFamily="34" charset="-128"/>
              </a:rPr>
              <a:t>gebeure</a:t>
            </a:r>
            <a:r>
              <a:rPr lang="en-US" sz="2400" dirty="0" smtClean="0">
                <a:latin typeface="Calibri" pitchFamily="34" charset="0"/>
                <a:ea typeface="ＭＳ Ｐゴシック" pitchFamily="34" charset="-128"/>
              </a:rPr>
              <a:t> </a:t>
            </a:r>
            <a:r>
              <a:rPr lang="en-US" sz="2400" dirty="0" err="1" smtClean="0">
                <a:latin typeface="Calibri" pitchFamily="34" charset="0"/>
                <a:ea typeface="ＭＳ Ｐゴシック" pitchFamily="34" charset="-128"/>
              </a:rPr>
              <a:t>draai</a:t>
            </a:r>
            <a:r>
              <a:rPr lang="en-US" sz="2400" dirty="0" smtClean="0">
                <a:latin typeface="Calibri" pitchFamily="34" charset="0"/>
                <a:ea typeface="ＭＳ Ｐゴシック" pitchFamily="34" charset="-128"/>
              </a:rPr>
              <a:t>; word die </a:t>
            </a:r>
            <a:r>
              <a:rPr lang="en-US" sz="2400" dirty="0" err="1" smtClean="0">
                <a:latin typeface="Calibri" pitchFamily="34" charset="0"/>
                <a:ea typeface="ＭＳ Ｐゴシック" pitchFamily="34" charset="-128"/>
              </a:rPr>
              <a:t>meeste</a:t>
            </a:r>
            <a:r>
              <a:rPr lang="en-US" sz="2400" dirty="0" smtClean="0">
                <a:latin typeface="Calibri" pitchFamily="34" charset="0"/>
                <a:ea typeface="ＭＳ Ｐゴシック" pitchFamily="34" charset="-128"/>
              </a:rPr>
              <a:t> </a:t>
            </a:r>
            <a:r>
              <a:rPr lang="en-US" sz="2400" dirty="0" err="1" smtClean="0">
                <a:latin typeface="Calibri" pitchFamily="34" charset="0"/>
                <a:ea typeface="ＭＳ Ｐゴシック" pitchFamily="34" charset="-128"/>
              </a:rPr>
              <a:t>uitgelig</a:t>
            </a:r>
            <a:r>
              <a:rPr lang="en-US" sz="2400" dirty="0" smtClean="0">
                <a:latin typeface="Calibri" pitchFamily="34" charset="0"/>
                <a:ea typeface="ＭＳ Ｐゴシック" pitchFamily="34" charset="-128"/>
              </a:rPr>
              <a:t>;  </a:t>
            </a:r>
            <a:r>
              <a:rPr lang="en-US" sz="2400" dirty="0" err="1" smtClean="0">
                <a:latin typeface="Calibri" pitchFamily="34" charset="0"/>
                <a:ea typeface="ＭＳ Ｐゴシック" pitchFamily="34" charset="-128"/>
              </a:rPr>
              <a:t>ondergaan</a:t>
            </a:r>
            <a:r>
              <a:rPr lang="en-US" sz="2400" dirty="0" smtClean="0">
                <a:latin typeface="Calibri" pitchFamily="34" charset="0"/>
                <a:ea typeface="ＭＳ Ｐゴシック" pitchFamily="34" charset="-128"/>
              </a:rPr>
              <a:t> </a:t>
            </a:r>
            <a:r>
              <a:rPr lang="en-US" sz="2400" dirty="0" err="1" smtClean="0">
                <a:latin typeface="Calibri" pitchFamily="34" charset="0"/>
                <a:ea typeface="ＭＳ Ｐゴシック" pitchFamily="34" charset="-128"/>
              </a:rPr>
              <a:t>karakterontwikkeling</a:t>
            </a:r>
            <a:r>
              <a:rPr lang="en-US" sz="2400" dirty="0" smtClean="0">
                <a:latin typeface="Calibri" pitchFamily="34" charset="0"/>
                <a:ea typeface="ＭＳ Ｐゴシック" pitchFamily="34" charset="-128"/>
              </a:rPr>
              <a:t>; die </a:t>
            </a:r>
            <a:r>
              <a:rPr lang="en-US" sz="2400" dirty="0" err="1" smtClean="0">
                <a:latin typeface="Calibri" pitchFamily="34" charset="0"/>
                <a:ea typeface="ＭＳ Ｐゴシック" pitchFamily="34" charset="-128"/>
              </a:rPr>
              <a:t>innerlike</a:t>
            </a:r>
            <a:r>
              <a:rPr lang="en-US" sz="2400" dirty="0" smtClean="0">
                <a:latin typeface="Calibri" pitchFamily="34" charset="0"/>
                <a:ea typeface="ＭＳ Ｐゴシック" pitchFamily="34" charset="-128"/>
              </a:rPr>
              <a:t> en </a:t>
            </a:r>
            <a:r>
              <a:rPr lang="en-US" sz="2400" dirty="0" err="1" smtClean="0">
                <a:latin typeface="Calibri" pitchFamily="34" charset="0"/>
                <a:ea typeface="ＭＳ Ｐゴシック" pitchFamily="34" charset="-128"/>
              </a:rPr>
              <a:t>uiterlike</a:t>
            </a:r>
            <a:r>
              <a:rPr lang="en-US" sz="2400" dirty="0" smtClean="0">
                <a:latin typeface="Calibri" pitchFamily="34" charset="0"/>
                <a:ea typeface="ＭＳ Ｐゴシック" pitchFamily="34" charset="-128"/>
              </a:rPr>
              <a:t> word die </a:t>
            </a:r>
            <a:r>
              <a:rPr lang="en-US" sz="2400" dirty="0" err="1" smtClean="0">
                <a:latin typeface="Calibri" pitchFamily="34" charset="0"/>
                <a:ea typeface="ＭＳ Ｐゴシック" pitchFamily="34" charset="-128"/>
              </a:rPr>
              <a:t>beste</a:t>
            </a:r>
            <a:r>
              <a:rPr lang="en-US" sz="2400" dirty="0" smtClean="0">
                <a:latin typeface="Calibri" pitchFamily="34" charset="0"/>
                <a:ea typeface="ＭＳ Ｐゴシック" pitchFamily="34" charset="-128"/>
              </a:rPr>
              <a:t> </a:t>
            </a:r>
            <a:r>
              <a:rPr lang="en-US" sz="2400" dirty="0" err="1" smtClean="0">
                <a:latin typeface="Calibri" pitchFamily="34" charset="0"/>
                <a:ea typeface="ＭＳ Ｐゴシック" pitchFamily="34" charset="-128"/>
              </a:rPr>
              <a:t>uitgebeeld</a:t>
            </a:r>
            <a:r>
              <a:rPr lang="en-US" sz="2400" dirty="0" smtClean="0">
                <a:latin typeface="Calibri" pitchFamily="34" charset="0"/>
                <a:ea typeface="ＭＳ Ｐゴシック" pitchFamily="34" charset="-128"/>
              </a:rPr>
              <a:t>; is op die </a:t>
            </a:r>
            <a:r>
              <a:rPr lang="en-US" sz="2400" dirty="0" err="1" smtClean="0">
                <a:latin typeface="Calibri" pitchFamily="34" charset="0"/>
                <a:ea typeface="ＭＳ Ｐゴシック" pitchFamily="34" charset="-128"/>
              </a:rPr>
              <a:t>voorgrond</a:t>
            </a:r>
            <a:r>
              <a:rPr lang="en-US" sz="2400" dirty="0" smtClean="0">
                <a:latin typeface="Calibri" pitchFamily="34" charset="0"/>
                <a:ea typeface="ＭＳ Ｐゴシック" pitchFamily="34" charset="-128"/>
              </a:rPr>
              <a:t> en die </a:t>
            </a:r>
            <a:r>
              <a:rPr lang="en-US" sz="2400" dirty="0" err="1" smtClean="0">
                <a:latin typeface="Calibri" pitchFamily="34" charset="0"/>
                <a:ea typeface="ＭＳ Ｐゴシック" pitchFamily="34" charset="-128"/>
              </a:rPr>
              <a:t>middelpunt</a:t>
            </a:r>
            <a:r>
              <a:rPr lang="en-US" sz="2400" dirty="0" smtClean="0">
                <a:latin typeface="Calibri" pitchFamily="34" charset="0"/>
                <a:ea typeface="ＭＳ Ｐゴシック" pitchFamily="34" charset="-128"/>
              </a:rPr>
              <a:t> van die </a:t>
            </a:r>
            <a:r>
              <a:rPr lang="en-US" sz="2400" dirty="0" err="1" smtClean="0">
                <a:latin typeface="Calibri" pitchFamily="34" charset="0"/>
                <a:ea typeface="ＭＳ Ｐゴシック" pitchFamily="34" charset="-128"/>
              </a:rPr>
              <a:t>verhaal</a:t>
            </a:r>
            <a:r>
              <a:rPr lang="en-US" sz="2400" dirty="0" smtClean="0">
                <a:latin typeface="Calibri" pitchFamily="34" charset="0"/>
                <a:ea typeface="ＭＳ Ｐゴシック" pitchFamily="34" charset="-128"/>
              </a:rPr>
              <a:t>.</a:t>
            </a:r>
          </a:p>
          <a:p>
            <a:pPr marL="0" indent="0" eaLnBrk="1" hangingPunct="1">
              <a:buFontTx/>
              <a:buNone/>
            </a:pPr>
            <a:endParaRPr lang="en-ZA" sz="2400" dirty="0" smtClean="0">
              <a:latin typeface="Calibri"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500034" y="0"/>
            <a:ext cx="8229600" cy="785794"/>
          </a:xfrm>
        </p:spPr>
        <p:txBody>
          <a:bodyPr/>
          <a:lstStyle/>
          <a:p>
            <a:pPr eaLnBrk="1" hangingPunct="1"/>
            <a:r>
              <a:rPr lang="en-US" sz="4000" b="1" dirty="0" err="1" smtClean="0">
                <a:latin typeface="Calibri" pitchFamily="34" charset="0"/>
                <a:ea typeface="ＭＳ Ｐゴシック" pitchFamily="34" charset="-128"/>
              </a:rPr>
              <a:t>Tema</a:t>
            </a:r>
            <a:r>
              <a:rPr lang="en-US" sz="4000" b="1" dirty="0" smtClean="0">
                <a:latin typeface="Calibri" pitchFamily="34" charset="0"/>
                <a:ea typeface="ＭＳ Ｐゴシック" pitchFamily="34" charset="-128"/>
              </a:rPr>
              <a:t> en </a:t>
            </a:r>
            <a:r>
              <a:rPr lang="en-US" sz="4000" b="1" dirty="0" err="1" smtClean="0">
                <a:latin typeface="Calibri" pitchFamily="34" charset="0"/>
                <a:ea typeface="ＭＳ Ｐゴシック" pitchFamily="34" charset="-128"/>
              </a:rPr>
              <a:t>boodskap</a:t>
            </a:r>
            <a:endParaRPr lang="en-US" sz="4000" b="1" dirty="0" smtClean="0">
              <a:ea typeface="ＭＳ Ｐゴシック" pitchFamily="34" charset="-128"/>
            </a:endParaRPr>
          </a:p>
        </p:txBody>
      </p:sp>
      <p:sp>
        <p:nvSpPr>
          <p:cNvPr id="33794" name="Slide Number Placeholder 3"/>
          <p:cNvSpPr>
            <a:spLocks noGrp="1"/>
          </p:cNvSpPr>
          <p:nvPr>
            <p:ph type="sldNum" sz="quarter" idx="4294967295"/>
          </p:nvPr>
        </p:nvSpPr>
        <p:spPr>
          <a:xfrm>
            <a:off x="6553200" y="6245225"/>
            <a:ext cx="2133600" cy="476250"/>
          </a:xfrm>
          <a:prstGeom prst="rect">
            <a:avLst/>
          </a:prstGeom>
          <a:noFill/>
        </p:spPr>
        <p:txBody>
          <a:bodyPr/>
          <a:lstStyle/>
          <a:p>
            <a:fld id="{F37150AE-5FA2-4EA4-8D1A-A77BFF5D98AF}" type="slidenum">
              <a:rPr lang="en-US"/>
              <a:pPr/>
              <a:t>24</a:t>
            </a:fld>
            <a:endParaRPr lang="en-US"/>
          </a:p>
        </p:txBody>
      </p:sp>
      <p:sp>
        <p:nvSpPr>
          <p:cNvPr id="33795" name="Subtitle 2"/>
          <p:cNvSpPr txBox="1">
            <a:spLocks/>
          </p:cNvSpPr>
          <p:nvPr/>
        </p:nvSpPr>
        <p:spPr bwMode="auto">
          <a:xfrm>
            <a:off x="762000" y="1219200"/>
            <a:ext cx="7632700" cy="4786313"/>
          </a:xfrm>
          <a:prstGeom prst="rect">
            <a:avLst/>
          </a:prstGeom>
          <a:noFill/>
          <a:ln w="9525">
            <a:noFill/>
            <a:miter lim="800000"/>
            <a:headEnd/>
            <a:tailEnd/>
          </a:ln>
        </p:spPr>
        <p:txBody>
          <a:bodyPr/>
          <a:lstStyle/>
          <a:p>
            <a:pPr marL="342900" indent="-342900" eaLnBrk="0" hangingPunct="0">
              <a:lnSpc>
                <a:spcPct val="80000"/>
              </a:lnSpc>
              <a:spcBef>
                <a:spcPct val="20000"/>
              </a:spcBef>
              <a:buFontTx/>
              <a:buChar char="•"/>
            </a:pPr>
            <a:r>
              <a:rPr lang="en-ZA" altLang="en-US" sz="2400" dirty="0">
                <a:latin typeface="Calibri" pitchFamily="34" charset="0"/>
              </a:rPr>
              <a:t>‘</a:t>
            </a:r>
            <a:r>
              <a:rPr lang="en-ZA" sz="2400" dirty="0">
                <a:latin typeface="Calibri" pitchFamily="34" charset="0"/>
              </a:rPr>
              <a:t>n </a:t>
            </a:r>
            <a:r>
              <a:rPr lang="en-ZA" sz="2400" dirty="0" err="1">
                <a:latin typeface="Calibri" pitchFamily="34" charset="0"/>
              </a:rPr>
              <a:t>Sentrale</a:t>
            </a:r>
            <a:r>
              <a:rPr lang="en-ZA" sz="2400" dirty="0">
                <a:latin typeface="Calibri" pitchFamily="34" charset="0"/>
              </a:rPr>
              <a:t> </a:t>
            </a:r>
            <a:r>
              <a:rPr lang="en-ZA" sz="2400" dirty="0" err="1">
                <a:latin typeface="Calibri" pitchFamily="34" charset="0"/>
              </a:rPr>
              <a:t>gedagte</a:t>
            </a:r>
            <a:r>
              <a:rPr lang="en-ZA" sz="2400" dirty="0">
                <a:latin typeface="Calibri" pitchFamily="34" charset="0"/>
              </a:rPr>
              <a:t> of </a:t>
            </a:r>
            <a:r>
              <a:rPr lang="en-ZA" sz="2400" dirty="0" err="1">
                <a:latin typeface="Calibri" pitchFamily="34" charset="0"/>
              </a:rPr>
              <a:t>stelling</a:t>
            </a:r>
            <a:r>
              <a:rPr lang="en-ZA" sz="2400" dirty="0">
                <a:latin typeface="Calibri" pitchFamily="34" charset="0"/>
              </a:rPr>
              <a:t> </a:t>
            </a:r>
            <a:r>
              <a:rPr lang="en-ZA" sz="2400" dirty="0" err="1">
                <a:latin typeface="Calibri" pitchFamily="34" charset="0"/>
              </a:rPr>
              <a:t>wat</a:t>
            </a:r>
            <a:r>
              <a:rPr lang="en-ZA" sz="2400" dirty="0">
                <a:latin typeface="Calibri" pitchFamily="34" charset="0"/>
              </a:rPr>
              <a:t> </a:t>
            </a:r>
            <a:r>
              <a:rPr lang="en-US" sz="2400" dirty="0">
                <a:latin typeface="Calibri" pitchFamily="34" charset="0"/>
                <a:ea typeface="Batang" pitchFamily="18" charset="-127"/>
              </a:rPr>
              <a:t>ŉ </a:t>
            </a:r>
            <a:r>
              <a:rPr lang="en-US" sz="2400" dirty="0" err="1">
                <a:latin typeface="Calibri" pitchFamily="34" charset="0"/>
              </a:rPr>
              <a:t>literêre</a:t>
            </a:r>
            <a:r>
              <a:rPr lang="en-US" sz="2400" dirty="0">
                <a:latin typeface="Calibri" pitchFamily="34" charset="0"/>
                <a:ea typeface="Batang" pitchFamily="18" charset="-127"/>
              </a:rPr>
              <a:t> </a:t>
            </a:r>
            <a:r>
              <a:rPr lang="en-US" sz="2400" dirty="0" err="1">
                <a:latin typeface="Calibri" pitchFamily="34" charset="0"/>
                <a:ea typeface="Batang" pitchFamily="18" charset="-127"/>
              </a:rPr>
              <a:t>werk</a:t>
            </a:r>
            <a:r>
              <a:rPr lang="en-US" sz="2400" dirty="0">
                <a:latin typeface="Calibri" pitchFamily="34" charset="0"/>
                <a:ea typeface="Batang" pitchFamily="18" charset="-127"/>
              </a:rPr>
              <a:t> </a:t>
            </a:r>
            <a:r>
              <a:rPr lang="en-US" sz="2400" dirty="0" err="1">
                <a:latin typeface="Calibri" pitchFamily="34" charset="0"/>
                <a:ea typeface="Batang" pitchFamily="18" charset="-127"/>
              </a:rPr>
              <a:t>saambind</a:t>
            </a:r>
            <a:r>
              <a:rPr lang="en-US" sz="2400" dirty="0">
                <a:latin typeface="Calibri" pitchFamily="34" charset="0"/>
                <a:ea typeface="Batang" pitchFamily="18" charset="-127"/>
              </a:rPr>
              <a:t> en </a:t>
            </a:r>
            <a:r>
              <a:rPr lang="en-US" sz="2400" dirty="0" err="1">
                <a:latin typeface="Calibri" pitchFamily="34" charset="0"/>
                <a:ea typeface="Batang" pitchFamily="18" charset="-127"/>
              </a:rPr>
              <a:t>selfs</a:t>
            </a:r>
            <a:r>
              <a:rPr lang="en-US" sz="2400" dirty="0">
                <a:latin typeface="Calibri" pitchFamily="34" charset="0"/>
                <a:ea typeface="Batang" pitchFamily="18" charset="-127"/>
              </a:rPr>
              <a:t> </a:t>
            </a:r>
            <a:r>
              <a:rPr lang="en-US" sz="2400" dirty="0" err="1">
                <a:latin typeface="Calibri" pitchFamily="34" charset="0"/>
                <a:ea typeface="Batang" pitchFamily="18" charset="-127"/>
              </a:rPr>
              <a:t>beheer</a:t>
            </a:r>
            <a:r>
              <a:rPr lang="en-US" sz="2400" dirty="0">
                <a:latin typeface="Calibri" pitchFamily="34" charset="0"/>
                <a:ea typeface="Batang" pitchFamily="18" charset="-127"/>
              </a:rPr>
              <a:t> </a:t>
            </a:r>
          </a:p>
          <a:p>
            <a:pPr marL="342900" indent="-342900" eaLnBrk="0" hangingPunct="0">
              <a:lnSpc>
                <a:spcPct val="80000"/>
              </a:lnSpc>
              <a:spcBef>
                <a:spcPct val="20000"/>
              </a:spcBef>
              <a:buFontTx/>
              <a:buChar char="•"/>
            </a:pPr>
            <a:endParaRPr lang="en-US" sz="2400" dirty="0">
              <a:latin typeface="Calibri" pitchFamily="34" charset="0"/>
              <a:ea typeface="Batang" pitchFamily="18" charset="-127"/>
            </a:endParaRPr>
          </a:p>
          <a:p>
            <a:pPr marL="342900" indent="-342900" eaLnBrk="0" hangingPunct="0">
              <a:lnSpc>
                <a:spcPct val="80000"/>
              </a:lnSpc>
              <a:spcBef>
                <a:spcPct val="20000"/>
              </a:spcBef>
              <a:buFontTx/>
              <a:buChar char="•"/>
            </a:pPr>
            <a:r>
              <a:rPr lang="en-ZA" sz="2400" dirty="0">
                <a:latin typeface="Calibri" pitchFamily="34" charset="0"/>
              </a:rPr>
              <a:t>ŉ </a:t>
            </a:r>
            <a:r>
              <a:rPr lang="en-ZA" sz="2400" dirty="0" err="1">
                <a:latin typeface="Calibri" pitchFamily="34" charset="0"/>
              </a:rPr>
              <a:t>Tema</a:t>
            </a:r>
            <a:r>
              <a:rPr lang="en-ZA" sz="2400" dirty="0">
                <a:latin typeface="Calibri" pitchFamily="34" charset="0"/>
              </a:rPr>
              <a:t> is die </a:t>
            </a:r>
            <a:r>
              <a:rPr lang="en-ZA" sz="2400" dirty="0" err="1">
                <a:latin typeface="Calibri" pitchFamily="34" charset="0"/>
              </a:rPr>
              <a:t>skrywer</a:t>
            </a:r>
            <a:r>
              <a:rPr lang="en-ZA" sz="2400" dirty="0">
                <a:latin typeface="Calibri" pitchFamily="34" charset="0"/>
              </a:rPr>
              <a:t> se </a:t>
            </a:r>
            <a:r>
              <a:rPr lang="en-ZA" sz="2400" dirty="0" err="1">
                <a:latin typeface="Calibri" pitchFamily="34" charset="0"/>
              </a:rPr>
              <a:t>manier</a:t>
            </a:r>
            <a:r>
              <a:rPr lang="en-ZA" sz="2400" dirty="0">
                <a:latin typeface="Calibri" pitchFamily="34" charset="0"/>
              </a:rPr>
              <a:t> </a:t>
            </a:r>
            <a:r>
              <a:rPr lang="en-ZA" sz="2400" dirty="0" err="1">
                <a:latin typeface="Calibri" pitchFamily="34" charset="0"/>
              </a:rPr>
              <a:t>om</a:t>
            </a:r>
            <a:r>
              <a:rPr lang="en-ZA" sz="2400" dirty="0">
                <a:latin typeface="Calibri" pitchFamily="34" charset="0"/>
              </a:rPr>
              <a:t> met </a:t>
            </a:r>
            <a:r>
              <a:rPr lang="en-ZA" sz="2400" dirty="0" err="1">
                <a:latin typeface="Calibri" pitchFamily="34" charset="0"/>
              </a:rPr>
              <a:t>sy</a:t>
            </a:r>
            <a:r>
              <a:rPr lang="en-ZA" sz="2400" dirty="0">
                <a:latin typeface="Calibri" pitchFamily="34" charset="0"/>
              </a:rPr>
              <a:t> </a:t>
            </a:r>
            <a:r>
              <a:rPr lang="en-ZA" sz="2400" dirty="0" err="1">
                <a:latin typeface="Calibri" pitchFamily="34" charset="0"/>
              </a:rPr>
              <a:t>leser</a:t>
            </a:r>
            <a:r>
              <a:rPr lang="en-ZA" sz="2400" dirty="0">
                <a:latin typeface="Calibri" pitchFamily="34" charset="0"/>
              </a:rPr>
              <a:t> </a:t>
            </a:r>
            <a:r>
              <a:rPr lang="en-ZA" sz="2400" dirty="0" err="1">
                <a:latin typeface="Calibri" pitchFamily="34" charset="0"/>
              </a:rPr>
              <a:t>te</a:t>
            </a:r>
            <a:r>
              <a:rPr lang="en-ZA" sz="2400" dirty="0">
                <a:latin typeface="Calibri" pitchFamily="34" charset="0"/>
              </a:rPr>
              <a:t> </a:t>
            </a:r>
            <a:r>
              <a:rPr lang="en-ZA" sz="2400" dirty="0" err="1">
                <a:latin typeface="Calibri" pitchFamily="34" charset="0"/>
              </a:rPr>
              <a:t>kommunikeer</a:t>
            </a:r>
            <a:r>
              <a:rPr lang="en-ZA" sz="2400" dirty="0">
                <a:latin typeface="Calibri" pitchFamily="34" charset="0"/>
              </a:rPr>
              <a:t> en </a:t>
            </a:r>
            <a:r>
              <a:rPr lang="en-ZA" sz="2400" dirty="0" err="1">
                <a:latin typeface="Calibri" pitchFamily="34" charset="0"/>
              </a:rPr>
              <a:t>idees</a:t>
            </a:r>
            <a:r>
              <a:rPr lang="en-ZA" sz="2400" dirty="0">
                <a:latin typeface="Calibri" pitchFamily="34" charset="0"/>
              </a:rPr>
              <a:t>, </a:t>
            </a:r>
            <a:r>
              <a:rPr lang="en-ZA" sz="2400" dirty="0" err="1">
                <a:latin typeface="Calibri" pitchFamily="34" charset="0"/>
              </a:rPr>
              <a:t>waarnemings</a:t>
            </a:r>
            <a:r>
              <a:rPr lang="en-ZA" sz="2400" dirty="0">
                <a:latin typeface="Calibri" pitchFamily="34" charset="0"/>
              </a:rPr>
              <a:t> en </a:t>
            </a:r>
            <a:r>
              <a:rPr lang="en-ZA" sz="2400" dirty="0" err="1">
                <a:latin typeface="Calibri" pitchFamily="34" charset="0"/>
              </a:rPr>
              <a:t>gevoelens</a:t>
            </a:r>
            <a:r>
              <a:rPr lang="en-ZA" sz="2400" dirty="0">
                <a:latin typeface="Calibri" pitchFamily="34" charset="0"/>
              </a:rPr>
              <a:t> met </a:t>
            </a:r>
            <a:r>
              <a:rPr lang="en-ZA" sz="2400" dirty="0" err="1">
                <a:latin typeface="Calibri" pitchFamily="34" charset="0"/>
              </a:rPr>
              <a:t>sy</a:t>
            </a:r>
            <a:r>
              <a:rPr lang="en-ZA" sz="2400" dirty="0">
                <a:latin typeface="Calibri" pitchFamily="34" charset="0"/>
              </a:rPr>
              <a:t> </a:t>
            </a:r>
            <a:r>
              <a:rPr lang="en-ZA" sz="2400" dirty="0" err="1">
                <a:latin typeface="Calibri" pitchFamily="34" charset="0"/>
              </a:rPr>
              <a:t>lesers</a:t>
            </a:r>
            <a:r>
              <a:rPr lang="en-ZA" sz="2400" dirty="0">
                <a:latin typeface="Calibri" pitchFamily="34" charset="0"/>
              </a:rPr>
              <a:t> </a:t>
            </a:r>
            <a:r>
              <a:rPr lang="en-ZA" sz="2400" dirty="0" err="1">
                <a:latin typeface="Calibri" pitchFamily="34" charset="0"/>
              </a:rPr>
              <a:t>te</a:t>
            </a:r>
            <a:r>
              <a:rPr lang="en-ZA" sz="2400" dirty="0">
                <a:latin typeface="Calibri" pitchFamily="34" charset="0"/>
              </a:rPr>
              <a:t> </a:t>
            </a:r>
            <a:r>
              <a:rPr lang="en-ZA" sz="2400" dirty="0" err="1">
                <a:latin typeface="Calibri" pitchFamily="34" charset="0"/>
              </a:rPr>
              <a:t>deel</a:t>
            </a:r>
            <a:r>
              <a:rPr lang="en-ZA" sz="2400" dirty="0">
                <a:latin typeface="Calibri" pitchFamily="34" charset="0"/>
              </a:rPr>
              <a:t>. </a:t>
            </a:r>
            <a:r>
              <a:rPr lang="en-ZA" sz="2400" dirty="0" err="1">
                <a:latin typeface="Calibri" pitchFamily="34" charset="0"/>
              </a:rPr>
              <a:t>Dit</a:t>
            </a:r>
            <a:r>
              <a:rPr lang="en-ZA" sz="2400" dirty="0">
                <a:latin typeface="Calibri" pitchFamily="34" charset="0"/>
              </a:rPr>
              <a:t> </a:t>
            </a:r>
            <a:r>
              <a:rPr lang="en-ZA" sz="2400" dirty="0" err="1">
                <a:latin typeface="Calibri" pitchFamily="34" charset="0"/>
              </a:rPr>
              <a:t>kan</a:t>
            </a:r>
            <a:r>
              <a:rPr lang="en-ZA" sz="2400" dirty="0">
                <a:latin typeface="Calibri" pitchFamily="34" charset="0"/>
              </a:rPr>
              <a:t> </a:t>
            </a:r>
            <a:r>
              <a:rPr lang="en-ZA" sz="2400" dirty="0" err="1">
                <a:latin typeface="Calibri" pitchFamily="34" charset="0"/>
              </a:rPr>
              <a:t>direk</a:t>
            </a:r>
            <a:r>
              <a:rPr lang="en-ZA" sz="2400" dirty="0">
                <a:latin typeface="Calibri" pitchFamily="34" charset="0"/>
              </a:rPr>
              <a:t> in </a:t>
            </a:r>
            <a:r>
              <a:rPr lang="en-US" sz="2400" dirty="0">
                <a:latin typeface="Calibri" pitchFamily="34" charset="0"/>
                <a:ea typeface="Batang" pitchFamily="18" charset="-127"/>
              </a:rPr>
              <a:t>ŉ </a:t>
            </a:r>
            <a:r>
              <a:rPr lang="en-US" sz="2400" dirty="0" err="1">
                <a:latin typeface="Calibri" pitchFamily="34" charset="0"/>
              </a:rPr>
              <a:t>literêre</a:t>
            </a:r>
            <a:r>
              <a:rPr lang="en-US" sz="2400" dirty="0">
                <a:latin typeface="Calibri" pitchFamily="34" charset="0"/>
                <a:ea typeface="Batang" pitchFamily="18" charset="-127"/>
              </a:rPr>
              <a:t> </a:t>
            </a:r>
            <a:r>
              <a:rPr lang="en-US" sz="2400" dirty="0" err="1">
                <a:latin typeface="Calibri" pitchFamily="34" charset="0"/>
                <a:ea typeface="Batang" pitchFamily="18" charset="-127"/>
              </a:rPr>
              <a:t>werk</a:t>
            </a:r>
            <a:r>
              <a:rPr lang="en-US" sz="2400" dirty="0">
                <a:latin typeface="Calibri" pitchFamily="34" charset="0"/>
                <a:ea typeface="Batang" pitchFamily="18" charset="-127"/>
              </a:rPr>
              <a:t> </a:t>
            </a:r>
            <a:r>
              <a:rPr lang="en-US" sz="2400" dirty="0" err="1">
                <a:latin typeface="Calibri" pitchFamily="34" charset="0"/>
                <a:ea typeface="Batang" pitchFamily="18" charset="-127"/>
              </a:rPr>
              <a:t>genoem</a:t>
            </a:r>
            <a:r>
              <a:rPr lang="en-US" sz="2400" dirty="0">
                <a:latin typeface="Calibri" pitchFamily="34" charset="0"/>
                <a:ea typeface="Batang" pitchFamily="18" charset="-127"/>
              </a:rPr>
              <a:t> word of </a:t>
            </a:r>
            <a:r>
              <a:rPr lang="en-US" sz="2400" dirty="0" err="1">
                <a:latin typeface="Calibri" pitchFamily="34" charset="0"/>
                <a:ea typeface="Batang" pitchFamily="18" charset="-127"/>
              </a:rPr>
              <a:t>deur</a:t>
            </a:r>
            <a:r>
              <a:rPr lang="en-US" sz="2400" dirty="0">
                <a:latin typeface="Calibri" pitchFamily="34" charset="0"/>
                <a:ea typeface="Batang" pitchFamily="18" charset="-127"/>
              </a:rPr>
              <a:t> die </a:t>
            </a:r>
            <a:r>
              <a:rPr lang="en-US" sz="2400" dirty="0" err="1">
                <a:latin typeface="Calibri" pitchFamily="34" charset="0"/>
                <a:ea typeface="Batang" pitchFamily="18" charset="-127"/>
              </a:rPr>
              <a:t>skrywer</a:t>
            </a:r>
            <a:r>
              <a:rPr lang="en-US" sz="2400" dirty="0">
                <a:latin typeface="Calibri" pitchFamily="34" charset="0"/>
                <a:ea typeface="Batang" pitchFamily="18" charset="-127"/>
              </a:rPr>
              <a:t> </a:t>
            </a:r>
            <a:r>
              <a:rPr lang="en-US" sz="2400" dirty="0" err="1">
                <a:latin typeface="Calibri" pitchFamily="34" charset="0"/>
                <a:ea typeface="Batang" pitchFamily="18" charset="-127"/>
              </a:rPr>
              <a:t>geïmpliseer</a:t>
            </a:r>
            <a:r>
              <a:rPr lang="en-US" sz="2400" dirty="0">
                <a:latin typeface="Calibri" pitchFamily="34" charset="0"/>
                <a:ea typeface="Batang" pitchFamily="18" charset="-127"/>
              </a:rPr>
              <a:t> word</a:t>
            </a:r>
            <a:r>
              <a:rPr lang="en-ZA" sz="2400" dirty="0">
                <a:latin typeface="Calibri" pitchFamily="34" charset="0"/>
              </a:rPr>
              <a:t> </a:t>
            </a:r>
          </a:p>
          <a:p>
            <a:pPr marL="342900" indent="-342900" eaLnBrk="0" hangingPunct="0">
              <a:lnSpc>
                <a:spcPct val="80000"/>
              </a:lnSpc>
              <a:spcBef>
                <a:spcPct val="50000"/>
              </a:spcBef>
              <a:buFontTx/>
              <a:buChar char="•"/>
            </a:pPr>
            <a:r>
              <a:rPr lang="en-ZA" sz="2400" dirty="0" err="1">
                <a:latin typeface="Calibri" pitchFamily="34" charset="0"/>
              </a:rPr>
              <a:t>Dit</a:t>
            </a:r>
            <a:r>
              <a:rPr lang="en-ZA" sz="2400" dirty="0">
                <a:latin typeface="Calibri" pitchFamily="34" charset="0"/>
              </a:rPr>
              <a:t> </a:t>
            </a:r>
            <a:r>
              <a:rPr lang="en-ZA" sz="2400" dirty="0" err="1">
                <a:latin typeface="Calibri" pitchFamily="34" charset="0"/>
              </a:rPr>
              <a:t>kan</a:t>
            </a:r>
            <a:r>
              <a:rPr lang="en-ZA" sz="2400" dirty="0">
                <a:latin typeface="Calibri" pitchFamily="34" charset="0"/>
              </a:rPr>
              <a:t> </a:t>
            </a:r>
            <a:r>
              <a:rPr lang="en-ZA" sz="2400" dirty="0" err="1">
                <a:latin typeface="Calibri" pitchFamily="34" charset="0"/>
              </a:rPr>
              <a:t>voorkom</a:t>
            </a:r>
            <a:r>
              <a:rPr lang="en-ZA" sz="2400" dirty="0">
                <a:latin typeface="Calibri" pitchFamily="34" charset="0"/>
              </a:rPr>
              <a:t> as  </a:t>
            </a:r>
            <a:r>
              <a:rPr lang="en-US" sz="2400" dirty="0">
                <a:latin typeface="Calibri" pitchFamily="34" charset="0"/>
              </a:rPr>
              <a:t>ŉ </a:t>
            </a:r>
            <a:r>
              <a:rPr lang="en-US" sz="2400" dirty="0" err="1">
                <a:latin typeface="Calibri" pitchFamily="34" charset="0"/>
              </a:rPr>
              <a:t>kort</a:t>
            </a:r>
            <a:r>
              <a:rPr lang="en-US" sz="2400" dirty="0">
                <a:latin typeface="Calibri" pitchFamily="34" charset="0"/>
              </a:rPr>
              <a:t> en </a:t>
            </a:r>
            <a:r>
              <a:rPr lang="en-US" sz="2400" dirty="0" err="1">
                <a:latin typeface="Calibri" pitchFamily="34" charset="0"/>
              </a:rPr>
              <a:t>betekenisvolle</a:t>
            </a:r>
            <a:r>
              <a:rPr lang="en-US" sz="2400" dirty="0">
                <a:latin typeface="Calibri" pitchFamily="34" charset="0"/>
              </a:rPr>
              <a:t> </a:t>
            </a:r>
            <a:r>
              <a:rPr lang="en-US" sz="2400" dirty="0" err="1">
                <a:latin typeface="Calibri" pitchFamily="34" charset="0"/>
              </a:rPr>
              <a:t>insig</a:t>
            </a:r>
            <a:r>
              <a:rPr lang="en-US" sz="2400" dirty="0">
                <a:latin typeface="Calibri" pitchFamily="34" charset="0"/>
              </a:rPr>
              <a:t>, </a:t>
            </a:r>
            <a:r>
              <a:rPr lang="en-US" sz="2400" dirty="0" err="1">
                <a:latin typeface="Calibri" pitchFamily="34" charset="0"/>
              </a:rPr>
              <a:t>bv</a:t>
            </a:r>
            <a:r>
              <a:rPr lang="en-US" sz="2400" dirty="0">
                <a:latin typeface="Calibri" pitchFamily="34" charset="0"/>
              </a:rPr>
              <a:t>. </a:t>
            </a:r>
            <a:r>
              <a:rPr lang="en-US" sz="2400" dirty="0" err="1">
                <a:latin typeface="Calibri" pitchFamily="34" charset="0"/>
              </a:rPr>
              <a:t>liefde</a:t>
            </a:r>
            <a:r>
              <a:rPr lang="en-US" sz="2400" dirty="0">
                <a:latin typeface="Calibri" pitchFamily="34" charset="0"/>
              </a:rPr>
              <a:t>, </a:t>
            </a:r>
            <a:r>
              <a:rPr lang="en-US" sz="2400" dirty="0" err="1">
                <a:latin typeface="Calibri" pitchFamily="34" charset="0"/>
              </a:rPr>
              <a:t>swaarkry</a:t>
            </a:r>
            <a:r>
              <a:rPr lang="en-US" sz="2400" dirty="0">
                <a:latin typeface="Calibri" pitchFamily="34" charset="0"/>
              </a:rPr>
              <a:t> of </a:t>
            </a:r>
            <a:r>
              <a:rPr lang="en-US" sz="2400" dirty="0" err="1">
                <a:latin typeface="Calibri" pitchFamily="34" charset="0"/>
              </a:rPr>
              <a:t>selfsug</a:t>
            </a:r>
            <a:endParaRPr lang="en-US" sz="2400" dirty="0">
              <a:latin typeface="Calibri" pitchFamily="34" charset="0"/>
            </a:endParaRPr>
          </a:p>
          <a:p>
            <a:pPr marL="342900" indent="-342900" eaLnBrk="0" hangingPunct="0">
              <a:lnSpc>
                <a:spcPct val="80000"/>
              </a:lnSpc>
              <a:spcBef>
                <a:spcPct val="50000"/>
              </a:spcBef>
              <a:buFontTx/>
              <a:buChar char="•"/>
            </a:pPr>
            <a:r>
              <a:rPr lang="en-US" sz="2400" dirty="0" err="1">
                <a:latin typeface="Calibri" pitchFamily="34" charset="0"/>
              </a:rPr>
              <a:t>Dit</a:t>
            </a:r>
            <a:r>
              <a:rPr lang="en-US" sz="2400" dirty="0">
                <a:latin typeface="Calibri" pitchFamily="34" charset="0"/>
              </a:rPr>
              <a:t> </a:t>
            </a:r>
            <a:r>
              <a:rPr lang="en-US" sz="2400" dirty="0" err="1">
                <a:latin typeface="Calibri" pitchFamily="34" charset="0"/>
              </a:rPr>
              <a:t>kan</a:t>
            </a:r>
            <a:r>
              <a:rPr lang="en-US" sz="2400" dirty="0">
                <a:latin typeface="Calibri" pitchFamily="34" charset="0"/>
              </a:rPr>
              <a:t> </a:t>
            </a:r>
            <a:r>
              <a:rPr lang="en-US" sz="2400" dirty="0" err="1">
                <a:latin typeface="Calibri" pitchFamily="34" charset="0"/>
              </a:rPr>
              <a:t>ook</a:t>
            </a:r>
            <a:r>
              <a:rPr lang="en-US" sz="2400" dirty="0">
                <a:latin typeface="Calibri" pitchFamily="34" charset="0"/>
              </a:rPr>
              <a:t> ŉ </a:t>
            </a:r>
            <a:r>
              <a:rPr lang="en-US" sz="2400" dirty="0" err="1">
                <a:latin typeface="Calibri" pitchFamily="34" charset="0"/>
              </a:rPr>
              <a:t>uitgebreide</a:t>
            </a:r>
            <a:r>
              <a:rPr lang="en-US" sz="2400" dirty="0">
                <a:latin typeface="Calibri" pitchFamily="34" charset="0"/>
              </a:rPr>
              <a:t> </a:t>
            </a:r>
            <a:r>
              <a:rPr lang="en-US" sz="2400" dirty="0" err="1">
                <a:latin typeface="Calibri" pitchFamily="34" charset="0"/>
              </a:rPr>
              <a:t>siening</a:t>
            </a:r>
            <a:r>
              <a:rPr lang="en-US" sz="2400" dirty="0">
                <a:latin typeface="Calibri" pitchFamily="34" charset="0"/>
              </a:rPr>
              <a:t> van die </a:t>
            </a:r>
            <a:r>
              <a:rPr lang="en-US" sz="2400" dirty="0" err="1">
                <a:latin typeface="Calibri" pitchFamily="34" charset="0"/>
              </a:rPr>
              <a:t>lewe</a:t>
            </a:r>
            <a:r>
              <a:rPr lang="en-US" sz="2400" dirty="0">
                <a:latin typeface="Calibri" pitchFamily="34" charset="0"/>
              </a:rPr>
              <a:t> </a:t>
            </a:r>
            <a:r>
              <a:rPr lang="en-US" sz="2400" dirty="0" err="1">
                <a:latin typeface="Calibri" pitchFamily="34" charset="0"/>
              </a:rPr>
              <a:t>wees</a:t>
            </a:r>
            <a:r>
              <a:rPr lang="en-US" sz="2400" dirty="0">
                <a:latin typeface="Calibri" pitchFamily="34" charset="0"/>
              </a:rPr>
              <a:t>, </a:t>
            </a:r>
            <a:r>
              <a:rPr lang="en-US" sz="2400" dirty="0" err="1">
                <a:latin typeface="Calibri" pitchFamily="34" charset="0"/>
              </a:rPr>
              <a:t>bv</a:t>
            </a:r>
            <a:r>
              <a:rPr lang="en-US" sz="2400" dirty="0">
                <a:latin typeface="Calibri" pitchFamily="34" charset="0"/>
              </a:rPr>
              <a:t>. die </a:t>
            </a:r>
            <a:r>
              <a:rPr lang="en-US" sz="2400" dirty="0" err="1">
                <a:latin typeface="Calibri" pitchFamily="34" charset="0"/>
              </a:rPr>
              <a:t>goeie</a:t>
            </a:r>
            <a:r>
              <a:rPr lang="en-US" sz="2400" dirty="0">
                <a:latin typeface="Calibri" pitchFamily="34" charset="0"/>
              </a:rPr>
              <a:t> </a:t>
            </a:r>
            <a:r>
              <a:rPr lang="en-US" sz="2400" dirty="0" err="1">
                <a:latin typeface="Calibri" pitchFamily="34" charset="0"/>
              </a:rPr>
              <a:t>sal</a:t>
            </a:r>
            <a:r>
              <a:rPr lang="en-US" sz="2400" dirty="0">
                <a:latin typeface="Calibri" pitchFamily="34" charset="0"/>
              </a:rPr>
              <a:t> die </a:t>
            </a:r>
            <a:r>
              <a:rPr lang="en-US" sz="2400" dirty="0" err="1">
                <a:latin typeface="Calibri" pitchFamily="34" charset="0"/>
              </a:rPr>
              <a:t>kwaad</a:t>
            </a:r>
            <a:r>
              <a:rPr lang="en-US" sz="2400" dirty="0">
                <a:latin typeface="Calibri" pitchFamily="34" charset="0"/>
              </a:rPr>
              <a:t> </a:t>
            </a:r>
            <a:r>
              <a:rPr lang="en-US" sz="2400" dirty="0" err="1">
                <a:latin typeface="Calibri" pitchFamily="34" charset="0"/>
              </a:rPr>
              <a:t>oorwin</a:t>
            </a:r>
            <a:r>
              <a:rPr lang="en-US" sz="2400" dirty="0">
                <a:latin typeface="Calibri" pitchFamily="34" charset="0"/>
              </a:rPr>
              <a:t> of </a:t>
            </a:r>
            <a:r>
              <a:rPr lang="en-US" sz="2400" dirty="0" err="1">
                <a:latin typeface="Calibri" pitchFamily="34" charset="0"/>
              </a:rPr>
              <a:t>dit</a:t>
            </a:r>
            <a:r>
              <a:rPr lang="en-US" sz="2400" dirty="0">
                <a:latin typeface="Calibri" pitchFamily="34" charset="0"/>
              </a:rPr>
              <a:t> </a:t>
            </a:r>
            <a:r>
              <a:rPr lang="en-US" sz="2400" dirty="0" err="1">
                <a:latin typeface="Calibri" pitchFamily="34" charset="0"/>
              </a:rPr>
              <a:t>baat</a:t>
            </a:r>
            <a:r>
              <a:rPr lang="en-US" sz="2400" dirty="0">
                <a:latin typeface="Calibri" pitchFamily="34" charset="0"/>
              </a:rPr>
              <a:t> </a:t>
            </a:r>
            <a:r>
              <a:rPr lang="en-US" sz="2400" dirty="0" err="1">
                <a:latin typeface="Calibri" pitchFamily="34" charset="0"/>
              </a:rPr>
              <a:t>nie</a:t>
            </a:r>
            <a:r>
              <a:rPr lang="en-US" sz="2400" dirty="0">
                <a:latin typeface="Calibri" pitchFamily="34" charset="0"/>
              </a:rPr>
              <a:t> </a:t>
            </a:r>
            <a:r>
              <a:rPr lang="en-US" sz="2400" dirty="0" err="1">
                <a:latin typeface="Calibri" pitchFamily="34" charset="0"/>
              </a:rPr>
              <a:t>om</a:t>
            </a:r>
            <a:r>
              <a:rPr lang="en-US" sz="2400" dirty="0">
                <a:latin typeface="Calibri" pitchFamily="34" charset="0"/>
              </a:rPr>
              <a:t> </a:t>
            </a:r>
            <a:r>
              <a:rPr lang="en-US" sz="2400" dirty="0" err="1">
                <a:latin typeface="Calibri" pitchFamily="34" charset="0"/>
              </a:rPr>
              <a:t>kwaad</a:t>
            </a:r>
            <a:r>
              <a:rPr lang="en-US" sz="2400" dirty="0">
                <a:latin typeface="Calibri" pitchFamily="34" charset="0"/>
              </a:rPr>
              <a:t> </a:t>
            </a:r>
            <a:r>
              <a:rPr lang="en-US" sz="2400" dirty="0" err="1">
                <a:latin typeface="Calibri" pitchFamily="34" charset="0"/>
              </a:rPr>
              <a:t>te</a:t>
            </a:r>
            <a:r>
              <a:rPr lang="en-US" sz="2400" dirty="0">
                <a:latin typeface="Calibri" pitchFamily="34" charset="0"/>
              </a:rPr>
              <a:t> </a:t>
            </a:r>
            <a:r>
              <a:rPr lang="en-US" sz="2400" dirty="0" err="1">
                <a:latin typeface="Calibri" pitchFamily="34" charset="0"/>
              </a:rPr>
              <a:t>doen</a:t>
            </a:r>
            <a:r>
              <a:rPr lang="en-US" sz="2400" dirty="0">
                <a:latin typeface="Calibri" pitchFamily="34" charset="0"/>
              </a:rPr>
              <a:t> </a:t>
            </a:r>
            <a:r>
              <a:rPr lang="en-US" sz="2400" dirty="0" err="1">
                <a:latin typeface="Calibri" pitchFamily="34" charset="0"/>
              </a:rPr>
              <a:t>nie</a:t>
            </a:r>
            <a:r>
              <a:rPr lang="en-US" sz="2400" dirty="0">
                <a:latin typeface="Calibri" pitchFamily="34" charset="0"/>
              </a:rPr>
              <a:t>, die </a:t>
            </a:r>
            <a:r>
              <a:rPr lang="en-US" sz="2400" dirty="0" err="1">
                <a:latin typeface="Calibri" pitchFamily="34" charset="0"/>
              </a:rPr>
              <a:t>lang</a:t>
            </a:r>
            <a:r>
              <a:rPr lang="en-US" sz="2400" dirty="0">
                <a:latin typeface="Calibri" pitchFamily="34" charset="0"/>
              </a:rPr>
              <a:t> arm van die </a:t>
            </a:r>
            <a:r>
              <a:rPr lang="en-US" sz="2400" dirty="0" err="1">
                <a:latin typeface="Calibri" pitchFamily="34" charset="0"/>
              </a:rPr>
              <a:t>gereg</a:t>
            </a:r>
            <a:r>
              <a:rPr lang="en-US" sz="2400" dirty="0">
                <a:latin typeface="Calibri" pitchFamily="34" charset="0"/>
              </a:rPr>
              <a:t> </a:t>
            </a:r>
            <a:r>
              <a:rPr lang="en-US" sz="2400" dirty="0" err="1">
                <a:latin typeface="Calibri" pitchFamily="34" charset="0"/>
              </a:rPr>
              <a:t>sal</a:t>
            </a:r>
            <a:r>
              <a:rPr lang="en-US" sz="2400" dirty="0">
                <a:latin typeface="Calibri" pitchFamily="34" charset="0"/>
              </a:rPr>
              <a:t> </a:t>
            </a:r>
            <a:r>
              <a:rPr lang="en-US" sz="2400" dirty="0" err="1">
                <a:latin typeface="Calibri" pitchFamily="34" charset="0"/>
              </a:rPr>
              <a:t>jou</a:t>
            </a:r>
            <a:r>
              <a:rPr lang="en-US" sz="2400" dirty="0">
                <a:latin typeface="Calibri" pitchFamily="34" charset="0"/>
              </a:rPr>
              <a:t> </a:t>
            </a:r>
            <a:r>
              <a:rPr lang="en-US" sz="2400" dirty="0" err="1">
                <a:latin typeface="Calibri" pitchFamily="34" charset="0"/>
              </a:rPr>
              <a:t>bykom</a:t>
            </a:r>
            <a:r>
              <a:rPr lang="en-US" sz="2400" dirty="0">
                <a:latin typeface="Calibri" pitchFamily="34" charset="0"/>
              </a:rPr>
              <a:t> </a:t>
            </a:r>
          </a:p>
          <a:p>
            <a:pPr marL="342900" indent="-342900" eaLnBrk="0" hangingPunct="0">
              <a:lnSpc>
                <a:spcPct val="80000"/>
              </a:lnSpc>
              <a:spcBef>
                <a:spcPct val="20000"/>
              </a:spcBef>
              <a:buFontTx/>
              <a:buChar char="•"/>
            </a:pPr>
            <a:endParaRPr lang="en-ZA" sz="2400" dirty="0">
              <a:latin typeface="Calibri" pitchFamily="34" charset="0"/>
            </a:endParaRPr>
          </a:p>
          <a:p>
            <a:pPr marL="342900" indent="-342900" eaLnBrk="0" hangingPunct="0">
              <a:spcBef>
                <a:spcPct val="20000"/>
              </a:spcBef>
              <a:buFontTx/>
              <a:buChar char="•"/>
            </a:pPr>
            <a:endParaRPr lang="en-ZA" sz="2400" dirty="0">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500034" y="0"/>
            <a:ext cx="8229600" cy="796908"/>
          </a:xfrm>
        </p:spPr>
        <p:txBody>
          <a:bodyPr/>
          <a:lstStyle/>
          <a:p>
            <a:r>
              <a:rPr lang="en-US" dirty="0" err="1" smtClean="0">
                <a:latin typeface="Calibri" pitchFamily="34" charset="0"/>
                <a:ea typeface="ＭＳ Ｐゴシック" pitchFamily="34" charset="-128"/>
              </a:rPr>
              <a:t>Toon</a:t>
            </a:r>
            <a:r>
              <a:rPr lang="en-US" dirty="0" smtClean="0">
                <a:latin typeface="Calibri" pitchFamily="34" charset="0"/>
                <a:ea typeface="ＭＳ Ｐゴシック" pitchFamily="34" charset="-128"/>
              </a:rPr>
              <a:t> en stemming</a:t>
            </a:r>
            <a:endParaRPr lang="en-ZA" dirty="0" smtClean="0">
              <a:ea typeface="ＭＳ Ｐゴシック" pitchFamily="34" charset="-128"/>
            </a:endParaRPr>
          </a:p>
        </p:txBody>
      </p:sp>
      <p:sp>
        <p:nvSpPr>
          <p:cNvPr id="34818" name="Slide Number Placeholder 5"/>
          <p:cNvSpPr>
            <a:spLocks noGrp="1"/>
          </p:cNvSpPr>
          <p:nvPr>
            <p:ph type="sldNum" sz="quarter" idx="11"/>
          </p:nvPr>
        </p:nvSpPr>
        <p:spPr>
          <a:noFill/>
        </p:spPr>
        <p:txBody>
          <a:bodyPr/>
          <a:lstStyle/>
          <a:p>
            <a:fld id="{5B091FE0-A540-47CE-8C4A-4B379103CAB9}" type="slidenum">
              <a:rPr lang="en-US"/>
              <a:pPr/>
              <a:t>25</a:t>
            </a:fld>
            <a:endParaRPr lang="en-US"/>
          </a:p>
        </p:txBody>
      </p:sp>
      <p:graphicFrame>
        <p:nvGraphicFramePr>
          <p:cNvPr id="8" name="Table 7"/>
          <p:cNvGraphicFramePr>
            <a:graphicFrameLocks noGrp="1"/>
          </p:cNvGraphicFramePr>
          <p:nvPr/>
        </p:nvGraphicFramePr>
        <p:xfrm>
          <a:off x="857224" y="1071546"/>
          <a:ext cx="7434290" cy="5212080"/>
        </p:xfrm>
        <a:graphic>
          <a:graphicData uri="http://schemas.openxmlformats.org/drawingml/2006/table">
            <a:tbl>
              <a:tblPr firstRow="1" bandRow="1">
                <a:tableStyleId>{5C22544A-7EE6-4342-B048-85BDC9FD1C3A}</a:tableStyleId>
              </a:tblPr>
              <a:tblGrid>
                <a:gridCol w="3717145"/>
                <a:gridCol w="3717145"/>
              </a:tblGrid>
              <a:tr h="507209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mj-lt"/>
                          <a:cs typeface="Arial" pitchFamily="34" charset="0"/>
                        </a:rPr>
                        <a:t>Toon</a:t>
                      </a:r>
                      <a:endParaRPr kumimoji="0" lang="en-US" sz="2400" b="1" i="0" u="none" strike="noStrike" cap="none" normalizeH="0" baseline="0" dirty="0" smtClean="0">
                        <a:ln>
                          <a:noFill/>
                        </a:ln>
                        <a:solidFill>
                          <a:schemeClr val="tx1"/>
                        </a:solidFill>
                        <a:effectLst/>
                        <a:latin typeface="+mj-lt"/>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a:buChar char="•"/>
                        <a:tabLst/>
                      </a:pPr>
                      <a:r>
                        <a:rPr kumimoji="0" lang="en-US" sz="2400" b="0" i="0" u="none" strike="noStrike" cap="none" normalizeH="0" baseline="0" dirty="0" smtClean="0">
                          <a:ln>
                            <a:noFill/>
                          </a:ln>
                          <a:solidFill>
                            <a:schemeClr val="tx1"/>
                          </a:solidFill>
                          <a:effectLst/>
                          <a:latin typeface="+mn-lt"/>
                          <a:cs typeface="Arial" pitchFamily="34" charset="0"/>
                        </a:rPr>
                        <a:t>Die </a:t>
                      </a:r>
                      <a:r>
                        <a:rPr kumimoji="0" lang="en-US" sz="2400" b="0" i="0" u="none" strike="noStrike" cap="none" normalizeH="0" baseline="0" dirty="0" err="1" smtClean="0">
                          <a:ln>
                            <a:noFill/>
                          </a:ln>
                          <a:solidFill>
                            <a:schemeClr val="tx1"/>
                          </a:solidFill>
                          <a:effectLst/>
                          <a:latin typeface="+mn-lt"/>
                          <a:cs typeface="Arial" pitchFamily="34" charset="0"/>
                        </a:rPr>
                        <a:t>skrywer</a:t>
                      </a:r>
                      <a:r>
                        <a:rPr kumimoji="0" lang="en-US" sz="2400" b="0" i="0" u="none" strike="noStrike" cap="none" normalizeH="0" baseline="0" dirty="0" smtClean="0">
                          <a:ln>
                            <a:noFill/>
                          </a:ln>
                          <a:solidFill>
                            <a:schemeClr val="tx1"/>
                          </a:solidFill>
                          <a:effectLst/>
                          <a:latin typeface="+mn-lt"/>
                          <a:cs typeface="Arial" pitchFamily="34" charset="0"/>
                        </a:rPr>
                        <a:t> se </a:t>
                      </a:r>
                      <a:r>
                        <a:rPr kumimoji="0" lang="en-US" sz="2400" b="0" i="0" u="none" strike="noStrike" cap="none" normalizeH="0" baseline="0" dirty="0" err="1" smtClean="0">
                          <a:ln>
                            <a:noFill/>
                          </a:ln>
                          <a:solidFill>
                            <a:schemeClr val="tx1"/>
                          </a:solidFill>
                          <a:effectLst/>
                          <a:latin typeface="+mn-lt"/>
                          <a:cs typeface="Arial" pitchFamily="34" charset="0"/>
                        </a:rPr>
                        <a:t>houding</a:t>
                      </a:r>
                      <a:r>
                        <a:rPr kumimoji="0" lang="en-US" sz="2400" b="0" i="0" u="none" strike="noStrike" cap="none" normalizeH="0" baseline="0" dirty="0" smtClean="0">
                          <a:ln>
                            <a:noFill/>
                          </a:ln>
                          <a:solidFill>
                            <a:schemeClr val="tx1"/>
                          </a:solidFill>
                          <a:effectLst/>
                          <a:latin typeface="+mn-lt"/>
                          <a:cs typeface="Arial" pitchFamily="34" charset="0"/>
                        </a:rPr>
                        <a:t>     </a:t>
                      </a:r>
                      <a:r>
                        <a:rPr kumimoji="0" lang="en-US" sz="2400" b="0" i="0" u="none" strike="noStrike" cap="none" normalizeH="0" baseline="0" dirty="0" err="1" smtClean="0">
                          <a:ln>
                            <a:noFill/>
                          </a:ln>
                          <a:solidFill>
                            <a:schemeClr val="tx1"/>
                          </a:solidFill>
                          <a:effectLst/>
                          <a:latin typeface="+mn-lt"/>
                          <a:cs typeface="Arial" pitchFamily="34" charset="0"/>
                        </a:rPr>
                        <a:t>teenoor</a:t>
                      </a:r>
                      <a:r>
                        <a:rPr kumimoji="0" lang="en-US" sz="2400" b="0" i="0" u="none" strike="noStrike" cap="none" normalizeH="0" baseline="0" dirty="0" smtClean="0">
                          <a:ln>
                            <a:noFill/>
                          </a:ln>
                          <a:solidFill>
                            <a:schemeClr val="tx1"/>
                          </a:solidFill>
                          <a:effectLst/>
                          <a:latin typeface="+mn-lt"/>
                          <a:cs typeface="Arial" pitchFamily="34" charset="0"/>
                        </a:rPr>
                        <a:t> </a:t>
                      </a:r>
                      <a:r>
                        <a:rPr kumimoji="0" lang="en-US" sz="2400" b="0" i="0" u="none" strike="noStrike" cap="none" normalizeH="0" baseline="0" dirty="0" err="1" smtClean="0">
                          <a:ln>
                            <a:noFill/>
                          </a:ln>
                          <a:solidFill>
                            <a:schemeClr val="tx1"/>
                          </a:solidFill>
                          <a:effectLst/>
                          <a:latin typeface="+mn-lt"/>
                          <a:cs typeface="Arial" pitchFamily="34" charset="0"/>
                        </a:rPr>
                        <a:t>sy</a:t>
                      </a:r>
                      <a:r>
                        <a:rPr kumimoji="0" lang="en-US" sz="2400" b="0" i="0" u="none" strike="noStrike" cap="none" normalizeH="0" baseline="0" dirty="0" smtClean="0">
                          <a:ln>
                            <a:noFill/>
                          </a:ln>
                          <a:solidFill>
                            <a:schemeClr val="tx1"/>
                          </a:solidFill>
                          <a:effectLst/>
                          <a:latin typeface="+mn-lt"/>
                          <a:cs typeface="Arial" pitchFamily="34" charset="0"/>
                        </a:rPr>
                        <a:t> </a:t>
                      </a:r>
                      <a:r>
                        <a:rPr kumimoji="0" lang="en-US" sz="2400" b="0" i="0" u="none" strike="noStrike" cap="none" normalizeH="0" baseline="0" dirty="0" err="1" smtClean="0">
                          <a:ln>
                            <a:noFill/>
                          </a:ln>
                          <a:solidFill>
                            <a:schemeClr val="tx1"/>
                          </a:solidFill>
                          <a:effectLst/>
                          <a:latin typeface="+mn-lt"/>
                          <a:cs typeface="Arial" pitchFamily="34" charset="0"/>
                        </a:rPr>
                        <a:t>lesers</a:t>
                      </a:r>
                      <a:r>
                        <a:rPr kumimoji="0" lang="en-US" sz="2400" b="0" i="0" u="none" strike="noStrike" cap="none" normalizeH="0" baseline="0" dirty="0" smtClean="0">
                          <a:ln>
                            <a:noFill/>
                          </a:ln>
                          <a:solidFill>
                            <a:schemeClr val="tx1"/>
                          </a:solidFill>
                          <a:effectLst/>
                          <a:latin typeface="+mn-lt"/>
                          <a:cs typeface="Arial" pitchFamily="34" charset="0"/>
                        </a:rPr>
                        <a:t> en die  </a:t>
                      </a:r>
                      <a:r>
                        <a:rPr kumimoji="0" lang="en-US" sz="2400" b="0" i="0" u="none" strike="noStrike" cap="none" normalizeH="0" baseline="0" dirty="0" err="1" smtClean="0">
                          <a:ln>
                            <a:noFill/>
                          </a:ln>
                          <a:solidFill>
                            <a:schemeClr val="tx1"/>
                          </a:solidFill>
                          <a:effectLst/>
                          <a:latin typeface="+mn-lt"/>
                          <a:cs typeface="Arial" pitchFamily="34" charset="0"/>
                        </a:rPr>
                        <a:t>onderwerp</a:t>
                      </a:r>
                      <a:r>
                        <a:rPr kumimoji="0" lang="en-US" sz="2400" b="0" i="0" u="none" strike="noStrike" cap="none" normalizeH="0" baseline="0" dirty="0" smtClean="0">
                          <a:ln>
                            <a:noFill/>
                          </a:ln>
                          <a:solidFill>
                            <a:schemeClr val="tx1"/>
                          </a:solidFill>
                          <a:effectLst/>
                          <a:latin typeface="+mn-lt"/>
                          <a:cs typeface="Arial" pitchFamily="34" charset="0"/>
                        </a:rPr>
                        <a:t> (</a:t>
                      </a:r>
                      <a:r>
                        <a:rPr kumimoji="0" lang="en-US" sz="2400" b="0" i="0" u="none" strike="noStrike" cap="none" normalizeH="0" baseline="0" dirty="0" err="1" smtClean="0">
                          <a:ln>
                            <a:noFill/>
                          </a:ln>
                          <a:solidFill>
                            <a:schemeClr val="tx1"/>
                          </a:solidFill>
                          <a:effectLst/>
                          <a:latin typeface="+mn-lt"/>
                          <a:cs typeface="Arial" pitchFamily="34" charset="0"/>
                        </a:rPr>
                        <a:t>persoon</a:t>
                      </a:r>
                      <a:r>
                        <a:rPr kumimoji="0" lang="en-US" sz="2400" b="0" i="0" u="none" strike="noStrike" cap="none" normalizeH="0" baseline="0" dirty="0" smtClean="0">
                          <a:ln>
                            <a:noFill/>
                          </a:ln>
                          <a:solidFill>
                            <a:schemeClr val="tx1"/>
                          </a:solidFill>
                          <a:effectLst/>
                          <a:latin typeface="+mn-lt"/>
                          <a:cs typeface="Arial" pitchFamily="34" charset="0"/>
                        </a:rPr>
                        <a:t> of  ding)  </a:t>
                      </a:r>
                      <a:r>
                        <a:rPr kumimoji="0" lang="en-US" sz="2400" b="0" i="0" u="none" strike="noStrike" cap="none" normalizeH="0" baseline="0" dirty="0" err="1" smtClean="0">
                          <a:ln>
                            <a:noFill/>
                          </a:ln>
                          <a:solidFill>
                            <a:schemeClr val="tx1"/>
                          </a:solidFill>
                          <a:effectLst/>
                          <a:latin typeface="+mn-lt"/>
                          <a:cs typeface="Arial" pitchFamily="34" charset="0"/>
                        </a:rPr>
                        <a:t>wat</a:t>
                      </a:r>
                      <a:r>
                        <a:rPr kumimoji="0" lang="en-US" sz="2400" b="0" i="0" u="none" strike="noStrike" cap="none" normalizeH="0" baseline="0" dirty="0" smtClean="0">
                          <a:ln>
                            <a:noFill/>
                          </a:ln>
                          <a:solidFill>
                            <a:schemeClr val="tx1"/>
                          </a:solidFill>
                          <a:effectLst/>
                          <a:latin typeface="+mn-lt"/>
                          <a:cs typeface="Arial" pitchFamily="34" charset="0"/>
                        </a:rPr>
                        <a:t> </a:t>
                      </a:r>
                      <a:r>
                        <a:rPr kumimoji="0" lang="en-US" sz="2400" b="0" i="0" u="none" strike="noStrike" cap="none" normalizeH="0" baseline="0" dirty="0" err="1" smtClean="0">
                          <a:ln>
                            <a:noFill/>
                          </a:ln>
                          <a:solidFill>
                            <a:schemeClr val="tx1"/>
                          </a:solidFill>
                          <a:effectLst/>
                          <a:latin typeface="+mn-lt"/>
                          <a:cs typeface="Arial" pitchFamily="34" charset="0"/>
                        </a:rPr>
                        <a:t>aangespreek</a:t>
                      </a:r>
                      <a:r>
                        <a:rPr kumimoji="0" lang="en-US" sz="2400" b="0" i="0" u="none" strike="noStrike" cap="none" normalizeH="0" baseline="0" dirty="0" smtClean="0">
                          <a:ln>
                            <a:noFill/>
                          </a:ln>
                          <a:solidFill>
                            <a:schemeClr val="tx1"/>
                          </a:solidFill>
                          <a:effectLst/>
                          <a:latin typeface="+mn-lt"/>
                          <a:cs typeface="Arial" pitchFamily="34" charset="0"/>
                        </a:rPr>
                        <a:t>   word.</a:t>
                      </a:r>
                    </a:p>
                    <a:p>
                      <a:pPr marL="342900" marR="0" lvl="0" indent="-342900" algn="l" defTabSz="914400" rtl="0" eaLnBrk="0" fontAlgn="base" latinLnBrk="0" hangingPunct="0">
                        <a:lnSpc>
                          <a:spcPct val="100000"/>
                        </a:lnSpc>
                        <a:spcBef>
                          <a:spcPct val="0"/>
                        </a:spcBef>
                        <a:spcAft>
                          <a:spcPct val="0"/>
                        </a:spcAft>
                        <a:buClrTx/>
                        <a:buSzTx/>
                        <a:buFont typeface="Arial"/>
                        <a:buChar char="•"/>
                        <a:tabLst/>
                      </a:pPr>
                      <a:r>
                        <a:rPr kumimoji="0" lang="en-ZA" sz="2400" b="0" i="0" u="none" strike="noStrike" cap="none" normalizeH="0" baseline="0" dirty="0" smtClean="0">
                          <a:ln>
                            <a:noFill/>
                          </a:ln>
                          <a:solidFill>
                            <a:schemeClr val="tx1"/>
                          </a:solidFill>
                          <a:effectLst/>
                          <a:latin typeface="+mn-lt"/>
                          <a:cs typeface="Arial" pitchFamily="34" charset="0"/>
                        </a:rPr>
                        <a:t>Die skrywer kan formeel,     informeel, speels, ironies,  sarkasties, optimisties,   pessimisties wees.  </a:t>
                      </a:r>
                    </a:p>
                    <a:p>
                      <a:pPr marL="342900" marR="0" lvl="0" indent="-342900" algn="l" defTabSz="914400" rtl="0" eaLnBrk="0" fontAlgn="base" latinLnBrk="0" hangingPunct="0">
                        <a:lnSpc>
                          <a:spcPct val="100000"/>
                        </a:lnSpc>
                        <a:spcBef>
                          <a:spcPct val="0"/>
                        </a:spcBef>
                        <a:spcAft>
                          <a:spcPct val="0"/>
                        </a:spcAft>
                        <a:buClrTx/>
                        <a:buSzTx/>
                        <a:buFont typeface="Arial"/>
                        <a:buChar char="•"/>
                        <a:tabLst/>
                      </a:pPr>
                      <a:r>
                        <a:rPr kumimoji="0" lang="en-ZA" sz="2400" b="0" i="0" u="none" strike="noStrike" cap="none" normalizeH="0" baseline="0" dirty="0" smtClean="0">
                          <a:ln>
                            <a:noFill/>
                          </a:ln>
                          <a:solidFill>
                            <a:schemeClr val="tx1"/>
                          </a:solidFill>
                          <a:effectLst/>
                          <a:latin typeface="+mn-lt"/>
                          <a:cs typeface="Arial" pitchFamily="34" charset="0"/>
                        </a:rPr>
                        <a:t>Die toon wat die skrywer in  die eerste sinne aanneem, is baie belangrik. </a:t>
                      </a:r>
                      <a:endParaRPr lang="en-ZA" sz="2400" b="0" dirty="0">
                        <a:latin typeface="+mn-lt"/>
                      </a:endParaRPr>
                    </a:p>
                  </a:txBody>
                  <a:tcPr marL="91439" marR="91439"/>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j-lt"/>
                          <a:cs typeface="Arial" pitchFamily="34" charset="0"/>
                        </a:rPr>
                        <a:t>Stemming</a:t>
                      </a:r>
                    </a:p>
                    <a:p>
                      <a:pPr marL="342900" marR="0" lvl="0" indent="-342900" algn="l" defTabSz="914400" rtl="0" eaLnBrk="1" fontAlgn="base" latinLnBrk="0" hangingPunct="1">
                        <a:lnSpc>
                          <a:spcPct val="100000"/>
                        </a:lnSpc>
                        <a:spcBef>
                          <a:spcPct val="20000"/>
                        </a:spcBef>
                        <a:spcAft>
                          <a:spcPct val="0"/>
                        </a:spcAft>
                        <a:buClrTx/>
                        <a:buSzTx/>
                        <a:buFont typeface="Arial"/>
                        <a:buChar char="•"/>
                        <a:tabLst/>
                      </a:pPr>
                      <a:r>
                        <a:rPr kumimoji="0" lang="en-US" sz="2400" b="0" i="0" u="none" strike="noStrike" cap="none" normalizeH="0" baseline="0" dirty="0" err="1" smtClean="0">
                          <a:ln>
                            <a:noFill/>
                          </a:ln>
                          <a:solidFill>
                            <a:schemeClr val="tx1"/>
                          </a:solidFill>
                          <a:effectLst/>
                          <a:latin typeface="+mn-lt"/>
                          <a:cs typeface="Arial" pitchFamily="34" charset="0"/>
                        </a:rPr>
                        <a:t>Dit</a:t>
                      </a:r>
                      <a:r>
                        <a:rPr kumimoji="0" lang="en-US" sz="2400" b="0" i="0" u="none" strike="noStrike" cap="none" normalizeH="0" baseline="0" dirty="0" smtClean="0">
                          <a:ln>
                            <a:noFill/>
                          </a:ln>
                          <a:solidFill>
                            <a:schemeClr val="tx1"/>
                          </a:solidFill>
                          <a:effectLst/>
                          <a:latin typeface="+mn-lt"/>
                          <a:cs typeface="Arial" pitchFamily="34" charset="0"/>
                        </a:rPr>
                        <a:t> is die </a:t>
                      </a:r>
                      <a:r>
                        <a:rPr kumimoji="0" lang="en-US" sz="2400" b="0" i="0" u="none" strike="noStrike" cap="none" normalizeH="0" baseline="0" dirty="0" err="1" smtClean="0">
                          <a:ln>
                            <a:noFill/>
                          </a:ln>
                          <a:solidFill>
                            <a:schemeClr val="tx1"/>
                          </a:solidFill>
                          <a:effectLst/>
                          <a:latin typeface="+mn-lt"/>
                          <a:cs typeface="Arial" pitchFamily="34" charset="0"/>
                        </a:rPr>
                        <a:t>dominante</a:t>
                      </a:r>
                      <a:r>
                        <a:rPr kumimoji="0" lang="en-US" sz="2400" b="0" i="0" u="none" strike="noStrike" cap="none" normalizeH="0" baseline="0" dirty="0" smtClean="0">
                          <a:ln>
                            <a:noFill/>
                          </a:ln>
                          <a:solidFill>
                            <a:schemeClr val="tx1"/>
                          </a:solidFill>
                          <a:effectLst/>
                          <a:latin typeface="+mn-lt"/>
                          <a:cs typeface="Arial" pitchFamily="34" charset="0"/>
                        </a:rPr>
                        <a:t> </a:t>
                      </a:r>
                      <a:r>
                        <a:rPr kumimoji="0" lang="en-US" sz="2400" b="0" i="0" u="none" strike="noStrike" cap="none" normalizeH="0" baseline="0" dirty="0" err="1" smtClean="0">
                          <a:ln>
                            <a:noFill/>
                          </a:ln>
                          <a:solidFill>
                            <a:schemeClr val="tx1"/>
                          </a:solidFill>
                          <a:effectLst/>
                          <a:latin typeface="+mn-lt"/>
                          <a:cs typeface="Arial" pitchFamily="34" charset="0"/>
                        </a:rPr>
                        <a:t>emosies</a:t>
                      </a:r>
                      <a:r>
                        <a:rPr kumimoji="0" lang="en-US" sz="2400" b="0" i="0" u="none" strike="noStrike" cap="none" normalizeH="0" baseline="0" dirty="0" smtClean="0">
                          <a:ln>
                            <a:noFill/>
                          </a:ln>
                          <a:solidFill>
                            <a:schemeClr val="tx1"/>
                          </a:solidFill>
                          <a:effectLst/>
                          <a:latin typeface="+mn-lt"/>
                          <a:cs typeface="Arial" pitchFamily="34" charset="0"/>
                        </a:rPr>
                        <a:t> </a:t>
                      </a:r>
                      <a:r>
                        <a:rPr kumimoji="0" lang="en-US" sz="2400" b="0" i="0" u="none" strike="noStrike" cap="none" normalizeH="0" baseline="0" dirty="0" err="1" smtClean="0">
                          <a:ln>
                            <a:noFill/>
                          </a:ln>
                          <a:solidFill>
                            <a:schemeClr val="tx1"/>
                          </a:solidFill>
                          <a:effectLst/>
                          <a:latin typeface="+mn-lt"/>
                          <a:cs typeface="Arial" pitchFamily="34" charset="0"/>
                        </a:rPr>
                        <a:t>wat</a:t>
                      </a:r>
                      <a:r>
                        <a:rPr kumimoji="0" lang="en-US" sz="2400" b="0" i="0" u="none" strike="noStrike" cap="none" normalizeH="0" baseline="0" dirty="0" smtClean="0">
                          <a:ln>
                            <a:noFill/>
                          </a:ln>
                          <a:solidFill>
                            <a:schemeClr val="tx1"/>
                          </a:solidFill>
                          <a:effectLst/>
                          <a:latin typeface="+mn-lt"/>
                          <a:cs typeface="Arial" pitchFamily="34" charset="0"/>
                        </a:rPr>
                        <a:t> die </a:t>
                      </a:r>
                      <a:r>
                        <a:rPr kumimoji="0" lang="en-US" sz="2400" b="0" i="0" u="none" strike="noStrike" cap="none" normalizeH="0" baseline="0" dirty="0" err="1" smtClean="0">
                          <a:ln>
                            <a:noFill/>
                          </a:ln>
                          <a:solidFill>
                            <a:schemeClr val="tx1"/>
                          </a:solidFill>
                          <a:effectLst/>
                          <a:latin typeface="+mn-lt"/>
                          <a:cs typeface="Arial" pitchFamily="34" charset="0"/>
                        </a:rPr>
                        <a:t>leser</a:t>
                      </a:r>
                      <a:r>
                        <a:rPr kumimoji="0" lang="en-US" sz="2400" b="0" i="0" u="none" strike="noStrike" cap="none" normalizeH="0" baseline="0" dirty="0" smtClean="0">
                          <a:ln>
                            <a:noFill/>
                          </a:ln>
                          <a:solidFill>
                            <a:schemeClr val="tx1"/>
                          </a:solidFill>
                          <a:effectLst/>
                          <a:latin typeface="+mn-lt"/>
                          <a:cs typeface="Arial" pitchFamily="34" charset="0"/>
                        </a:rPr>
                        <a:t> </a:t>
                      </a:r>
                      <a:r>
                        <a:rPr kumimoji="0" lang="en-US" sz="2400" b="0" i="0" u="none" strike="noStrike" cap="none" normalizeH="0" baseline="0" dirty="0" err="1" smtClean="0">
                          <a:ln>
                            <a:noFill/>
                          </a:ln>
                          <a:solidFill>
                            <a:schemeClr val="tx1"/>
                          </a:solidFill>
                          <a:effectLst/>
                          <a:latin typeface="+mn-lt"/>
                          <a:cs typeface="Arial" pitchFamily="34" charset="0"/>
                        </a:rPr>
                        <a:t>tydens</a:t>
                      </a:r>
                      <a:r>
                        <a:rPr kumimoji="0" lang="en-US" sz="2400" b="0" i="0" u="none" strike="noStrike" cap="none" normalizeH="0" baseline="0" dirty="0" smtClean="0">
                          <a:ln>
                            <a:noFill/>
                          </a:ln>
                          <a:solidFill>
                            <a:schemeClr val="tx1"/>
                          </a:solidFill>
                          <a:effectLst/>
                          <a:latin typeface="+mn-lt"/>
                          <a:cs typeface="Arial" pitchFamily="34" charset="0"/>
                        </a:rPr>
                        <a:t> die </a:t>
                      </a:r>
                      <a:r>
                        <a:rPr kumimoji="0" lang="en-US" sz="2400" b="0" i="0" u="none" strike="noStrike" cap="none" normalizeH="0" baseline="0" dirty="0" err="1" smtClean="0">
                          <a:ln>
                            <a:noFill/>
                          </a:ln>
                          <a:solidFill>
                            <a:schemeClr val="tx1"/>
                          </a:solidFill>
                          <a:effectLst/>
                          <a:latin typeface="+mn-lt"/>
                          <a:cs typeface="Arial" pitchFamily="34" charset="0"/>
                        </a:rPr>
                        <a:t>leesproses</a:t>
                      </a:r>
                      <a:r>
                        <a:rPr kumimoji="0" lang="en-US" sz="2400" b="0" i="0" u="none" strike="noStrike" cap="none" normalizeH="0" baseline="0" dirty="0" smtClean="0">
                          <a:ln>
                            <a:noFill/>
                          </a:ln>
                          <a:solidFill>
                            <a:schemeClr val="tx1"/>
                          </a:solidFill>
                          <a:effectLst/>
                          <a:latin typeface="+mn-lt"/>
                          <a:cs typeface="Arial" pitchFamily="34" charset="0"/>
                        </a:rPr>
                        <a:t> </a:t>
                      </a:r>
                      <a:r>
                        <a:rPr kumimoji="0" lang="en-US" sz="2400" b="0" i="0" u="none" strike="noStrike" cap="none" normalizeH="0" baseline="0" dirty="0" err="1" smtClean="0">
                          <a:ln>
                            <a:noFill/>
                          </a:ln>
                          <a:solidFill>
                            <a:schemeClr val="tx1"/>
                          </a:solidFill>
                          <a:effectLst/>
                          <a:latin typeface="+mn-lt"/>
                          <a:cs typeface="Arial" pitchFamily="34" charset="0"/>
                        </a:rPr>
                        <a:t>ervaar</a:t>
                      </a:r>
                      <a:r>
                        <a:rPr kumimoji="0" lang="en-US" sz="2400" b="0" i="0" u="none" strike="noStrike" cap="none" normalizeH="0" baseline="0" dirty="0" smtClean="0">
                          <a:ln>
                            <a:noFill/>
                          </a:ln>
                          <a:solidFill>
                            <a:schemeClr val="tx1"/>
                          </a:solidFill>
                          <a:effectLst/>
                          <a:latin typeface="+mn-lt"/>
                          <a:cs typeface="Arial" pitchFamily="34" charset="0"/>
                        </a:rPr>
                        <a:t>.</a:t>
                      </a:r>
                    </a:p>
                    <a:p>
                      <a:pPr marL="342900" marR="0" lvl="0" indent="-342900" algn="l" defTabSz="914400" rtl="0" eaLnBrk="1" fontAlgn="base" latinLnBrk="0" hangingPunct="1">
                        <a:lnSpc>
                          <a:spcPct val="100000"/>
                        </a:lnSpc>
                        <a:spcBef>
                          <a:spcPct val="20000"/>
                        </a:spcBef>
                        <a:spcAft>
                          <a:spcPct val="0"/>
                        </a:spcAft>
                        <a:buClrTx/>
                        <a:buSzTx/>
                        <a:buFont typeface="Arial"/>
                        <a:buChar char="•"/>
                        <a:tabLst/>
                      </a:pPr>
                      <a:r>
                        <a:rPr kumimoji="0" lang="en-US" sz="2400" b="0" i="0" u="none" strike="noStrike" cap="none" normalizeH="0" baseline="0" dirty="0" err="1" smtClean="0">
                          <a:ln>
                            <a:noFill/>
                          </a:ln>
                          <a:solidFill>
                            <a:schemeClr val="tx1"/>
                          </a:solidFill>
                          <a:effectLst/>
                          <a:latin typeface="+mn-lt"/>
                          <a:cs typeface="Arial" pitchFamily="34" charset="0"/>
                        </a:rPr>
                        <a:t>Dit</a:t>
                      </a:r>
                      <a:r>
                        <a:rPr kumimoji="0" lang="en-US" sz="2400" b="0" i="0" u="none" strike="noStrike" cap="none" normalizeH="0" baseline="0" dirty="0" smtClean="0">
                          <a:ln>
                            <a:noFill/>
                          </a:ln>
                          <a:solidFill>
                            <a:schemeClr val="tx1"/>
                          </a:solidFill>
                          <a:effectLst/>
                          <a:latin typeface="+mn-lt"/>
                          <a:cs typeface="Arial" pitchFamily="34" charset="0"/>
                        </a:rPr>
                        <a:t> is die </a:t>
                      </a:r>
                      <a:r>
                        <a:rPr kumimoji="0" lang="en-US" sz="2400" b="0" i="0" u="none" strike="noStrike" cap="none" normalizeH="0" baseline="0" dirty="0" err="1" smtClean="0">
                          <a:ln>
                            <a:noFill/>
                          </a:ln>
                          <a:solidFill>
                            <a:schemeClr val="tx1"/>
                          </a:solidFill>
                          <a:effectLst/>
                          <a:latin typeface="+mn-lt"/>
                          <a:cs typeface="Arial" pitchFamily="34" charset="0"/>
                        </a:rPr>
                        <a:t>emosionele</a:t>
                      </a:r>
                      <a:r>
                        <a:rPr kumimoji="0" lang="en-US" sz="2400" b="0" i="0" u="none" strike="noStrike" cap="none" normalizeH="0" baseline="0" dirty="0" smtClean="0">
                          <a:ln>
                            <a:noFill/>
                          </a:ln>
                          <a:solidFill>
                            <a:schemeClr val="tx1"/>
                          </a:solidFill>
                          <a:effectLst/>
                          <a:latin typeface="+mn-lt"/>
                          <a:cs typeface="Arial" pitchFamily="34" charset="0"/>
                        </a:rPr>
                        <a:t> </a:t>
                      </a:r>
                      <a:r>
                        <a:rPr kumimoji="0" lang="en-US" sz="2400" b="0" i="0" u="none" strike="noStrike" cap="none" normalizeH="0" baseline="0" dirty="0" err="1" smtClean="0">
                          <a:ln>
                            <a:noFill/>
                          </a:ln>
                          <a:solidFill>
                            <a:schemeClr val="tx1"/>
                          </a:solidFill>
                          <a:effectLst/>
                          <a:latin typeface="+mn-lt"/>
                          <a:cs typeface="Arial" pitchFamily="34" charset="0"/>
                        </a:rPr>
                        <a:t>toestand</a:t>
                      </a:r>
                      <a:r>
                        <a:rPr kumimoji="0" lang="en-US" sz="2400" b="0" i="0" u="none" strike="noStrike" cap="none" normalizeH="0" baseline="0" dirty="0" smtClean="0">
                          <a:ln>
                            <a:noFill/>
                          </a:ln>
                          <a:solidFill>
                            <a:schemeClr val="tx1"/>
                          </a:solidFill>
                          <a:effectLst/>
                          <a:latin typeface="+mn-lt"/>
                          <a:cs typeface="Arial" pitchFamily="34" charset="0"/>
                        </a:rPr>
                        <a:t> van die </a:t>
                      </a:r>
                      <a:r>
                        <a:rPr kumimoji="0" lang="en-US" sz="2400" b="0" i="0" u="none" strike="noStrike" cap="none" normalizeH="0" baseline="0" dirty="0" err="1" smtClean="0">
                          <a:ln>
                            <a:noFill/>
                          </a:ln>
                          <a:solidFill>
                            <a:schemeClr val="tx1"/>
                          </a:solidFill>
                          <a:effectLst/>
                          <a:latin typeface="+mn-lt"/>
                          <a:cs typeface="Arial" pitchFamily="34" charset="0"/>
                        </a:rPr>
                        <a:t>skrywer</a:t>
                      </a:r>
                      <a:r>
                        <a:rPr kumimoji="0" lang="en-US" sz="2400" b="0" i="0" u="none" strike="noStrike" cap="none" normalizeH="0" baseline="0" dirty="0" smtClean="0">
                          <a:ln>
                            <a:noFill/>
                          </a:ln>
                          <a:solidFill>
                            <a:schemeClr val="tx1"/>
                          </a:solidFill>
                          <a:effectLst/>
                          <a:latin typeface="+mn-lt"/>
                          <a:cs typeface="Arial" pitchFamily="34" charset="0"/>
                        </a:rPr>
                        <a:t>. </a:t>
                      </a:r>
                    </a:p>
                    <a:p>
                      <a:pPr marL="342900" marR="0" lvl="0" indent="-342900" algn="l" defTabSz="914400" rtl="0" eaLnBrk="1" fontAlgn="base" latinLnBrk="0" hangingPunct="1">
                        <a:lnSpc>
                          <a:spcPct val="100000"/>
                        </a:lnSpc>
                        <a:spcBef>
                          <a:spcPct val="20000"/>
                        </a:spcBef>
                        <a:spcAft>
                          <a:spcPct val="0"/>
                        </a:spcAft>
                        <a:buClrTx/>
                        <a:buSzTx/>
                        <a:buFont typeface="Arial"/>
                        <a:buChar char="•"/>
                        <a:tabLst/>
                      </a:pPr>
                      <a:r>
                        <a:rPr kumimoji="0" lang="en-US" sz="2400" b="0" i="0" u="none" strike="noStrike" cap="none" normalizeH="0" baseline="0" dirty="0" err="1" smtClean="0">
                          <a:ln>
                            <a:noFill/>
                          </a:ln>
                          <a:solidFill>
                            <a:schemeClr val="tx1"/>
                          </a:solidFill>
                          <a:effectLst/>
                          <a:latin typeface="+mn-lt"/>
                          <a:cs typeface="Arial" pitchFamily="34" charset="0"/>
                        </a:rPr>
                        <a:t>Wanneer</a:t>
                      </a:r>
                      <a:r>
                        <a:rPr kumimoji="0" lang="en-US" sz="2400" b="0" i="0" u="none" strike="noStrike" cap="none" normalizeH="0" baseline="0" dirty="0" smtClean="0">
                          <a:ln>
                            <a:noFill/>
                          </a:ln>
                          <a:solidFill>
                            <a:schemeClr val="tx1"/>
                          </a:solidFill>
                          <a:effectLst/>
                          <a:latin typeface="+mn-lt"/>
                          <a:cs typeface="Arial" pitchFamily="34" charset="0"/>
                        </a:rPr>
                        <a:t> die </a:t>
                      </a:r>
                      <a:r>
                        <a:rPr kumimoji="0" lang="en-US" sz="2400" b="0" i="0" u="none" strike="noStrike" cap="none" normalizeH="0" baseline="0" dirty="0" err="1" smtClean="0">
                          <a:ln>
                            <a:noFill/>
                          </a:ln>
                          <a:solidFill>
                            <a:schemeClr val="tx1"/>
                          </a:solidFill>
                          <a:effectLst/>
                          <a:latin typeface="+mn-lt"/>
                          <a:cs typeface="Arial" pitchFamily="34" charset="0"/>
                        </a:rPr>
                        <a:t>emosionele</a:t>
                      </a:r>
                      <a:r>
                        <a:rPr kumimoji="0" lang="en-US" sz="2400" b="0" i="0" u="none" strike="noStrike" cap="none" normalizeH="0" baseline="0" dirty="0" smtClean="0">
                          <a:ln>
                            <a:noFill/>
                          </a:ln>
                          <a:solidFill>
                            <a:schemeClr val="tx1"/>
                          </a:solidFill>
                          <a:effectLst/>
                          <a:latin typeface="+mn-lt"/>
                          <a:cs typeface="Arial" pitchFamily="34" charset="0"/>
                        </a:rPr>
                        <a:t> </a:t>
                      </a:r>
                      <a:r>
                        <a:rPr kumimoji="0" lang="en-US" sz="2400" b="0" i="0" u="none" strike="noStrike" cap="none" normalizeH="0" baseline="0" dirty="0" err="1" smtClean="0">
                          <a:ln>
                            <a:noFill/>
                          </a:ln>
                          <a:solidFill>
                            <a:schemeClr val="tx1"/>
                          </a:solidFill>
                          <a:effectLst/>
                          <a:latin typeface="+mn-lt"/>
                          <a:cs typeface="Arial" pitchFamily="34" charset="0"/>
                        </a:rPr>
                        <a:t>toestand</a:t>
                      </a:r>
                      <a:r>
                        <a:rPr kumimoji="0" lang="en-US" sz="2400" b="0" i="0" u="none" strike="noStrike" cap="none" normalizeH="0" baseline="0" dirty="0" smtClean="0">
                          <a:ln>
                            <a:noFill/>
                          </a:ln>
                          <a:solidFill>
                            <a:schemeClr val="tx1"/>
                          </a:solidFill>
                          <a:effectLst/>
                          <a:latin typeface="+mn-lt"/>
                          <a:cs typeface="Arial" pitchFamily="34" charset="0"/>
                        </a:rPr>
                        <a:t> met die milieu </a:t>
                      </a:r>
                      <a:r>
                        <a:rPr kumimoji="0" lang="en-US" sz="2400" b="0" i="0" u="none" strike="noStrike" cap="none" normalizeH="0" baseline="0" dirty="0" err="1" smtClean="0">
                          <a:ln>
                            <a:noFill/>
                          </a:ln>
                          <a:solidFill>
                            <a:schemeClr val="tx1"/>
                          </a:solidFill>
                          <a:effectLst/>
                          <a:latin typeface="+mn-lt"/>
                          <a:cs typeface="Arial" pitchFamily="34" charset="0"/>
                        </a:rPr>
                        <a:t>geassosieer</a:t>
                      </a:r>
                      <a:r>
                        <a:rPr kumimoji="0" lang="en-US" sz="2400" b="0" i="0" u="none" strike="noStrike" cap="none" normalizeH="0" baseline="0" dirty="0" smtClean="0">
                          <a:ln>
                            <a:noFill/>
                          </a:ln>
                          <a:solidFill>
                            <a:schemeClr val="tx1"/>
                          </a:solidFill>
                          <a:effectLst/>
                          <a:latin typeface="+mn-lt"/>
                          <a:cs typeface="Arial" pitchFamily="34" charset="0"/>
                        </a:rPr>
                        <a:t> word, </a:t>
                      </a:r>
                      <a:r>
                        <a:rPr kumimoji="0" lang="en-US" sz="2400" b="0" i="0" u="none" strike="noStrike" cap="none" normalizeH="0" baseline="0" dirty="0" err="1" smtClean="0">
                          <a:ln>
                            <a:noFill/>
                          </a:ln>
                          <a:solidFill>
                            <a:schemeClr val="tx1"/>
                          </a:solidFill>
                          <a:effectLst/>
                          <a:latin typeface="+mn-lt"/>
                          <a:cs typeface="Arial" pitchFamily="34" charset="0"/>
                        </a:rPr>
                        <a:t>noem</a:t>
                      </a:r>
                      <a:r>
                        <a:rPr kumimoji="0" lang="en-US" sz="2400" b="0" i="0" u="none" strike="noStrike" cap="none" normalizeH="0" baseline="0" dirty="0" smtClean="0">
                          <a:ln>
                            <a:noFill/>
                          </a:ln>
                          <a:solidFill>
                            <a:schemeClr val="tx1"/>
                          </a:solidFill>
                          <a:effectLst/>
                          <a:latin typeface="+mn-lt"/>
                          <a:cs typeface="Arial" pitchFamily="34" charset="0"/>
                        </a:rPr>
                        <a:t> </a:t>
                      </a:r>
                      <a:r>
                        <a:rPr kumimoji="0" lang="en-US" sz="2400" b="0" i="0" u="none" strike="noStrike" cap="none" normalizeH="0" baseline="0" dirty="0" err="1" smtClean="0">
                          <a:ln>
                            <a:noFill/>
                          </a:ln>
                          <a:solidFill>
                            <a:schemeClr val="tx1"/>
                          </a:solidFill>
                          <a:effectLst/>
                          <a:latin typeface="+mn-lt"/>
                          <a:cs typeface="Arial" pitchFamily="34" charset="0"/>
                        </a:rPr>
                        <a:t>ons</a:t>
                      </a:r>
                      <a:r>
                        <a:rPr kumimoji="0" lang="en-US" sz="2400" b="0" i="0" u="none" strike="noStrike" cap="none" normalizeH="0" baseline="0" dirty="0" smtClean="0">
                          <a:ln>
                            <a:noFill/>
                          </a:ln>
                          <a:solidFill>
                            <a:schemeClr val="tx1"/>
                          </a:solidFill>
                          <a:effectLst/>
                          <a:latin typeface="+mn-lt"/>
                          <a:cs typeface="Arial" pitchFamily="34" charset="0"/>
                        </a:rPr>
                        <a:t> </a:t>
                      </a:r>
                      <a:r>
                        <a:rPr kumimoji="0" lang="en-US" sz="2400" b="0" i="0" u="none" strike="noStrike" cap="none" normalizeH="0" baseline="0" dirty="0" err="1" smtClean="0">
                          <a:ln>
                            <a:noFill/>
                          </a:ln>
                          <a:solidFill>
                            <a:schemeClr val="tx1"/>
                          </a:solidFill>
                          <a:effectLst/>
                          <a:latin typeface="+mn-lt"/>
                          <a:cs typeface="Arial" pitchFamily="34" charset="0"/>
                        </a:rPr>
                        <a:t>dit</a:t>
                      </a:r>
                      <a:r>
                        <a:rPr kumimoji="0" lang="en-US" sz="2400" b="0" i="0" u="none" strike="noStrike" cap="none" normalizeH="0" baseline="0" dirty="0" smtClean="0">
                          <a:ln>
                            <a:noFill/>
                          </a:ln>
                          <a:solidFill>
                            <a:schemeClr val="tx1"/>
                          </a:solidFill>
                          <a:effectLst/>
                          <a:latin typeface="+mn-lt"/>
                          <a:cs typeface="Arial" pitchFamily="34" charset="0"/>
                        </a:rPr>
                        <a:t> die </a:t>
                      </a:r>
                      <a:r>
                        <a:rPr kumimoji="0" lang="en-US" sz="2400" b="0" i="0" u="none" strike="noStrike" cap="none" normalizeH="0" baseline="0" dirty="0" err="1" smtClean="0">
                          <a:ln>
                            <a:noFill/>
                          </a:ln>
                          <a:solidFill>
                            <a:schemeClr val="tx1"/>
                          </a:solidFill>
                          <a:effectLst/>
                          <a:latin typeface="+mn-lt"/>
                          <a:cs typeface="Arial" pitchFamily="34" charset="0"/>
                        </a:rPr>
                        <a:t>atmosfeer</a:t>
                      </a:r>
                      <a:r>
                        <a:rPr kumimoji="0" lang="en-US" sz="2400" b="0" i="0" u="none" strike="noStrike" cap="none" normalizeH="0" baseline="0" dirty="0" smtClean="0">
                          <a:ln>
                            <a:noFill/>
                          </a:ln>
                          <a:solidFill>
                            <a:schemeClr val="tx1"/>
                          </a:solidFill>
                          <a:effectLst/>
                          <a:latin typeface="+mn-lt"/>
                          <a:cs typeface="Arial" pitchFamily="34" charset="0"/>
                        </a:rPr>
                        <a:t>. </a:t>
                      </a:r>
                      <a:endParaRPr kumimoji="0" lang="en-US" sz="2400" b="1" i="0" u="none" strike="noStrike" cap="none" normalizeH="0" baseline="0" dirty="0" smtClean="0">
                        <a:ln>
                          <a:noFill/>
                        </a:ln>
                        <a:solidFill>
                          <a:schemeClr val="tx1"/>
                        </a:solidFill>
                        <a:effectLst/>
                        <a:latin typeface="+mn-lt"/>
                        <a:cs typeface="Arial" pitchFamily="34" charset="0"/>
                      </a:endParaRPr>
                    </a:p>
                    <a:p>
                      <a:endParaRPr lang="en-ZA" sz="2000" dirty="0"/>
                    </a:p>
                  </a:txBody>
                  <a:tcPr marL="91439" marR="91439"/>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500034" y="0"/>
            <a:ext cx="8229600" cy="796908"/>
          </a:xfrm>
        </p:spPr>
        <p:txBody>
          <a:bodyPr/>
          <a:lstStyle/>
          <a:p>
            <a:pPr eaLnBrk="1" hangingPunct="1"/>
            <a:r>
              <a:rPr lang="en-US" dirty="0" err="1" smtClean="0">
                <a:latin typeface="Calibri" pitchFamily="34" charset="0"/>
                <a:ea typeface="ＭＳ Ｐゴシック" pitchFamily="34" charset="-128"/>
              </a:rPr>
              <a:t>Tydsverloop</a:t>
            </a:r>
            <a:endParaRPr lang="en-US" dirty="0" smtClean="0">
              <a:ea typeface="ＭＳ Ｐゴシック" pitchFamily="34" charset="-128"/>
            </a:endParaRPr>
          </a:p>
        </p:txBody>
      </p:sp>
      <p:sp>
        <p:nvSpPr>
          <p:cNvPr id="35842" name="Slide Number Placeholder 3"/>
          <p:cNvSpPr>
            <a:spLocks noGrp="1"/>
          </p:cNvSpPr>
          <p:nvPr>
            <p:ph type="sldNum" sz="quarter" idx="4294967295"/>
          </p:nvPr>
        </p:nvSpPr>
        <p:spPr>
          <a:xfrm>
            <a:off x="6553200" y="6245225"/>
            <a:ext cx="2133600" cy="476250"/>
          </a:xfrm>
          <a:prstGeom prst="rect">
            <a:avLst/>
          </a:prstGeom>
          <a:noFill/>
        </p:spPr>
        <p:txBody>
          <a:bodyPr/>
          <a:lstStyle/>
          <a:p>
            <a:fld id="{20CC3361-2A75-4727-8C2C-B8419E4A14FF}" type="slidenum">
              <a:rPr lang="en-US"/>
              <a:pPr/>
              <a:t>26</a:t>
            </a:fld>
            <a:endParaRPr lang="en-US"/>
          </a:p>
        </p:txBody>
      </p:sp>
      <p:sp>
        <p:nvSpPr>
          <p:cNvPr id="6" name="Subtitle 2"/>
          <p:cNvSpPr txBox="1">
            <a:spLocks/>
          </p:cNvSpPr>
          <p:nvPr/>
        </p:nvSpPr>
        <p:spPr bwMode="auto">
          <a:xfrm>
            <a:off x="304800" y="1285860"/>
            <a:ext cx="8569325" cy="5038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marL="401638" indent="-401638" eaLnBrk="0" hangingPunct="0">
              <a:spcBef>
                <a:spcPct val="20000"/>
              </a:spcBef>
              <a:buFont typeface="Arial" pitchFamily="34" charset="0"/>
              <a:buChar char="•"/>
            </a:pPr>
            <a:r>
              <a:rPr lang="en-US" sz="3200" dirty="0" err="1"/>
              <a:t>Dit</a:t>
            </a:r>
            <a:r>
              <a:rPr lang="en-US" sz="3200" dirty="0"/>
              <a:t> is hoe die </a:t>
            </a:r>
            <a:r>
              <a:rPr lang="en-US" sz="3200" dirty="0" err="1"/>
              <a:t>tyd</a:t>
            </a:r>
            <a:r>
              <a:rPr lang="en-US" sz="3200" dirty="0"/>
              <a:t> in die </a:t>
            </a:r>
            <a:r>
              <a:rPr lang="en-US" sz="3200" dirty="0" err="1"/>
              <a:t>verhaal</a:t>
            </a:r>
            <a:r>
              <a:rPr lang="en-US" sz="3200" dirty="0"/>
              <a:t> </a:t>
            </a:r>
            <a:r>
              <a:rPr lang="en-US" sz="3200" dirty="0" err="1"/>
              <a:t>verloop</a:t>
            </a:r>
            <a:r>
              <a:rPr lang="en-US" sz="3200" dirty="0"/>
              <a:t>. </a:t>
            </a:r>
          </a:p>
          <a:p>
            <a:pPr marL="401638" indent="-401638" eaLnBrk="0" hangingPunct="0">
              <a:spcBef>
                <a:spcPct val="20000"/>
              </a:spcBef>
              <a:buFont typeface="Arial" pitchFamily="34" charset="0"/>
              <a:buChar char="•"/>
            </a:pPr>
            <a:r>
              <a:rPr lang="en-US" sz="3200" dirty="0"/>
              <a:t>Die </a:t>
            </a:r>
            <a:r>
              <a:rPr lang="en-US" sz="3200" dirty="0" err="1"/>
              <a:t>chronologiese</a:t>
            </a:r>
            <a:r>
              <a:rPr lang="en-US" sz="3200" dirty="0"/>
              <a:t> </a:t>
            </a:r>
            <a:r>
              <a:rPr lang="en-US" sz="3200" dirty="0" err="1"/>
              <a:t>opeenvolging</a:t>
            </a:r>
            <a:r>
              <a:rPr lang="en-US" sz="3200" dirty="0"/>
              <a:t> van </a:t>
            </a:r>
            <a:r>
              <a:rPr lang="en-US" sz="3200" dirty="0" err="1"/>
              <a:t>gebeure</a:t>
            </a:r>
            <a:r>
              <a:rPr lang="en-US" sz="3200" dirty="0"/>
              <a:t> (</a:t>
            </a:r>
            <a:r>
              <a:rPr lang="en-US" sz="3200" dirty="0" err="1"/>
              <a:t>wanneer</a:t>
            </a:r>
            <a:r>
              <a:rPr lang="en-US" sz="3200" dirty="0"/>
              <a:t> die </a:t>
            </a:r>
            <a:r>
              <a:rPr lang="en-US" sz="3200" dirty="0" err="1"/>
              <a:t>tyd</a:t>
            </a:r>
            <a:r>
              <a:rPr lang="en-US" sz="3200" dirty="0"/>
              <a:t> </a:t>
            </a:r>
            <a:r>
              <a:rPr lang="en-US" sz="3200" dirty="0" err="1"/>
              <a:t>opmekaar</a:t>
            </a:r>
            <a:r>
              <a:rPr lang="en-US" sz="3200" dirty="0"/>
              <a:t> </a:t>
            </a:r>
            <a:r>
              <a:rPr lang="en-US" sz="3200" dirty="0" err="1"/>
              <a:t>volg</a:t>
            </a:r>
            <a:r>
              <a:rPr lang="en-US" sz="3200" dirty="0"/>
              <a:t> </a:t>
            </a:r>
            <a:r>
              <a:rPr lang="en-US" sz="3200" dirty="0" err="1"/>
              <a:t>soos</a:t>
            </a:r>
            <a:r>
              <a:rPr lang="en-US" sz="3200" dirty="0"/>
              <a:t> </a:t>
            </a:r>
            <a:r>
              <a:rPr lang="en-US" sz="3200" dirty="0" err="1"/>
              <a:t>gister</a:t>
            </a:r>
            <a:r>
              <a:rPr lang="en-US" sz="3200" dirty="0"/>
              <a:t>, </a:t>
            </a:r>
            <a:r>
              <a:rPr lang="en-US" sz="3200" dirty="0" err="1"/>
              <a:t>vandag</a:t>
            </a:r>
            <a:r>
              <a:rPr lang="en-US" sz="3200" dirty="0"/>
              <a:t>, </a:t>
            </a:r>
            <a:r>
              <a:rPr lang="en-US" sz="3200" dirty="0" err="1">
                <a:latin typeface="Calibri (Body)" charset="0"/>
              </a:rPr>
              <a:t>môre</a:t>
            </a:r>
            <a:r>
              <a:rPr lang="en-US" sz="3200" dirty="0"/>
              <a:t>) of  ŉ </a:t>
            </a:r>
            <a:r>
              <a:rPr lang="en-US" sz="3200" dirty="0" err="1"/>
              <a:t>verhaal</a:t>
            </a:r>
            <a:r>
              <a:rPr lang="en-US" sz="3200" dirty="0"/>
              <a:t> </a:t>
            </a:r>
            <a:r>
              <a:rPr lang="en-US" sz="3200" dirty="0" err="1"/>
              <a:t>kan</a:t>
            </a:r>
            <a:r>
              <a:rPr lang="en-US" sz="3200" dirty="0"/>
              <a:t> ŉ </a:t>
            </a:r>
            <a:r>
              <a:rPr lang="en-US" sz="3200" dirty="0" err="1"/>
              <a:t>chronologiese</a:t>
            </a:r>
            <a:r>
              <a:rPr lang="en-US" sz="3200" dirty="0"/>
              <a:t> of </a:t>
            </a:r>
            <a:r>
              <a:rPr lang="en-US" sz="3200" dirty="0" err="1"/>
              <a:t>fragmentariese</a:t>
            </a:r>
            <a:r>
              <a:rPr lang="en-US" sz="3200" dirty="0"/>
              <a:t> </a:t>
            </a:r>
            <a:r>
              <a:rPr lang="en-US" sz="3200" dirty="0" err="1"/>
              <a:t>tydsverloop</a:t>
            </a:r>
            <a:r>
              <a:rPr lang="en-US" sz="3200" dirty="0"/>
              <a:t> </a:t>
            </a:r>
            <a:r>
              <a:rPr lang="en-US" sz="3200" dirty="0" err="1"/>
              <a:t>hê</a:t>
            </a:r>
            <a:r>
              <a:rPr lang="en-US" sz="3200" dirty="0"/>
              <a:t> (die </a:t>
            </a:r>
            <a:r>
              <a:rPr lang="en-US" sz="3200" dirty="0" err="1"/>
              <a:t>tydsverloop</a:t>
            </a:r>
            <a:r>
              <a:rPr lang="en-US" sz="3200" dirty="0"/>
              <a:t> </a:t>
            </a:r>
            <a:r>
              <a:rPr lang="en-US" sz="3200" dirty="0" err="1"/>
              <a:t>volg</a:t>
            </a:r>
            <a:r>
              <a:rPr lang="en-US" sz="3200" dirty="0"/>
              <a:t> </a:t>
            </a:r>
            <a:r>
              <a:rPr lang="en-US" sz="3200" dirty="0" err="1"/>
              <a:t>hier</a:t>
            </a:r>
            <a:r>
              <a:rPr lang="en-US" sz="3200" dirty="0"/>
              <a:t> </a:t>
            </a:r>
            <a:r>
              <a:rPr lang="en-US" sz="3200" dirty="0" err="1"/>
              <a:t>nie</a:t>
            </a:r>
            <a:r>
              <a:rPr lang="en-US" sz="3200" dirty="0"/>
              <a:t> op </a:t>
            </a:r>
            <a:r>
              <a:rPr lang="en-US" sz="3200" dirty="0" err="1"/>
              <a:t>mekaar</a:t>
            </a:r>
            <a:r>
              <a:rPr lang="en-US" sz="3200" dirty="0"/>
              <a:t> </a:t>
            </a:r>
            <a:r>
              <a:rPr lang="en-US" sz="3200" dirty="0" err="1"/>
              <a:t>nie</a:t>
            </a:r>
            <a:r>
              <a:rPr lang="en-US" sz="3200" dirty="0"/>
              <a:t>; </a:t>
            </a:r>
            <a:r>
              <a:rPr lang="en-US" sz="3200" dirty="0" err="1"/>
              <a:t>daar</a:t>
            </a:r>
            <a:r>
              <a:rPr lang="en-US" sz="3200" dirty="0"/>
              <a:t> is </a:t>
            </a:r>
            <a:r>
              <a:rPr lang="en-US" sz="3200" dirty="0" err="1"/>
              <a:t>tydspronge</a:t>
            </a:r>
            <a:r>
              <a:rPr lang="en-US" sz="3200" dirty="0"/>
              <a:t> en </a:t>
            </a:r>
            <a:r>
              <a:rPr lang="en-US" sz="3200" dirty="0" err="1"/>
              <a:t>terugflitse</a:t>
            </a:r>
            <a:r>
              <a:rPr lang="en-US" sz="3200" dirty="0"/>
              <a:t> in die </a:t>
            </a:r>
            <a:r>
              <a:rPr lang="en-US" sz="3200" dirty="0" err="1"/>
              <a:t>verhaal</a:t>
            </a:r>
            <a:r>
              <a:rPr lang="en-US" sz="3200" dirty="0"/>
              <a:t>; die </a:t>
            </a:r>
            <a:r>
              <a:rPr lang="en-US" sz="3200" dirty="0" err="1"/>
              <a:t>hede</a:t>
            </a:r>
            <a:r>
              <a:rPr lang="en-US" sz="3200" dirty="0"/>
              <a:t> en die </a:t>
            </a:r>
            <a:r>
              <a:rPr lang="en-US" sz="3200" dirty="0" err="1"/>
              <a:t>verlede</a:t>
            </a:r>
            <a:r>
              <a:rPr lang="en-US" sz="3200" dirty="0"/>
              <a:t> </a:t>
            </a:r>
            <a:r>
              <a:rPr lang="en-US" sz="3200" dirty="0" err="1"/>
              <a:t>wissel</a:t>
            </a:r>
            <a:r>
              <a:rPr lang="en-US" sz="3200" dirty="0"/>
              <a:t> </a:t>
            </a:r>
            <a:r>
              <a:rPr lang="en-US" sz="3200" dirty="0" err="1"/>
              <a:t>mekaar</a:t>
            </a:r>
            <a:r>
              <a:rPr lang="en-US" sz="3200" dirty="0"/>
              <a:t> </a:t>
            </a:r>
            <a:r>
              <a:rPr lang="en-US" sz="3200" dirty="0" err="1"/>
              <a:t>af</a:t>
            </a:r>
            <a:r>
              <a:rPr lang="en-US" sz="3200" dirty="0"/>
              <a:t> in die </a:t>
            </a:r>
            <a:r>
              <a:rPr lang="en-US" sz="3200" dirty="0" err="1"/>
              <a:t>verhaal</a:t>
            </a:r>
            <a:r>
              <a:rPr lang="en-US" sz="3200" dirty="0"/>
              <a:t>.</a:t>
            </a:r>
          </a:p>
          <a:p>
            <a:pPr marL="401638" indent="-401638" eaLnBrk="0" hangingPunct="0">
              <a:spcBef>
                <a:spcPct val="20000"/>
              </a:spcBef>
              <a:buFontTx/>
              <a:buChar char="•"/>
            </a:pPr>
            <a:endParaRPr lang="en-ZA"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500034" y="0"/>
            <a:ext cx="8229600" cy="714356"/>
          </a:xfrm>
        </p:spPr>
        <p:txBody>
          <a:bodyPr/>
          <a:lstStyle/>
          <a:p>
            <a:pPr eaLnBrk="1" hangingPunct="1"/>
            <a:r>
              <a:rPr lang="en-US" b="1" dirty="0" err="1" smtClean="0">
                <a:latin typeface="Calibri" pitchFamily="34" charset="0"/>
                <a:ea typeface="ＭＳ Ｐゴシック" pitchFamily="34" charset="-128"/>
              </a:rPr>
              <a:t>Verteller</a:t>
            </a:r>
            <a:endParaRPr lang="en-US" b="1" dirty="0" smtClean="0">
              <a:ea typeface="ＭＳ Ｐゴシック" pitchFamily="34" charset="-128"/>
            </a:endParaRPr>
          </a:p>
        </p:txBody>
      </p:sp>
      <p:sp>
        <p:nvSpPr>
          <p:cNvPr id="36866" name="Slide Number Placeholder 3"/>
          <p:cNvSpPr>
            <a:spLocks noGrp="1"/>
          </p:cNvSpPr>
          <p:nvPr>
            <p:ph type="sldNum" sz="quarter" idx="4294967295"/>
          </p:nvPr>
        </p:nvSpPr>
        <p:spPr>
          <a:xfrm>
            <a:off x="6553200" y="6245225"/>
            <a:ext cx="2133600" cy="476250"/>
          </a:xfrm>
          <a:prstGeom prst="rect">
            <a:avLst/>
          </a:prstGeom>
          <a:noFill/>
        </p:spPr>
        <p:txBody>
          <a:bodyPr/>
          <a:lstStyle/>
          <a:p>
            <a:fld id="{3CCEC15F-1AF7-4181-8A9E-29F0029EB45D}" type="slidenum">
              <a:rPr lang="en-US"/>
              <a:pPr/>
              <a:t>27</a:t>
            </a:fld>
            <a:endParaRPr lang="en-US"/>
          </a:p>
        </p:txBody>
      </p:sp>
      <p:sp>
        <p:nvSpPr>
          <p:cNvPr id="6" name="Subtitle 2"/>
          <p:cNvSpPr txBox="1">
            <a:spLocks/>
          </p:cNvSpPr>
          <p:nvPr/>
        </p:nvSpPr>
        <p:spPr bwMode="auto">
          <a:xfrm>
            <a:off x="228600" y="1142984"/>
            <a:ext cx="8713788" cy="4667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marL="342900" indent="-342900" eaLnBrk="0" hangingPunct="0">
              <a:lnSpc>
                <a:spcPct val="90000"/>
              </a:lnSpc>
              <a:spcBef>
                <a:spcPct val="20000"/>
              </a:spcBef>
              <a:buFontTx/>
              <a:buChar char="•"/>
            </a:pPr>
            <a:r>
              <a:rPr lang="en-US" sz="2500" b="1" dirty="0" err="1">
                <a:latin typeface="Calibri" pitchFamily="34" charset="0"/>
              </a:rPr>
              <a:t>Verteller</a:t>
            </a:r>
            <a:r>
              <a:rPr lang="en-US" sz="2500" dirty="0">
                <a:latin typeface="Calibri" pitchFamily="34" charset="0"/>
              </a:rPr>
              <a:t>: die </a:t>
            </a:r>
            <a:r>
              <a:rPr lang="en-US" sz="2500" dirty="0" err="1">
                <a:latin typeface="Calibri" pitchFamily="34" charset="0"/>
              </a:rPr>
              <a:t>persoon</a:t>
            </a:r>
            <a:r>
              <a:rPr lang="en-US" sz="2500" dirty="0">
                <a:latin typeface="Calibri" pitchFamily="34" charset="0"/>
              </a:rPr>
              <a:t> </a:t>
            </a:r>
            <a:r>
              <a:rPr lang="en-US" sz="2500" dirty="0" err="1">
                <a:latin typeface="Calibri" pitchFamily="34" charset="0"/>
              </a:rPr>
              <a:t>wat</a:t>
            </a:r>
            <a:r>
              <a:rPr lang="en-US" sz="2500" dirty="0">
                <a:latin typeface="Calibri" pitchFamily="34" charset="0"/>
              </a:rPr>
              <a:t> die </a:t>
            </a:r>
            <a:r>
              <a:rPr lang="en-US" sz="2500" dirty="0" err="1">
                <a:latin typeface="Calibri" pitchFamily="34" charset="0"/>
              </a:rPr>
              <a:t>skrywer</a:t>
            </a:r>
            <a:r>
              <a:rPr lang="en-US" sz="2500" dirty="0">
                <a:latin typeface="Calibri" pitchFamily="34" charset="0"/>
              </a:rPr>
              <a:t> </a:t>
            </a:r>
            <a:r>
              <a:rPr lang="en-US" sz="2500" dirty="0" err="1">
                <a:latin typeface="Calibri" pitchFamily="34" charset="0"/>
              </a:rPr>
              <a:t>gebruik</a:t>
            </a:r>
            <a:r>
              <a:rPr lang="en-US" sz="2500" dirty="0">
                <a:latin typeface="Calibri" pitchFamily="34" charset="0"/>
              </a:rPr>
              <a:t> </a:t>
            </a:r>
            <a:r>
              <a:rPr lang="en-US" sz="2500" dirty="0" err="1">
                <a:latin typeface="Calibri" pitchFamily="34" charset="0"/>
              </a:rPr>
              <a:t>om</a:t>
            </a:r>
            <a:r>
              <a:rPr lang="en-US" sz="2500" dirty="0">
                <a:latin typeface="Calibri" pitchFamily="34" charset="0"/>
              </a:rPr>
              <a:t> die </a:t>
            </a:r>
            <a:r>
              <a:rPr lang="en-US" sz="2500" dirty="0" err="1">
                <a:latin typeface="Calibri" pitchFamily="34" charset="0"/>
              </a:rPr>
              <a:t>verhaal</a:t>
            </a:r>
            <a:r>
              <a:rPr lang="en-US" sz="2500" dirty="0">
                <a:latin typeface="Calibri" pitchFamily="34" charset="0"/>
              </a:rPr>
              <a:t> </a:t>
            </a:r>
            <a:r>
              <a:rPr lang="en-US" sz="2500" dirty="0" err="1">
                <a:latin typeface="Calibri" pitchFamily="34" charset="0"/>
              </a:rPr>
              <a:t>te</a:t>
            </a:r>
            <a:r>
              <a:rPr lang="en-US" sz="2500" dirty="0">
                <a:latin typeface="Calibri" pitchFamily="34" charset="0"/>
              </a:rPr>
              <a:t> </a:t>
            </a:r>
            <a:r>
              <a:rPr lang="en-US" sz="2500" dirty="0" err="1">
                <a:latin typeface="Calibri" pitchFamily="34" charset="0"/>
              </a:rPr>
              <a:t>vertel</a:t>
            </a:r>
            <a:r>
              <a:rPr lang="en-US" sz="2500" dirty="0">
                <a:latin typeface="Calibri" pitchFamily="34" charset="0"/>
              </a:rPr>
              <a:t>. </a:t>
            </a:r>
          </a:p>
          <a:p>
            <a:pPr marL="342900" indent="-342900" eaLnBrk="0" hangingPunct="0">
              <a:lnSpc>
                <a:spcPct val="90000"/>
              </a:lnSpc>
              <a:spcBef>
                <a:spcPct val="20000"/>
              </a:spcBef>
              <a:buFontTx/>
              <a:buChar char="•"/>
            </a:pPr>
            <a:r>
              <a:rPr lang="en-ZA" sz="2500" b="1" dirty="0" err="1">
                <a:latin typeface="Calibri" pitchFamily="34" charset="0"/>
              </a:rPr>
              <a:t>Eerstepersoonverteller</a:t>
            </a:r>
            <a:r>
              <a:rPr lang="en-ZA" sz="2500" dirty="0">
                <a:latin typeface="Calibri" pitchFamily="34" charset="0"/>
              </a:rPr>
              <a:t> (</a:t>
            </a:r>
            <a:r>
              <a:rPr lang="en-ZA" altLang="en-US" sz="2500" dirty="0">
                <a:latin typeface="Calibri" pitchFamily="34" charset="0"/>
              </a:rPr>
              <a:t>“</a:t>
            </a:r>
            <a:r>
              <a:rPr lang="en-ZA" sz="2500" dirty="0" err="1">
                <a:latin typeface="Calibri" pitchFamily="34" charset="0"/>
              </a:rPr>
              <a:t>ek-verteller</a:t>
            </a:r>
            <a:r>
              <a:rPr lang="en-ZA" altLang="en-US" sz="2500" dirty="0">
                <a:latin typeface="Calibri" pitchFamily="34" charset="0"/>
              </a:rPr>
              <a:t>”</a:t>
            </a:r>
            <a:r>
              <a:rPr lang="en-ZA" sz="2500" dirty="0">
                <a:latin typeface="Calibri" pitchFamily="34" charset="0"/>
              </a:rPr>
              <a:t>): </a:t>
            </a:r>
            <a:r>
              <a:rPr lang="en-ZA" sz="2500" dirty="0" err="1">
                <a:latin typeface="Calibri" pitchFamily="34" charset="0"/>
              </a:rPr>
              <a:t>een</a:t>
            </a:r>
            <a:r>
              <a:rPr lang="en-ZA" sz="2500" dirty="0">
                <a:latin typeface="Calibri" pitchFamily="34" charset="0"/>
              </a:rPr>
              <a:t> van die</a:t>
            </a:r>
            <a:r>
              <a:rPr lang="en-US" sz="2500" dirty="0">
                <a:latin typeface="Calibri" pitchFamily="34" charset="0"/>
              </a:rPr>
              <a:t> </a:t>
            </a:r>
            <a:r>
              <a:rPr lang="en-US" sz="2500" dirty="0" err="1">
                <a:latin typeface="Calibri" pitchFamily="34" charset="0"/>
              </a:rPr>
              <a:t>karakters</a:t>
            </a:r>
            <a:r>
              <a:rPr lang="en-US" sz="2500" dirty="0">
                <a:latin typeface="Calibri" pitchFamily="34" charset="0"/>
              </a:rPr>
              <a:t> </a:t>
            </a:r>
            <a:r>
              <a:rPr lang="en-US" sz="2500" dirty="0" err="1">
                <a:latin typeface="Calibri" pitchFamily="34" charset="0"/>
              </a:rPr>
              <a:t>wat</a:t>
            </a:r>
            <a:r>
              <a:rPr lang="en-US" sz="2500" dirty="0">
                <a:latin typeface="Calibri" pitchFamily="34" charset="0"/>
              </a:rPr>
              <a:t> die </a:t>
            </a:r>
            <a:r>
              <a:rPr lang="en-US" sz="2500" dirty="0" err="1">
                <a:latin typeface="Calibri" pitchFamily="34" charset="0"/>
              </a:rPr>
              <a:t>verhaal</a:t>
            </a:r>
            <a:r>
              <a:rPr lang="en-US" sz="2500" dirty="0">
                <a:latin typeface="Calibri" pitchFamily="34" charset="0"/>
              </a:rPr>
              <a:t> </a:t>
            </a:r>
            <a:r>
              <a:rPr lang="en-US" sz="2500" dirty="0" err="1">
                <a:latin typeface="Calibri" pitchFamily="34" charset="0"/>
              </a:rPr>
              <a:t>slegs</a:t>
            </a:r>
            <a:r>
              <a:rPr lang="en-US" sz="2500" dirty="0">
                <a:latin typeface="Calibri" pitchFamily="34" charset="0"/>
              </a:rPr>
              <a:t> </a:t>
            </a:r>
            <a:r>
              <a:rPr lang="en-US" sz="2500" dirty="0" err="1">
                <a:latin typeface="Calibri" pitchFamily="34" charset="0"/>
              </a:rPr>
              <a:t>uit</a:t>
            </a:r>
            <a:r>
              <a:rPr lang="en-US" sz="2500" dirty="0">
                <a:latin typeface="Calibri" pitchFamily="34" charset="0"/>
              </a:rPr>
              <a:t> </a:t>
            </a:r>
            <a:r>
              <a:rPr lang="en-US" sz="2500" dirty="0" err="1">
                <a:latin typeface="Calibri" pitchFamily="34" charset="0"/>
              </a:rPr>
              <a:t>sy</a:t>
            </a:r>
            <a:r>
              <a:rPr lang="en-US" sz="2500" dirty="0">
                <a:latin typeface="Calibri" pitchFamily="34" charset="0"/>
              </a:rPr>
              <a:t> </a:t>
            </a:r>
            <a:r>
              <a:rPr lang="en-US" sz="2500" dirty="0" err="1">
                <a:latin typeface="Calibri" pitchFamily="34" charset="0"/>
              </a:rPr>
              <a:t>eie</a:t>
            </a:r>
            <a:r>
              <a:rPr lang="en-US" sz="2500" dirty="0">
                <a:latin typeface="Calibri" pitchFamily="34" charset="0"/>
              </a:rPr>
              <a:t> </a:t>
            </a:r>
            <a:r>
              <a:rPr lang="en-US" sz="2500" dirty="0" err="1">
                <a:latin typeface="Calibri" pitchFamily="34" charset="0"/>
              </a:rPr>
              <a:t>gesigshoek</a:t>
            </a:r>
            <a:r>
              <a:rPr lang="en-US" sz="2500" dirty="0">
                <a:latin typeface="Calibri" pitchFamily="34" charset="0"/>
              </a:rPr>
              <a:t> </a:t>
            </a:r>
            <a:r>
              <a:rPr lang="en-US" sz="2500" dirty="0" err="1">
                <a:latin typeface="Calibri" pitchFamily="34" charset="0"/>
              </a:rPr>
              <a:t>vertel</a:t>
            </a:r>
            <a:r>
              <a:rPr lang="en-US" sz="2500" dirty="0">
                <a:latin typeface="Calibri" pitchFamily="34" charset="0"/>
              </a:rPr>
              <a:t>. Die </a:t>
            </a:r>
            <a:r>
              <a:rPr lang="en-US" altLang="en-US" sz="2500" dirty="0">
                <a:latin typeface="Calibri" pitchFamily="34" charset="0"/>
              </a:rPr>
              <a:t>“</a:t>
            </a:r>
            <a:r>
              <a:rPr lang="en-US" altLang="ja-JP" sz="2500" dirty="0" err="1">
                <a:latin typeface="Calibri" pitchFamily="34" charset="0"/>
              </a:rPr>
              <a:t>ek-verteller</a:t>
            </a:r>
            <a:r>
              <a:rPr lang="en-US" altLang="en-US" sz="2500" dirty="0">
                <a:latin typeface="Calibri" pitchFamily="34" charset="0"/>
              </a:rPr>
              <a:t>”</a:t>
            </a:r>
            <a:r>
              <a:rPr lang="en-US" altLang="ja-JP" sz="2500" dirty="0">
                <a:latin typeface="Calibri" pitchFamily="34" charset="0"/>
              </a:rPr>
              <a:t> is die </a:t>
            </a:r>
            <a:r>
              <a:rPr lang="en-US" altLang="ja-JP" sz="2500" dirty="0" err="1">
                <a:latin typeface="Calibri" pitchFamily="34" charset="0"/>
              </a:rPr>
              <a:t>beste</a:t>
            </a:r>
            <a:r>
              <a:rPr lang="en-US" altLang="ja-JP" sz="2500" dirty="0">
                <a:latin typeface="Calibri" pitchFamily="34" charset="0"/>
              </a:rPr>
              <a:t> </a:t>
            </a:r>
            <a:r>
              <a:rPr lang="en-US" altLang="ja-JP" sz="2500" dirty="0" err="1">
                <a:latin typeface="Calibri" pitchFamily="34" charset="0"/>
              </a:rPr>
              <a:t>soort</a:t>
            </a:r>
            <a:r>
              <a:rPr lang="en-US" altLang="ja-JP" sz="2500" dirty="0">
                <a:latin typeface="Calibri" pitchFamily="34" charset="0"/>
              </a:rPr>
              <a:t> </a:t>
            </a:r>
            <a:r>
              <a:rPr lang="en-US" altLang="ja-JP" sz="2500" dirty="0" err="1">
                <a:latin typeface="Calibri" pitchFamily="34" charset="0"/>
              </a:rPr>
              <a:t>verteller</a:t>
            </a:r>
            <a:r>
              <a:rPr lang="en-US" altLang="ja-JP" sz="2500" dirty="0">
                <a:latin typeface="Calibri" pitchFamily="34" charset="0"/>
              </a:rPr>
              <a:t> </a:t>
            </a:r>
            <a:r>
              <a:rPr lang="en-US" altLang="ja-JP" sz="2500" dirty="0" err="1">
                <a:latin typeface="Calibri" pitchFamily="34" charset="0"/>
              </a:rPr>
              <a:t>om</a:t>
            </a:r>
            <a:r>
              <a:rPr lang="en-US" altLang="ja-JP" sz="2500" dirty="0">
                <a:latin typeface="Calibri" pitchFamily="34" charset="0"/>
              </a:rPr>
              <a:t> </a:t>
            </a:r>
            <a:r>
              <a:rPr lang="en-US" altLang="ja-JP" sz="2500" dirty="0" err="1">
                <a:latin typeface="Calibri" pitchFamily="34" charset="0"/>
              </a:rPr>
              <a:t>eie</a:t>
            </a:r>
            <a:r>
              <a:rPr lang="en-US" altLang="ja-JP" sz="2500" dirty="0">
                <a:latin typeface="Calibri" pitchFamily="34" charset="0"/>
              </a:rPr>
              <a:t> </a:t>
            </a:r>
            <a:r>
              <a:rPr lang="en-US" altLang="ja-JP" sz="2500" dirty="0" err="1">
                <a:latin typeface="Calibri" pitchFamily="34" charset="0"/>
              </a:rPr>
              <a:t>emosies</a:t>
            </a:r>
            <a:r>
              <a:rPr lang="en-US" altLang="ja-JP" sz="2500" dirty="0">
                <a:latin typeface="Calibri" pitchFamily="34" charset="0"/>
              </a:rPr>
              <a:t> en </a:t>
            </a:r>
            <a:r>
              <a:rPr lang="en-US" altLang="ja-JP" sz="2500" dirty="0" err="1">
                <a:latin typeface="Calibri" pitchFamily="34" charset="0"/>
              </a:rPr>
              <a:t>gevoelens</a:t>
            </a:r>
            <a:r>
              <a:rPr lang="en-US" altLang="ja-JP" sz="2500" dirty="0">
                <a:latin typeface="Calibri" pitchFamily="34" charset="0"/>
              </a:rPr>
              <a:t> </a:t>
            </a:r>
            <a:r>
              <a:rPr lang="en-US" altLang="ja-JP" sz="2500" dirty="0" err="1">
                <a:latin typeface="Calibri" pitchFamily="34" charset="0"/>
              </a:rPr>
              <a:t>te</a:t>
            </a:r>
            <a:r>
              <a:rPr lang="en-US" altLang="ja-JP" sz="2500" dirty="0">
                <a:latin typeface="Calibri" pitchFamily="34" charset="0"/>
              </a:rPr>
              <a:t> </a:t>
            </a:r>
            <a:r>
              <a:rPr lang="en-US" altLang="ja-JP" sz="2500" dirty="0" err="1">
                <a:latin typeface="Calibri" pitchFamily="34" charset="0"/>
              </a:rPr>
              <a:t>beskryf</a:t>
            </a:r>
            <a:r>
              <a:rPr lang="en-US" altLang="ja-JP" sz="2500" dirty="0">
                <a:latin typeface="Calibri" pitchFamily="34" charset="0"/>
              </a:rPr>
              <a:t>.</a:t>
            </a:r>
          </a:p>
          <a:p>
            <a:pPr marL="342900" indent="-342900" eaLnBrk="0" hangingPunct="0">
              <a:lnSpc>
                <a:spcPct val="90000"/>
              </a:lnSpc>
              <a:spcBef>
                <a:spcPct val="20000"/>
              </a:spcBef>
              <a:buFontTx/>
              <a:buChar char="•"/>
            </a:pPr>
            <a:r>
              <a:rPr lang="en-ZA" sz="2500" b="1" dirty="0" err="1">
                <a:latin typeface="Calibri" pitchFamily="34" charset="0"/>
              </a:rPr>
              <a:t>Derdepersoonverteller</a:t>
            </a:r>
            <a:r>
              <a:rPr lang="en-ZA" sz="2500" dirty="0">
                <a:latin typeface="Calibri" pitchFamily="34" charset="0"/>
              </a:rPr>
              <a:t>: </a:t>
            </a:r>
            <a:r>
              <a:rPr lang="en-ZA" sz="2500" dirty="0" err="1">
                <a:latin typeface="Calibri" pitchFamily="34" charset="0"/>
              </a:rPr>
              <a:t>Dit</a:t>
            </a:r>
            <a:r>
              <a:rPr lang="en-ZA" sz="2500" dirty="0">
                <a:latin typeface="Calibri" pitchFamily="34" charset="0"/>
              </a:rPr>
              <a:t> is ŉ </a:t>
            </a:r>
            <a:r>
              <a:rPr lang="en-ZA" sz="2500" dirty="0" err="1">
                <a:latin typeface="Calibri" pitchFamily="34" charset="0"/>
              </a:rPr>
              <a:t>verteller</a:t>
            </a:r>
            <a:r>
              <a:rPr lang="en-ZA" sz="2500" dirty="0">
                <a:latin typeface="Calibri" pitchFamily="34" charset="0"/>
              </a:rPr>
              <a:t> </a:t>
            </a:r>
            <a:r>
              <a:rPr lang="en-ZA" sz="2500" dirty="0" err="1">
                <a:latin typeface="Calibri" pitchFamily="34" charset="0"/>
              </a:rPr>
              <a:t>wat</a:t>
            </a:r>
            <a:r>
              <a:rPr lang="en-ZA" sz="2500" dirty="0">
                <a:latin typeface="Calibri" pitchFamily="34" charset="0"/>
              </a:rPr>
              <a:t> </a:t>
            </a:r>
            <a:r>
              <a:rPr lang="en-ZA" sz="2500" dirty="0" err="1">
                <a:latin typeface="Calibri" pitchFamily="34" charset="0"/>
              </a:rPr>
              <a:t>nie</a:t>
            </a:r>
            <a:r>
              <a:rPr lang="en-ZA" sz="2500" dirty="0">
                <a:latin typeface="Calibri" pitchFamily="34" charset="0"/>
              </a:rPr>
              <a:t> </a:t>
            </a:r>
            <a:r>
              <a:rPr lang="en-ZA" sz="2500" dirty="0" err="1">
                <a:latin typeface="Calibri" pitchFamily="34" charset="0"/>
              </a:rPr>
              <a:t>gebonde</a:t>
            </a:r>
            <a:r>
              <a:rPr lang="en-ZA" sz="2500" dirty="0">
                <a:latin typeface="Calibri" pitchFamily="34" charset="0"/>
              </a:rPr>
              <a:t> is </a:t>
            </a:r>
            <a:r>
              <a:rPr lang="en-ZA" sz="2500" dirty="0" err="1">
                <a:latin typeface="Calibri" pitchFamily="34" charset="0"/>
              </a:rPr>
              <a:t>aan</a:t>
            </a:r>
            <a:r>
              <a:rPr lang="en-ZA" sz="2500" dirty="0">
                <a:latin typeface="Calibri" pitchFamily="34" charset="0"/>
              </a:rPr>
              <a:t> </a:t>
            </a:r>
            <a:r>
              <a:rPr lang="en-ZA" sz="2500" dirty="0" err="1">
                <a:latin typeface="Calibri" pitchFamily="34" charset="0"/>
              </a:rPr>
              <a:t>tyd</a:t>
            </a:r>
            <a:r>
              <a:rPr lang="en-ZA" sz="2500" dirty="0">
                <a:latin typeface="Calibri" pitchFamily="34" charset="0"/>
              </a:rPr>
              <a:t> en </a:t>
            </a:r>
            <a:r>
              <a:rPr lang="en-ZA" sz="2500" dirty="0" err="1">
                <a:latin typeface="Calibri" pitchFamily="34" charset="0"/>
              </a:rPr>
              <a:t>plek</a:t>
            </a:r>
            <a:r>
              <a:rPr lang="en-ZA" sz="2500" dirty="0">
                <a:latin typeface="Calibri" pitchFamily="34" charset="0"/>
              </a:rPr>
              <a:t> </a:t>
            </a:r>
            <a:r>
              <a:rPr lang="en-ZA" sz="2500" dirty="0" err="1">
                <a:latin typeface="Calibri" pitchFamily="34" charset="0"/>
              </a:rPr>
              <a:t>nie</a:t>
            </a:r>
            <a:r>
              <a:rPr lang="en-ZA" sz="2500" dirty="0">
                <a:latin typeface="Calibri" pitchFamily="34" charset="0"/>
              </a:rPr>
              <a:t>; </a:t>
            </a:r>
            <a:r>
              <a:rPr lang="en-ZA" sz="2500" dirty="0" err="1">
                <a:latin typeface="Calibri" pitchFamily="34" charset="0"/>
              </a:rPr>
              <a:t>hy</a:t>
            </a:r>
            <a:r>
              <a:rPr lang="en-ZA" sz="2500" dirty="0">
                <a:latin typeface="Calibri" pitchFamily="34" charset="0"/>
              </a:rPr>
              <a:t> </a:t>
            </a:r>
            <a:r>
              <a:rPr lang="en-ZA" sz="2500" dirty="0" err="1">
                <a:latin typeface="Calibri" pitchFamily="34" charset="0"/>
              </a:rPr>
              <a:t>weet</a:t>
            </a:r>
            <a:r>
              <a:rPr lang="en-ZA" sz="2500" dirty="0">
                <a:latin typeface="Calibri" pitchFamily="34" charset="0"/>
              </a:rPr>
              <a:t> </a:t>
            </a:r>
            <a:r>
              <a:rPr lang="en-ZA" sz="2500" dirty="0" err="1">
                <a:latin typeface="Calibri" pitchFamily="34" charset="0"/>
              </a:rPr>
              <a:t>wat</a:t>
            </a:r>
            <a:r>
              <a:rPr lang="en-ZA" sz="2500" dirty="0">
                <a:latin typeface="Calibri" pitchFamily="34" charset="0"/>
              </a:rPr>
              <a:t> </a:t>
            </a:r>
            <a:r>
              <a:rPr lang="en-ZA" sz="2500" dirty="0" err="1">
                <a:latin typeface="Calibri" pitchFamily="34" charset="0"/>
              </a:rPr>
              <a:t>elke</a:t>
            </a:r>
            <a:r>
              <a:rPr lang="en-ZA" sz="2500" dirty="0">
                <a:latin typeface="Calibri" pitchFamily="34" charset="0"/>
              </a:rPr>
              <a:t> </a:t>
            </a:r>
            <a:r>
              <a:rPr lang="en-ZA" sz="2500" dirty="0" err="1">
                <a:latin typeface="Calibri" pitchFamily="34" charset="0"/>
              </a:rPr>
              <a:t>karakter</a:t>
            </a:r>
            <a:r>
              <a:rPr lang="en-ZA" sz="2500" dirty="0">
                <a:latin typeface="Calibri" pitchFamily="34" charset="0"/>
              </a:rPr>
              <a:t> </a:t>
            </a:r>
            <a:r>
              <a:rPr lang="en-ZA" sz="2500" dirty="0" err="1">
                <a:latin typeface="Calibri" pitchFamily="34" charset="0"/>
              </a:rPr>
              <a:t>sê</a:t>
            </a:r>
            <a:r>
              <a:rPr lang="en-ZA" sz="2500" dirty="0">
                <a:latin typeface="Calibri" pitchFamily="34" charset="0"/>
              </a:rPr>
              <a:t>, dink en </a:t>
            </a:r>
            <a:r>
              <a:rPr lang="en-ZA" sz="2500" dirty="0" err="1">
                <a:latin typeface="Calibri" pitchFamily="34" charset="0"/>
              </a:rPr>
              <a:t>voel</a:t>
            </a:r>
            <a:r>
              <a:rPr lang="en-ZA" sz="2500" dirty="0">
                <a:latin typeface="Calibri" pitchFamily="34" charset="0"/>
              </a:rPr>
              <a:t>; </a:t>
            </a:r>
            <a:r>
              <a:rPr lang="en-ZA" sz="2500" dirty="0" err="1">
                <a:latin typeface="Calibri" pitchFamily="34" charset="0"/>
              </a:rPr>
              <a:t>hy</a:t>
            </a:r>
            <a:r>
              <a:rPr lang="en-ZA" sz="2500" dirty="0">
                <a:latin typeface="Calibri" pitchFamily="34" charset="0"/>
              </a:rPr>
              <a:t> is oral </a:t>
            </a:r>
            <a:r>
              <a:rPr lang="en-ZA" sz="2500" dirty="0" err="1">
                <a:latin typeface="Calibri" pitchFamily="34" charset="0"/>
              </a:rPr>
              <a:t>teenwoordig</a:t>
            </a:r>
            <a:r>
              <a:rPr lang="en-ZA" sz="2500" dirty="0">
                <a:latin typeface="Calibri" pitchFamily="34" charset="0"/>
              </a:rPr>
              <a:t>; op </a:t>
            </a:r>
            <a:r>
              <a:rPr lang="en-ZA" sz="2500" dirty="0" err="1">
                <a:latin typeface="Calibri" pitchFamily="34" charset="0"/>
              </a:rPr>
              <a:t>elke</a:t>
            </a:r>
            <a:r>
              <a:rPr lang="en-ZA" sz="2500" dirty="0">
                <a:latin typeface="Calibri" pitchFamily="34" charset="0"/>
              </a:rPr>
              <a:t> </a:t>
            </a:r>
            <a:r>
              <a:rPr lang="en-ZA" sz="2500" dirty="0" err="1">
                <a:latin typeface="Calibri" pitchFamily="34" charset="0"/>
              </a:rPr>
              <a:t>plek</a:t>
            </a:r>
            <a:r>
              <a:rPr lang="en-ZA" sz="2500" dirty="0">
                <a:latin typeface="Calibri" pitchFamily="34" charset="0"/>
              </a:rPr>
              <a:t>, </a:t>
            </a:r>
            <a:r>
              <a:rPr lang="en-ZA" sz="2500" dirty="0" err="1">
                <a:latin typeface="Calibri" pitchFamily="34" charset="0"/>
              </a:rPr>
              <a:t>ruimte</a:t>
            </a:r>
            <a:r>
              <a:rPr lang="en-ZA" sz="2500" dirty="0">
                <a:latin typeface="Calibri" pitchFamily="34" charset="0"/>
              </a:rPr>
              <a:t> en </a:t>
            </a:r>
            <a:r>
              <a:rPr lang="en-ZA" sz="2500" dirty="0" err="1">
                <a:latin typeface="Calibri" pitchFamily="34" charset="0"/>
              </a:rPr>
              <a:t>tyd</a:t>
            </a:r>
            <a:r>
              <a:rPr lang="en-ZA" sz="2500" dirty="0">
                <a:latin typeface="Calibri" pitchFamily="34" charset="0"/>
              </a:rPr>
              <a:t>.  </a:t>
            </a:r>
            <a:endParaRPr lang="en-US" sz="2500" dirty="0">
              <a:latin typeface="Calibri" pitchFamily="34" charset="0"/>
            </a:endParaRPr>
          </a:p>
          <a:p>
            <a:pPr marL="342900" indent="-342900" eaLnBrk="0" hangingPunct="0">
              <a:lnSpc>
                <a:spcPct val="90000"/>
              </a:lnSpc>
              <a:spcBef>
                <a:spcPct val="20000"/>
              </a:spcBef>
              <a:buFontTx/>
              <a:buChar char="•"/>
            </a:pPr>
            <a:r>
              <a:rPr lang="en-ZA" sz="2500" b="1" dirty="0" err="1">
                <a:latin typeface="Calibri" pitchFamily="34" charset="0"/>
              </a:rPr>
              <a:t>Alomteenwoordige</a:t>
            </a:r>
            <a:r>
              <a:rPr lang="en-ZA" sz="2500" dirty="0">
                <a:latin typeface="Calibri" pitchFamily="34" charset="0"/>
              </a:rPr>
              <a:t> </a:t>
            </a:r>
            <a:r>
              <a:rPr lang="en-ZA" sz="2500" dirty="0" err="1">
                <a:latin typeface="Calibri" pitchFamily="34" charset="0"/>
              </a:rPr>
              <a:t>derdepersoonverteller</a:t>
            </a:r>
            <a:r>
              <a:rPr lang="en-ZA" sz="2500" dirty="0">
                <a:latin typeface="Calibri" pitchFamily="34" charset="0"/>
              </a:rPr>
              <a:t>: die</a:t>
            </a:r>
          </a:p>
          <a:p>
            <a:pPr marL="342900" indent="-58738" eaLnBrk="0" hangingPunct="0">
              <a:lnSpc>
                <a:spcPct val="90000"/>
              </a:lnSpc>
              <a:spcBef>
                <a:spcPct val="20000"/>
              </a:spcBef>
            </a:pPr>
            <a:r>
              <a:rPr lang="en-ZA" sz="2500" dirty="0" smtClean="0">
                <a:latin typeface="Calibri" pitchFamily="34" charset="0"/>
              </a:rPr>
              <a:t> </a:t>
            </a:r>
            <a:r>
              <a:rPr lang="en-ZA" sz="2500" dirty="0" err="1" smtClean="0">
                <a:latin typeface="Calibri" pitchFamily="34" charset="0"/>
              </a:rPr>
              <a:t>persoon</a:t>
            </a:r>
            <a:r>
              <a:rPr lang="en-ZA" sz="2500" dirty="0" smtClean="0">
                <a:latin typeface="Calibri" pitchFamily="34" charset="0"/>
              </a:rPr>
              <a:t> </a:t>
            </a:r>
            <a:r>
              <a:rPr lang="en-ZA" sz="2500" dirty="0">
                <a:latin typeface="Calibri" pitchFamily="34" charset="0"/>
              </a:rPr>
              <a:t>is </a:t>
            </a:r>
            <a:r>
              <a:rPr lang="en-ZA" sz="2500" dirty="0" err="1">
                <a:latin typeface="Calibri" pitchFamily="34" charset="0"/>
              </a:rPr>
              <a:t>nie</a:t>
            </a:r>
            <a:r>
              <a:rPr lang="en-ZA" sz="2500" dirty="0">
                <a:latin typeface="Calibri" pitchFamily="34" charset="0"/>
              </a:rPr>
              <a:t> </a:t>
            </a:r>
            <a:r>
              <a:rPr lang="en-ZA" sz="2500" dirty="0" err="1">
                <a:latin typeface="Calibri" pitchFamily="34" charset="0"/>
              </a:rPr>
              <a:t>deel</a:t>
            </a:r>
            <a:r>
              <a:rPr lang="en-ZA" sz="2500" dirty="0">
                <a:latin typeface="Calibri" pitchFamily="34" charset="0"/>
              </a:rPr>
              <a:t> van die </a:t>
            </a:r>
            <a:r>
              <a:rPr lang="en-ZA" sz="2500" dirty="0" err="1">
                <a:latin typeface="Calibri" pitchFamily="34" charset="0"/>
              </a:rPr>
              <a:t>verhaal</a:t>
            </a:r>
            <a:r>
              <a:rPr lang="en-ZA" sz="2500" dirty="0">
                <a:latin typeface="Calibri" pitchFamily="34" charset="0"/>
              </a:rPr>
              <a:t> </a:t>
            </a:r>
            <a:r>
              <a:rPr lang="en-ZA" sz="2500" dirty="0" err="1">
                <a:latin typeface="Calibri" pitchFamily="34" charset="0"/>
              </a:rPr>
              <a:t>nie</a:t>
            </a:r>
            <a:r>
              <a:rPr lang="en-ZA" sz="2500" dirty="0">
                <a:latin typeface="Calibri" pitchFamily="34" charset="0"/>
              </a:rPr>
              <a:t>, </a:t>
            </a:r>
            <a:r>
              <a:rPr lang="en-ZA" sz="2500" dirty="0" err="1">
                <a:latin typeface="Calibri" pitchFamily="34" charset="0"/>
              </a:rPr>
              <a:t>maar</a:t>
            </a:r>
            <a:r>
              <a:rPr lang="en-ZA" sz="2500" dirty="0">
                <a:latin typeface="Calibri" pitchFamily="34" charset="0"/>
              </a:rPr>
              <a:t> </a:t>
            </a:r>
            <a:r>
              <a:rPr lang="en-ZA" sz="2500" dirty="0" err="1">
                <a:latin typeface="Calibri" pitchFamily="34" charset="0"/>
              </a:rPr>
              <a:t>beskik</a:t>
            </a:r>
            <a:r>
              <a:rPr lang="en-ZA" sz="2500" dirty="0">
                <a:latin typeface="Calibri" pitchFamily="34" charset="0"/>
              </a:rPr>
              <a:t> </a:t>
            </a:r>
            <a:r>
              <a:rPr lang="en-ZA" sz="2500" dirty="0" err="1">
                <a:latin typeface="Calibri" pitchFamily="34" charset="0"/>
              </a:rPr>
              <a:t>oor</a:t>
            </a:r>
            <a:r>
              <a:rPr lang="en-ZA" sz="2500" dirty="0">
                <a:latin typeface="Calibri" pitchFamily="34" charset="0"/>
              </a:rPr>
              <a:t> al die </a:t>
            </a:r>
            <a:r>
              <a:rPr lang="en-ZA" sz="2500" dirty="0" err="1">
                <a:latin typeface="Calibri" pitchFamily="34" charset="0"/>
              </a:rPr>
              <a:t>inligting</a:t>
            </a:r>
            <a:r>
              <a:rPr lang="en-ZA" sz="2500" dirty="0">
                <a:latin typeface="Calibri" pitchFamily="34" charset="0"/>
              </a:rPr>
              <a:t> van die </a:t>
            </a:r>
            <a:r>
              <a:rPr lang="en-ZA" sz="2500" dirty="0" err="1">
                <a:latin typeface="Calibri" pitchFamily="34" charset="0"/>
              </a:rPr>
              <a:t>karakters</a:t>
            </a:r>
            <a:r>
              <a:rPr lang="en-ZA" sz="2500" dirty="0">
                <a:latin typeface="Calibri" pitchFamily="34" charset="0"/>
              </a:rPr>
              <a:t> (</a:t>
            </a:r>
            <a:r>
              <a:rPr lang="en-ZA" sz="2500" dirty="0" err="1">
                <a:latin typeface="Calibri" pitchFamily="34" charset="0"/>
              </a:rPr>
              <a:t>wat</a:t>
            </a:r>
            <a:r>
              <a:rPr lang="en-ZA" sz="2500" dirty="0">
                <a:latin typeface="Calibri" pitchFamily="34" charset="0"/>
              </a:rPr>
              <a:t> </a:t>
            </a:r>
            <a:r>
              <a:rPr lang="en-ZA" sz="2500" dirty="0" err="1">
                <a:latin typeface="Calibri" pitchFamily="34" charset="0"/>
              </a:rPr>
              <a:t>hulle</a:t>
            </a:r>
            <a:r>
              <a:rPr lang="en-ZA" sz="2500" dirty="0">
                <a:latin typeface="Calibri" pitchFamily="34" charset="0"/>
              </a:rPr>
              <a:t> dink, </a:t>
            </a:r>
            <a:r>
              <a:rPr lang="en-ZA" sz="2500" dirty="0" err="1">
                <a:latin typeface="Calibri" pitchFamily="34" charset="0"/>
              </a:rPr>
              <a:t>doen</a:t>
            </a:r>
            <a:r>
              <a:rPr lang="en-ZA" sz="2500" dirty="0">
                <a:latin typeface="Calibri" pitchFamily="34" charset="0"/>
              </a:rPr>
              <a:t> en s</a:t>
            </a:r>
            <a:r>
              <a:rPr lang="en-US" sz="2500" dirty="0">
                <a:latin typeface="Calibri" pitchFamily="34" charset="0"/>
              </a:rPr>
              <a:t>ê).</a:t>
            </a:r>
          </a:p>
          <a:p>
            <a:pPr marL="342900" indent="-342900" eaLnBrk="0" hangingPunct="0">
              <a:spcBef>
                <a:spcPct val="20000"/>
              </a:spcBef>
              <a:buFontTx/>
              <a:buChar char="•"/>
            </a:pPr>
            <a:endParaRPr lang="en-ZA" sz="2400" dirty="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500034" y="0"/>
            <a:ext cx="8229600" cy="785794"/>
          </a:xfrm>
        </p:spPr>
        <p:txBody>
          <a:bodyPr/>
          <a:lstStyle/>
          <a:p>
            <a:pPr eaLnBrk="1" hangingPunct="1"/>
            <a:r>
              <a:rPr lang="en-US" dirty="0" err="1" smtClean="0">
                <a:latin typeface="Calibri" pitchFamily="34" charset="0"/>
                <a:ea typeface="ＭＳ Ｐゴシック" pitchFamily="34" charset="-128"/>
              </a:rPr>
              <a:t>Ironie</a:t>
            </a:r>
            <a:endParaRPr lang="en-US" dirty="0" smtClean="0">
              <a:ea typeface="ＭＳ Ｐゴシック" pitchFamily="34" charset="-128"/>
            </a:endParaRPr>
          </a:p>
        </p:txBody>
      </p:sp>
      <p:sp>
        <p:nvSpPr>
          <p:cNvPr id="37890" name="Slide Number Placeholder 3"/>
          <p:cNvSpPr>
            <a:spLocks noGrp="1"/>
          </p:cNvSpPr>
          <p:nvPr>
            <p:ph type="sldNum" sz="quarter" idx="4294967295"/>
          </p:nvPr>
        </p:nvSpPr>
        <p:spPr>
          <a:xfrm>
            <a:off x="6553200" y="6245225"/>
            <a:ext cx="2133600" cy="476250"/>
          </a:xfrm>
          <a:prstGeom prst="rect">
            <a:avLst/>
          </a:prstGeom>
          <a:noFill/>
        </p:spPr>
        <p:txBody>
          <a:bodyPr/>
          <a:lstStyle/>
          <a:p>
            <a:fld id="{380520FD-C369-4759-B8D1-B9306E2C02A4}" type="slidenum">
              <a:rPr lang="en-US"/>
              <a:pPr/>
              <a:t>28</a:t>
            </a:fld>
            <a:endParaRPr lang="en-US"/>
          </a:p>
        </p:txBody>
      </p:sp>
      <p:sp>
        <p:nvSpPr>
          <p:cNvPr id="5" name="Subtitle 2"/>
          <p:cNvSpPr txBox="1">
            <a:spLocks/>
          </p:cNvSpPr>
          <p:nvPr/>
        </p:nvSpPr>
        <p:spPr bwMode="auto">
          <a:xfrm>
            <a:off x="214282" y="1357298"/>
            <a:ext cx="8572560" cy="5072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393700" lvl="2" indent="-282575">
              <a:spcBef>
                <a:spcPts val="600"/>
              </a:spcBef>
              <a:defRPr/>
            </a:pPr>
            <a:r>
              <a:rPr lang="en-US" b="1" dirty="0" err="1" smtClean="0">
                <a:ea typeface="+mn-ea"/>
              </a:rPr>
              <a:t>Ironie</a:t>
            </a:r>
            <a:r>
              <a:rPr lang="en-US" dirty="0" smtClean="0">
                <a:ea typeface="+mn-ea"/>
              </a:rPr>
              <a:t>: Die </a:t>
            </a:r>
            <a:r>
              <a:rPr lang="en-US" dirty="0" err="1" smtClean="0">
                <a:ea typeface="+mn-ea"/>
              </a:rPr>
              <a:t>teenoorgestelde</a:t>
            </a:r>
            <a:r>
              <a:rPr lang="en-US" dirty="0" smtClean="0">
                <a:ea typeface="+mn-ea"/>
              </a:rPr>
              <a:t> </a:t>
            </a:r>
            <a:r>
              <a:rPr lang="en-US" dirty="0" err="1" smtClean="0">
                <a:ea typeface="+mn-ea"/>
              </a:rPr>
              <a:t>gebeur</a:t>
            </a:r>
            <a:r>
              <a:rPr lang="en-US" dirty="0" smtClean="0">
                <a:ea typeface="+mn-ea"/>
              </a:rPr>
              <a:t> as </a:t>
            </a:r>
            <a:r>
              <a:rPr lang="en-US" dirty="0" err="1" smtClean="0">
                <a:ea typeface="+mn-ea"/>
              </a:rPr>
              <a:t>wat</a:t>
            </a:r>
            <a:r>
              <a:rPr lang="en-US" dirty="0" smtClean="0">
                <a:ea typeface="+mn-ea"/>
              </a:rPr>
              <a:t> </a:t>
            </a:r>
            <a:r>
              <a:rPr lang="en-US" dirty="0" err="1" smtClean="0">
                <a:ea typeface="+mn-ea"/>
              </a:rPr>
              <a:t>verwag</a:t>
            </a:r>
            <a:r>
              <a:rPr lang="en-US" dirty="0" smtClean="0">
                <a:ea typeface="+mn-ea"/>
              </a:rPr>
              <a:t> is. </a:t>
            </a:r>
          </a:p>
          <a:p>
            <a:pPr marL="393700" lvl="1" indent="-282575">
              <a:spcBef>
                <a:spcPts val="600"/>
              </a:spcBef>
              <a:buFontTx/>
              <a:buChar char="•"/>
              <a:defRPr/>
            </a:pPr>
            <a:r>
              <a:rPr lang="en-US" sz="2400" dirty="0" smtClean="0">
                <a:ea typeface="+mn-ea"/>
              </a:rPr>
              <a:t> </a:t>
            </a:r>
            <a:r>
              <a:rPr lang="en-US" sz="2400" b="1" dirty="0" err="1" smtClean="0">
                <a:ea typeface="+mn-ea"/>
              </a:rPr>
              <a:t>Verbale</a:t>
            </a:r>
            <a:r>
              <a:rPr lang="en-US" sz="2400" b="1" dirty="0" smtClean="0">
                <a:ea typeface="+mn-ea"/>
              </a:rPr>
              <a:t> </a:t>
            </a:r>
            <a:r>
              <a:rPr lang="en-US" sz="2400" b="1" dirty="0" err="1" smtClean="0">
                <a:ea typeface="+mn-ea"/>
              </a:rPr>
              <a:t>ironie</a:t>
            </a:r>
            <a:r>
              <a:rPr lang="en-US" sz="2400" dirty="0" smtClean="0">
                <a:ea typeface="+mn-ea"/>
              </a:rPr>
              <a:t>: Die </a:t>
            </a:r>
            <a:r>
              <a:rPr lang="en-US" sz="2400" dirty="0" err="1" smtClean="0">
                <a:ea typeface="+mn-ea"/>
              </a:rPr>
              <a:t>karakter</a:t>
            </a:r>
            <a:r>
              <a:rPr lang="en-US" sz="2400" dirty="0" smtClean="0">
                <a:ea typeface="+mn-ea"/>
              </a:rPr>
              <a:t> </a:t>
            </a:r>
            <a:r>
              <a:rPr lang="en-US" sz="2400" dirty="0" err="1" smtClean="0">
                <a:ea typeface="+mn-ea"/>
              </a:rPr>
              <a:t>sê</a:t>
            </a:r>
            <a:r>
              <a:rPr lang="en-US" sz="2400" dirty="0" smtClean="0">
                <a:ea typeface="+mn-ea"/>
              </a:rPr>
              <a:t> </a:t>
            </a:r>
            <a:r>
              <a:rPr lang="en-US" sz="2400" dirty="0" err="1" smtClean="0">
                <a:ea typeface="+mn-ea"/>
              </a:rPr>
              <a:t>iets</a:t>
            </a:r>
            <a:r>
              <a:rPr lang="en-US" sz="2400" dirty="0" smtClean="0">
                <a:ea typeface="+mn-ea"/>
              </a:rPr>
              <a:t>, maar </a:t>
            </a:r>
            <a:r>
              <a:rPr lang="en-US" sz="2400" dirty="0" err="1" smtClean="0">
                <a:ea typeface="+mn-ea"/>
              </a:rPr>
              <a:t>bedoel</a:t>
            </a:r>
            <a:r>
              <a:rPr lang="en-US" sz="2400" dirty="0" smtClean="0">
                <a:ea typeface="+mn-ea"/>
              </a:rPr>
              <a:t> </a:t>
            </a:r>
            <a:r>
              <a:rPr lang="en-US" sz="2400" dirty="0" err="1" smtClean="0">
                <a:ea typeface="+mn-ea"/>
              </a:rPr>
              <a:t>eintlik</a:t>
            </a:r>
            <a:r>
              <a:rPr lang="en-US" sz="2400" dirty="0" smtClean="0">
                <a:ea typeface="+mn-ea"/>
              </a:rPr>
              <a:t> die </a:t>
            </a:r>
            <a:r>
              <a:rPr lang="en-US" sz="2400" dirty="0" err="1" smtClean="0">
                <a:ea typeface="+mn-ea"/>
              </a:rPr>
              <a:t>teenoorgestelde</a:t>
            </a:r>
            <a:r>
              <a:rPr lang="en-US" sz="2400" dirty="0" smtClean="0">
                <a:ea typeface="+mn-ea"/>
              </a:rPr>
              <a:t>. </a:t>
            </a:r>
            <a:endParaRPr lang="en-US" sz="2400" b="1" dirty="0" smtClean="0">
              <a:ea typeface="+mn-ea"/>
            </a:endParaRPr>
          </a:p>
          <a:p>
            <a:pPr marL="393700" lvl="1" indent="-282575">
              <a:spcBef>
                <a:spcPts val="600"/>
              </a:spcBef>
              <a:buFontTx/>
              <a:buChar char="•"/>
              <a:defRPr/>
            </a:pPr>
            <a:r>
              <a:rPr lang="en-US" sz="2400" b="1" dirty="0" err="1" smtClean="0">
                <a:ea typeface="+mn-ea"/>
              </a:rPr>
              <a:t>Situasionele</a:t>
            </a:r>
            <a:r>
              <a:rPr lang="en-US" sz="2400" b="1" dirty="0" smtClean="0">
                <a:ea typeface="+mn-ea"/>
              </a:rPr>
              <a:t> </a:t>
            </a:r>
            <a:r>
              <a:rPr lang="en-US" sz="2400" b="1" dirty="0" err="1" smtClean="0">
                <a:ea typeface="+mn-ea"/>
              </a:rPr>
              <a:t>ironie</a:t>
            </a:r>
            <a:r>
              <a:rPr lang="en-US" sz="2400" dirty="0" smtClean="0">
                <a:ea typeface="+mn-ea"/>
              </a:rPr>
              <a:t>: </a:t>
            </a:r>
            <a:r>
              <a:rPr lang="en-US" sz="2400" dirty="0" err="1" smtClean="0">
                <a:ea typeface="+mn-ea"/>
              </a:rPr>
              <a:t>Dit</a:t>
            </a:r>
            <a:r>
              <a:rPr lang="en-US" sz="2400" dirty="0" smtClean="0">
                <a:ea typeface="+mn-ea"/>
              </a:rPr>
              <a:t> </a:t>
            </a:r>
            <a:r>
              <a:rPr lang="en-US" sz="2400" dirty="0" err="1" smtClean="0">
                <a:ea typeface="+mn-ea"/>
              </a:rPr>
              <a:t>wat</a:t>
            </a:r>
            <a:r>
              <a:rPr lang="en-US" sz="2400" dirty="0" smtClean="0">
                <a:ea typeface="+mn-ea"/>
              </a:rPr>
              <a:t> </a:t>
            </a:r>
            <a:r>
              <a:rPr lang="en-US" sz="2400" dirty="0" err="1" smtClean="0">
                <a:ea typeface="+mn-ea"/>
              </a:rPr>
              <a:t>gebeur</a:t>
            </a:r>
            <a:r>
              <a:rPr lang="en-US" sz="2400" dirty="0" smtClean="0">
                <a:ea typeface="+mn-ea"/>
              </a:rPr>
              <a:t>, is </a:t>
            </a:r>
            <a:r>
              <a:rPr lang="en-US" sz="2400" dirty="0" err="1" smtClean="0">
                <a:ea typeface="+mn-ea"/>
              </a:rPr>
              <a:t>anders</a:t>
            </a:r>
            <a:r>
              <a:rPr lang="en-US" sz="2400" dirty="0" smtClean="0">
                <a:ea typeface="+mn-ea"/>
              </a:rPr>
              <a:t> as </a:t>
            </a:r>
            <a:r>
              <a:rPr lang="en-US" sz="2400" dirty="0" err="1" smtClean="0">
                <a:ea typeface="+mn-ea"/>
              </a:rPr>
              <a:t>wat</a:t>
            </a:r>
            <a:r>
              <a:rPr lang="en-US" sz="2400" dirty="0" smtClean="0">
                <a:ea typeface="+mn-ea"/>
              </a:rPr>
              <a:t> </a:t>
            </a:r>
            <a:r>
              <a:rPr lang="en-US" sz="2400" dirty="0" err="1" smtClean="0">
                <a:ea typeface="+mn-ea"/>
              </a:rPr>
              <a:t>ons</a:t>
            </a:r>
            <a:r>
              <a:rPr lang="en-US" sz="2400" dirty="0" smtClean="0">
                <a:ea typeface="+mn-ea"/>
              </a:rPr>
              <a:t> </a:t>
            </a:r>
            <a:r>
              <a:rPr lang="en-US" sz="2400" dirty="0" err="1" smtClean="0">
                <a:ea typeface="+mn-ea"/>
              </a:rPr>
              <a:t>verwag</a:t>
            </a:r>
            <a:r>
              <a:rPr lang="en-US" sz="2400" dirty="0" smtClean="0">
                <a:ea typeface="+mn-ea"/>
              </a:rPr>
              <a:t> het. </a:t>
            </a:r>
          </a:p>
          <a:p>
            <a:pPr marL="393700" lvl="1" indent="-282575">
              <a:spcBef>
                <a:spcPts val="600"/>
              </a:spcBef>
              <a:buFontTx/>
              <a:buChar char="•"/>
              <a:defRPr/>
            </a:pPr>
            <a:r>
              <a:rPr lang="en-US" sz="2400" b="1" dirty="0" err="1" smtClean="0">
                <a:ea typeface="+mn-ea"/>
              </a:rPr>
              <a:t>Dramatiese</a:t>
            </a:r>
            <a:r>
              <a:rPr lang="en-US" sz="2400" b="1" dirty="0" smtClean="0">
                <a:ea typeface="+mn-ea"/>
              </a:rPr>
              <a:t> </a:t>
            </a:r>
            <a:r>
              <a:rPr lang="en-US" sz="2400" b="1" dirty="0" err="1" smtClean="0">
                <a:ea typeface="+mn-ea"/>
              </a:rPr>
              <a:t>ironie</a:t>
            </a:r>
            <a:r>
              <a:rPr lang="en-US" sz="2400" dirty="0" smtClean="0">
                <a:ea typeface="+mn-ea"/>
              </a:rPr>
              <a:t>: Die </a:t>
            </a:r>
            <a:r>
              <a:rPr lang="en-US" sz="2400" dirty="0" err="1" smtClean="0">
                <a:ea typeface="+mn-ea"/>
              </a:rPr>
              <a:t>leser</a:t>
            </a:r>
            <a:r>
              <a:rPr lang="en-US" sz="2400" dirty="0" smtClean="0">
                <a:ea typeface="+mn-ea"/>
              </a:rPr>
              <a:t> </a:t>
            </a:r>
            <a:r>
              <a:rPr lang="en-US" sz="2400" dirty="0" err="1" smtClean="0">
                <a:ea typeface="+mn-ea"/>
              </a:rPr>
              <a:t>beskik</a:t>
            </a:r>
            <a:r>
              <a:rPr lang="en-US" sz="2400" dirty="0" smtClean="0">
                <a:ea typeface="+mn-ea"/>
              </a:rPr>
              <a:t> </a:t>
            </a:r>
            <a:r>
              <a:rPr lang="en-US" sz="2400" dirty="0" err="1" smtClean="0">
                <a:ea typeface="+mn-ea"/>
              </a:rPr>
              <a:t>oor</a:t>
            </a:r>
            <a:r>
              <a:rPr lang="en-US" sz="2400" dirty="0" smtClean="0">
                <a:ea typeface="+mn-ea"/>
              </a:rPr>
              <a:t> </a:t>
            </a:r>
            <a:r>
              <a:rPr lang="en-US" sz="2400" dirty="0" err="1" smtClean="0">
                <a:ea typeface="+mn-ea"/>
              </a:rPr>
              <a:t>inligting</a:t>
            </a:r>
            <a:r>
              <a:rPr lang="en-US" sz="2400" dirty="0" smtClean="0">
                <a:ea typeface="+mn-ea"/>
              </a:rPr>
              <a:t> </a:t>
            </a:r>
            <a:r>
              <a:rPr lang="en-US" sz="2400" dirty="0" err="1" smtClean="0">
                <a:ea typeface="+mn-ea"/>
              </a:rPr>
              <a:t>wat</a:t>
            </a:r>
            <a:r>
              <a:rPr lang="en-US" sz="2400" dirty="0" smtClean="0">
                <a:ea typeface="+mn-ea"/>
              </a:rPr>
              <a:t> die </a:t>
            </a:r>
            <a:r>
              <a:rPr lang="en-US" sz="2400" dirty="0" err="1" smtClean="0">
                <a:ea typeface="+mn-ea"/>
              </a:rPr>
              <a:t>karakters</a:t>
            </a:r>
            <a:r>
              <a:rPr lang="en-US" sz="2400" dirty="0" smtClean="0">
                <a:ea typeface="+mn-ea"/>
              </a:rPr>
              <a:t> </a:t>
            </a:r>
            <a:r>
              <a:rPr lang="en-US" sz="2400" dirty="0" err="1" smtClean="0">
                <a:ea typeface="+mn-ea"/>
              </a:rPr>
              <a:t>nie</a:t>
            </a:r>
            <a:r>
              <a:rPr lang="en-US" sz="2400" dirty="0" smtClean="0">
                <a:ea typeface="+mn-ea"/>
              </a:rPr>
              <a:t> het </a:t>
            </a:r>
            <a:r>
              <a:rPr lang="en-US" sz="2400" dirty="0" err="1" smtClean="0">
                <a:ea typeface="+mn-ea"/>
              </a:rPr>
              <a:t>nie</a:t>
            </a:r>
            <a:r>
              <a:rPr lang="en-US" sz="2400" dirty="0" smtClean="0">
                <a:ea typeface="+mn-ea"/>
              </a:rPr>
              <a:t>.  </a:t>
            </a:r>
          </a:p>
          <a:p>
            <a:pPr marL="393700" lvl="1" indent="-282575">
              <a:spcBef>
                <a:spcPts val="600"/>
              </a:spcBef>
              <a:buFontTx/>
              <a:buChar char="•"/>
              <a:defRPr/>
            </a:pPr>
            <a:r>
              <a:rPr lang="en-US" sz="2400" b="1" dirty="0" err="1" smtClean="0"/>
              <a:t>Ironiese</a:t>
            </a:r>
            <a:r>
              <a:rPr lang="en-US" sz="2400" b="1" dirty="0" smtClean="0"/>
              <a:t> wending</a:t>
            </a:r>
            <a:r>
              <a:rPr lang="en-US" sz="2400" dirty="0" smtClean="0"/>
              <a:t>: </a:t>
            </a:r>
            <a:r>
              <a:rPr lang="en-US" sz="2400" dirty="0" err="1" smtClean="0"/>
              <a:t>Dit</a:t>
            </a:r>
            <a:r>
              <a:rPr lang="en-US" sz="2400" dirty="0" smtClean="0"/>
              <a:t> is ‘n wending in die </a:t>
            </a:r>
            <a:r>
              <a:rPr lang="en-US" sz="2400" dirty="0" err="1" smtClean="0"/>
              <a:t>intrige</a:t>
            </a:r>
            <a:r>
              <a:rPr lang="en-US" sz="2400" dirty="0" smtClean="0"/>
              <a:t> </a:t>
            </a:r>
            <a:r>
              <a:rPr lang="en-US" sz="2400" dirty="0" err="1" smtClean="0"/>
              <a:t>wat</a:t>
            </a:r>
            <a:r>
              <a:rPr lang="en-US" sz="2400" dirty="0" smtClean="0"/>
              <a:t> teen die </a:t>
            </a:r>
            <a:r>
              <a:rPr lang="en-US" sz="2400" dirty="0" err="1" smtClean="0"/>
              <a:t>einde</a:t>
            </a:r>
            <a:r>
              <a:rPr lang="en-US" sz="2400" dirty="0" smtClean="0"/>
              <a:t> van die </a:t>
            </a:r>
            <a:r>
              <a:rPr lang="en-US" sz="2400" dirty="0" err="1" smtClean="0"/>
              <a:t>verhaal</a:t>
            </a:r>
            <a:r>
              <a:rPr lang="en-US" sz="2400" dirty="0" smtClean="0"/>
              <a:t>/</a:t>
            </a:r>
            <a:r>
              <a:rPr lang="en-US" sz="2400" dirty="0" err="1" smtClean="0"/>
              <a:t>storie</a:t>
            </a:r>
            <a:r>
              <a:rPr lang="en-US" sz="2400" dirty="0" smtClean="0"/>
              <a:t> </a:t>
            </a:r>
            <a:r>
              <a:rPr lang="en-US" sz="2400" dirty="0" err="1" smtClean="0"/>
              <a:t>plaasvind</a:t>
            </a:r>
            <a:r>
              <a:rPr lang="en-US" sz="2400" dirty="0" smtClean="0"/>
              <a:t>.  </a:t>
            </a:r>
            <a:r>
              <a:rPr lang="en-US" sz="2400" dirty="0" err="1" smtClean="0"/>
              <a:t>Dit</a:t>
            </a:r>
            <a:r>
              <a:rPr lang="en-US" sz="2400" dirty="0" smtClean="0"/>
              <a:t> is ‘n </a:t>
            </a:r>
            <a:r>
              <a:rPr lang="en-US" sz="2400" dirty="0" err="1" smtClean="0"/>
              <a:t>slotsom</a:t>
            </a:r>
            <a:r>
              <a:rPr lang="en-US" sz="2400" dirty="0" smtClean="0"/>
              <a:t> </a:t>
            </a:r>
            <a:r>
              <a:rPr lang="en-US" sz="2400" dirty="0" err="1" smtClean="0"/>
              <a:t>wat</a:t>
            </a:r>
            <a:r>
              <a:rPr lang="en-US" sz="2400" dirty="0" smtClean="0"/>
              <a:t> die </a:t>
            </a:r>
            <a:r>
              <a:rPr lang="en-US" sz="2400" dirty="0" err="1" smtClean="0"/>
              <a:t>gehoor</a:t>
            </a:r>
            <a:r>
              <a:rPr lang="en-US" sz="2400" dirty="0" smtClean="0"/>
              <a:t>/</a:t>
            </a:r>
            <a:r>
              <a:rPr lang="en-US" sz="2400" dirty="0" err="1" smtClean="0"/>
              <a:t>leser</a:t>
            </a:r>
            <a:r>
              <a:rPr lang="en-US" sz="2400" dirty="0" smtClean="0"/>
              <a:t> </a:t>
            </a:r>
            <a:r>
              <a:rPr lang="en-US" sz="2400" dirty="0" err="1" smtClean="0"/>
              <a:t>dwing</a:t>
            </a:r>
            <a:r>
              <a:rPr lang="en-US" sz="2400" dirty="0" smtClean="0"/>
              <a:t> </a:t>
            </a:r>
            <a:r>
              <a:rPr lang="en-US" sz="2400" dirty="0" err="1" smtClean="0"/>
              <a:t>om</a:t>
            </a:r>
            <a:r>
              <a:rPr lang="en-US" sz="2400" dirty="0" smtClean="0"/>
              <a:t> </a:t>
            </a:r>
            <a:r>
              <a:rPr lang="en-US" sz="2400" dirty="0" err="1" smtClean="0"/>
              <a:t>na</a:t>
            </a:r>
            <a:r>
              <a:rPr lang="en-US" sz="2400" dirty="0" smtClean="0"/>
              <a:t> </a:t>
            </a:r>
            <a:r>
              <a:rPr lang="en-US" sz="2400" dirty="0" err="1" smtClean="0"/>
              <a:t>te</a:t>
            </a:r>
            <a:r>
              <a:rPr lang="en-US" sz="2400" dirty="0" smtClean="0"/>
              <a:t> dink </a:t>
            </a:r>
            <a:r>
              <a:rPr lang="en-US" sz="2400" dirty="0" err="1" smtClean="0"/>
              <a:t>oor</a:t>
            </a:r>
            <a:r>
              <a:rPr lang="en-US" sz="2400" dirty="0" smtClean="0"/>
              <a:t> </a:t>
            </a:r>
            <a:r>
              <a:rPr lang="en-US" sz="2400" dirty="0" err="1" smtClean="0"/>
              <a:t>dit</a:t>
            </a:r>
            <a:r>
              <a:rPr lang="en-US" sz="2400" dirty="0" smtClean="0"/>
              <a:t> </a:t>
            </a:r>
            <a:r>
              <a:rPr lang="en-US" sz="2400" dirty="0" err="1" smtClean="0"/>
              <a:t>wat</a:t>
            </a:r>
            <a:r>
              <a:rPr lang="en-US" sz="2400" dirty="0" smtClean="0"/>
              <a:t> </a:t>
            </a:r>
            <a:r>
              <a:rPr lang="en-US" sz="2400" dirty="0" err="1" smtClean="0"/>
              <a:t>gebeur</a:t>
            </a:r>
            <a:r>
              <a:rPr lang="en-US" sz="2400" dirty="0" smtClean="0"/>
              <a:t> het, </a:t>
            </a:r>
            <a:r>
              <a:rPr lang="en-US" sz="2400" dirty="0" err="1" smtClean="0"/>
              <a:t>bv</a:t>
            </a:r>
            <a:r>
              <a:rPr lang="en-US" sz="2400" dirty="0" smtClean="0"/>
              <a:t>. die </a:t>
            </a:r>
            <a:r>
              <a:rPr lang="en-US" sz="2400" dirty="0" err="1" smtClean="0"/>
              <a:t>betroubare</a:t>
            </a:r>
            <a:r>
              <a:rPr lang="en-US" sz="2400" dirty="0" smtClean="0"/>
              <a:t> </a:t>
            </a:r>
            <a:r>
              <a:rPr lang="en-US" sz="2400" dirty="0" err="1" smtClean="0"/>
              <a:t>karakter</a:t>
            </a:r>
            <a:r>
              <a:rPr lang="en-US" sz="2400" dirty="0" smtClean="0"/>
              <a:t> </a:t>
            </a:r>
            <a:r>
              <a:rPr lang="en-US" sz="2400" dirty="0" err="1" smtClean="0"/>
              <a:t>blyk</a:t>
            </a:r>
            <a:r>
              <a:rPr lang="en-US" sz="2400" dirty="0" smtClean="0"/>
              <a:t> toe </a:t>
            </a:r>
            <a:r>
              <a:rPr lang="en-US" sz="2400" dirty="0" err="1" smtClean="0"/>
              <a:t>eintlik</a:t>
            </a:r>
            <a:r>
              <a:rPr lang="en-US" sz="2400" dirty="0" smtClean="0"/>
              <a:t> die </a:t>
            </a:r>
            <a:r>
              <a:rPr lang="en-US" sz="2400" dirty="0" err="1" smtClean="0"/>
              <a:t>skelm</a:t>
            </a:r>
            <a:r>
              <a:rPr lang="en-US" sz="2400" dirty="0" smtClean="0"/>
              <a:t> </a:t>
            </a:r>
            <a:r>
              <a:rPr lang="en-US" sz="2400" dirty="0" err="1" smtClean="0"/>
              <a:t>te</a:t>
            </a:r>
            <a:r>
              <a:rPr lang="en-US" sz="2400" dirty="0" smtClean="0"/>
              <a:t> </a:t>
            </a:r>
            <a:r>
              <a:rPr lang="en-US" sz="2400" dirty="0" err="1" smtClean="0"/>
              <a:t>wees</a:t>
            </a:r>
            <a:r>
              <a:rPr lang="en-US" sz="2400" dirty="0" smtClean="0"/>
              <a:t>.</a:t>
            </a:r>
          </a:p>
          <a:p>
            <a:pPr lvl="1" indent="-282575">
              <a:spcBef>
                <a:spcPts val="600"/>
              </a:spcBef>
              <a:buNone/>
              <a:defRPr/>
            </a:pPr>
            <a:r>
              <a:rPr lang="en-US" sz="2400" dirty="0" smtClean="0">
                <a:solidFill>
                  <a:srgbClr val="FF0000"/>
                </a:solidFill>
              </a:rPr>
              <a:t> </a:t>
            </a:r>
          </a:p>
          <a:p>
            <a:pPr lvl="1" indent="-282575">
              <a:buFontTx/>
              <a:buChar char="•"/>
              <a:defRPr/>
            </a:pPr>
            <a:endParaRPr lang="en-US" sz="2400" dirty="0">
              <a:ea typeface="+mn-ea"/>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6"/>
          <p:cNvSpPr>
            <a:spLocks noGrp="1"/>
          </p:cNvSpPr>
          <p:nvPr>
            <p:ph type="title"/>
          </p:nvPr>
        </p:nvSpPr>
        <p:spPr>
          <a:xfrm>
            <a:off x="457200" y="0"/>
            <a:ext cx="8229600" cy="714356"/>
          </a:xfrm>
        </p:spPr>
        <p:txBody>
          <a:bodyPr/>
          <a:lstStyle/>
          <a:p>
            <a:r>
              <a:rPr lang="en-US" sz="4000" dirty="0" err="1" smtClean="0">
                <a:ea typeface="ＭＳ Ｐゴシック" pitchFamily="34" charset="-128"/>
              </a:rPr>
              <a:t>Toneelaanwysings</a:t>
            </a:r>
            <a:r>
              <a:rPr lang="en-US" sz="4000" dirty="0" smtClean="0">
                <a:ea typeface="ＭＳ Ｐゴシック" pitchFamily="34" charset="-128"/>
              </a:rPr>
              <a:t> (drama) </a:t>
            </a:r>
            <a:endParaRPr lang="en-ZA" dirty="0" smtClean="0">
              <a:ea typeface="ＭＳ Ｐゴシック" pitchFamily="34" charset="-128"/>
            </a:endParaRPr>
          </a:p>
        </p:txBody>
      </p:sp>
      <p:sp>
        <p:nvSpPr>
          <p:cNvPr id="38915" name="Text Placeholder 7"/>
          <p:cNvSpPr>
            <a:spLocks noGrp="1"/>
          </p:cNvSpPr>
          <p:nvPr>
            <p:ph idx="1"/>
          </p:nvPr>
        </p:nvSpPr>
        <p:spPr>
          <a:xfrm>
            <a:off x="457200" y="1142984"/>
            <a:ext cx="8229600" cy="4983179"/>
          </a:xfrm>
        </p:spPr>
        <p:txBody>
          <a:bodyPr/>
          <a:lstStyle/>
          <a:p>
            <a:endParaRPr lang="en-US" sz="2800" dirty="0" smtClean="0">
              <a:solidFill>
                <a:srgbClr val="000000"/>
              </a:solidFill>
              <a:latin typeface="Calibri" pitchFamily="34" charset="0"/>
              <a:ea typeface="ＭＳ Ｐゴシック" pitchFamily="34" charset="-128"/>
            </a:endParaRPr>
          </a:p>
          <a:p>
            <a:pPr>
              <a:lnSpc>
                <a:spcPct val="80000"/>
              </a:lnSpc>
            </a:pPr>
            <a:r>
              <a:rPr lang="en-US" sz="2800" dirty="0" err="1" smtClean="0">
                <a:latin typeface="Calibri" pitchFamily="34" charset="0"/>
                <a:ea typeface="ＭＳ Ｐゴシック" pitchFamily="34" charset="-128"/>
              </a:rPr>
              <a:t>Instruksies</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wat</a:t>
            </a:r>
            <a:r>
              <a:rPr lang="en-US" sz="2800" dirty="0" smtClean="0">
                <a:latin typeface="Calibri" pitchFamily="34" charset="0"/>
                <a:ea typeface="ＭＳ Ｐゴシック" pitchFamily="34" charset="-128"/>
              </a:rPr>
              <a:t> die </a:t>
            </a:r>
            <a:r>
              <a:rPr lang="en-US" sz="2800" dirty="0" err="1" smtClean="0">
                <a:latin typeface="Calibri" pitchFamily="34" charset="0"/>
                <a:ea typeface="ＭＳ Ｐゴシック" pitchFamily="34" charset="-128"/>
              </a:rPr>
              <a:t>dramaturg</a:t>
            </a:r>
            <a:r>
              <a:rPr lang="en-US" sz="2800" dirty="0" smtClean="0">
                <a:latin typeface="Calibri" pitchFamily="34" charset="0"/>
                <a:ea typeface="ＭＳ Ｐゴシック" pitchFamily="34" charset="-128"/>
              </a:rPr>
              <a:t> in die </a:t>
            </a:r>
            <a:r>
              <a:rPr lang="en-US" sz="2800" dirty="0" err="1" smtClean="0">
                <a:latin typeface="Calibri" pitchFamily="34" charset="0"/>
                <a:ea typeface="ＭＳ Ｐゴシック" pitchFamily="34" charset="-128"/>
              </a:rPr>
              <a:t>teks</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aan</a:t>
            </a:r>
            <a:r>
              <a:rPr lang="en-US" sz="2800" dirty="0" smtClean="0">
                <a:latin typeface="Calibri" pitchFamily="34" charset="0"/>
                <a:ea typeface="ＭＳ Ｐゴシック" pitchFamily="34" charset="-128"/>
              </a:rPr>
              <a:t> die </a:t>
            </a:r>
            <a:r>
              <a:rPr lang="en-US" sz="2800" dirty="0" err="1" smtClean="0">
                <a:latin typeface="Calibri" pitchFamily="34" charset="0"/>
                <a:ea typeface="ＭＳ Ｐゴシック" pitchFamily="34" charset="-128"/>
              </a:rPr>
              <a:t>akteurs</a:t>
            </a:r>
            <a:r>
              <a:rPr lang="en-US" sz="2800" dirty="0" smtClean="0">
                <a:latin typeface="Calibri" pitchFamily="34" charset="0"/>
                <a:ea typeface="ＭＳ Ｐゴシック" pitchFamily="34" charset="-128"/>
              </a:rPr>
              <a:t> gee </a:t>
            </a:r>
          </a:p>
          <a:p>
            <a:pPr>
              <a:lnSpc>
                <a:spcPct val="80000"/>
              </a:lnSpc>
            </a:pPr>
            <a:endParaRPr lang="en-US" sz="2800" dirty="0" smtClean="0">
              <a:latin typeface="Calibri" pitchFamily="34" charset="0"/>
              <a:ea typeface="ＭＳ Ｐゴシック" pitchFamily="34" charset="-128"/>
            </a:endParaRPr>
          </a:p>
          <a:p>
            <a:pPr>
              <a:lnSpc>
                <a:spcPct val="80000"/>
              </a:lnSpc>
            </a:pPr>
            <a:r>
              <a:rPr lang="en-US" sz="2800" dirty="0" err="1" smtClean="0">
                <a:latin typeface="Calibri" pitchFamily="34" charset="0"/>
                <a:ea typeface="ＭＳ Ｐゴシック" pitchFamily="34" charset="-128"/>
              </a:rPr>
              <a:t>Inligting</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oor</a:t>
            </a:r>
            <a:r>
              <a:rPr lang="en-US" sz="2800" dirty="0" smtClean="0">
                <a:latin typeface="Calibri" pitchFamily="34" charset="0"/>
                <a:ea typeface="ＭＳ Ｐゴシック" pitchFamily="34" charset="-128"/>
              </a:rPr>
              <a:t> die </a:t>
            </a:r>
            <a:r>
              <a:rPr lang="en-US" sz="2800" dirty="0" err="1" smtClean="0">
                <a:latin typeface="Calibri" pitchFamily="34" charset="0"/>
                <a:ea typeface="ＭＳ Ｐゴシック" pitchFamily="34" charset="-128"/>
              </a:rPr>
              <a:t>aksies</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voorkoms</a:t>
            </a:r>
            <a:r>
              <a:rPr lang="en-US" sz="2800" dirty="0" smtClean="0">
                <a:latin typeface="Calibri" pitchFamily="34" charset="0"/>
                <a:ea typeface="ＭＳ Ｐゴシック" pitchFamily="34" charset="-128"/>
              </a:rPr>
              <a:t> en </a:t>
            </a:r>
            <a:r>
              <a:rPr lang="en-US" sz="2800" dirty="0" err="1" smtClean="0">
                <a:latin typeface="Calibri" pitchFamily="34" charset="0"/>
                <a:ea typeface="ＭＳ Ｐゴシック" pitchFamily="34" charset="-128"/>
              </a:rPr>
              <a:t>gedrag</a:t>
            </a:r>
            <a:r>
              <a:rPr lang="en-US" sz="2800" dirty="0" smtClean="0">
                <a:latin typeface="Calibri" pitchFamily="34" charset="0"/>
                <a:ea typeface="ＭＳ Ｐゴシック" pitchFamily="34" charset="-128"/>
              </a:rPr>
              <a:t> van die </a:t>
            </a:r>
            <a:r>
              <a:rPr lang="en-US" sz="2800" dirty="0" err="1" smtClean="0">
                <a:latin typeface="Calibri" pitchFamily="34" charset="0"/>
                <a:ea typeface="ＭＳ Ｐゴシック" pitchFamily="34" charset="-128"/>
              </a:rPr>
              <a:t>karakters</a:t>
            </a:r>
            <a:endParaRPr lang="en-US" sz="2800" dirty="0" smtClean="0">
              <a:latin typeface="Calibri" pitchFamily="34" charset="0"/>
              <a:ea typeface="ＭＳ Ｐゴシック" pitchFamily="34" charset="-128"/>
            </a:endParaRPr>
          </a:p>
          <a:p>
            <a:pPr>
              <a:lnSpc>
                <a:spcPct val="80000"/>
              </a:lnSpc>
            </a:pPr>
            <a:endParaRPr lang="en-US" sz="2800" dirty="0" smtClean="0">
              <a:latin typeface="Calibri" pitchFamily="34" charset="0"/>
              <a:ea typeface="ＭＳ Ｐゴシック" pitchFamily="34" charset="-128"/>
            </a:endParaRPr>
          </a:p>
          <a:p>
            <a:pPr>
              <a:lnSpc>
                <a:spcPct val="80000"/>
              </a:lnSpc>
            </a:pPr>
            <a:r>
              <a:rPr lang="en-US" sz="2800" dirty="0" err="1" smtClean="0">
                <a:latin typeface="Calibri" pitchFamily="34" charset="0"/>
                <a:ea typeface="ＭＳ Ｐゴシック" pitchFamily="34" charset="-128"/>
              </a:rPr>
              <a:t>Plek</a:t>
            </a:r>
            <a:r>
              <a:rPr lang="en-US" sz="2800" dirty="0" smtClean="0">
                <a:latin typeface="Calibri" pitchFamily="34" charset="0"/>
                <a:ea typeface="ＭＳ Ｐゴシック" pitchFamily="34" charset="-128"/>
              </a:rPr>
              <a:t>- en </a:t>
            </a:r>
            <a:r>
              <a:rPr lang="en-US" sz="2800" dirty="0" err="1" smtClean="0">
                <a:latin typeface="Calibri" pitchFamily="34" charset="0"/>
                <a:ea typeface="ＭＳ Ｐゴシック" pitchFamily="34" charset="-128"/>
              </a:rPr>
              <a:t>tydsaanduidings</a:t>
            </a:r>
            <a:endParaRPr lang="en-US" sz="2800" dirty="0" smtClean="0">
              <a:latin typeface="Calibri" pitchFamily="34" charset="0"/>
              <a:ea typeface="ＭＳ Ｐゴシック" pitchFamily="34" charset="-128"/>
            </a:endParaRPr>
          </a:p>
          <a:p>
            <a:pPr>
              <a:lnSpc>
                <a:spcPct val="80000"/>
              </a:lnSpc>
            </a:pPr>
            <a:endParaRPr lang="en-US" sz="2800" dirty="0" smtClean="0">
              <a:latin typeface="Calibri" pitchFamily="34" charset="0"/>
              <a:ea typeface="ＭＳ Ｐゴシック" pitchFamily="34" charset="-128"/>
            </a:endParaRPr>
          </a:p>
          <a:p>
            <a:pPr>
              <a:lnSpc>
                <a:spcPct val="80000"/>
              </a:lnSpc>
            </a:pPr>
            <a:r>
              <a:rPr lang="en-US" sz="2800" dirty="0" smtClean="0">
                <a:latin typeface="Calibri" pitchFamily="34" charset="0"/>
                <a:ea typeface="ＭＳ Ｐゴシック" pitchFamily="34" charset="-128"/>
              </a:rPr>
              <a:t>Help die </a:t>
            </a:r>
            <a:r>
              <a:rPr lang="en-US" sz="2800" dirty="0" err="1" smtClean="0">
                <a:latin typeface="Calibri" pitchFamily="34" charset="0"/>
                <a:ea typeface="ＭＳ Ｐゴシック" pitchFamily="34" charset="-128"/>
              </a:rPr>
              <a:t>leser</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om</a:t>
            </a:r>
            <a:r>
              <a:rPr lang="en-US" sz="2800" dirty="0" smtClean="0">
                <a:latin typeface="Calibri" pitchFamily="34" charset="0"/>
                <a:ea typeface="ＭＳ Ｐゴシック" pitchFamily="34" charset="-128"/>
              </a:rPr>
              <a:t> die </a:t>
            </a:r>
            <a:r>
              <a:rPr lang="en-US" sz="2800" dirty="0" err="1" smtClean="0">
                <a:latin typeface="Calibri" pitchFamily="34" charset="0"/>
                <a:ea typeface="ＭＳ Ｐゴシック" pitchFamily="34" charset="-128"/>
              </a:rPr>
              <a:t>karakters</a:t>
            </a:r>
            <a:r>
              <a:rPr lang="en-US" sz="2800" dirty="0" smtClean="0">
                <a:latin typeface="Calibri" pitchFamily="34" charset="0"/>
                <a:ea typeface="ＭＳ Ｐゴシック" pitchFamily="34" charset="-128"/>
              </a:rPr>
              <a:t> se </a:t>
            </a:r>
            <a:r>
              <a:rPr lang="en-US" sz="2800" dirty="0" err="1" smtClean="0">
                <a:latin typeface="Calibri" pitchFamily="34" charset="0"/>
                <a:ea typeface="ＭＳ Ｐゴシック" pitchFamily="34" charset="-128"/>
              </a:rPr>
              <a:t>optrede</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te</a:t>
            </a:r>
            <a:r>
              <a:rPr lang="en-US" sz="2800" dirty="0" smtClean="0">
                <a:latin typeface="Calibri" pitchFamily="34" charset="0"/>
                <a:ea typeface="ＭＳ Ｐゴシック" pitchFamily="34" charset="-128"/>
              </a:rPr>
              <a:t> </a:t>
            </a:r>
            <a:r>
              <a:rPr lang="en-US" sz="2800" dirty="0" err="1" smtClean="0">
                <a:latin typeface="Calibri" pitchFamily="34" charset="0"/>
                <a:ea typeface="ＭＳ Ｐゴシック" pitchFamily="34" charset="-128"/>
              </a:rPr>
              <a:t>verstaan</a:t>
            </a:r>
            <a:endParaRPr lang="en-ZA" sz="2800" dirty="0" smtClean="0">
              <a:latin typeface="Calibri" pitchFamily="34" charset="0"/>
              <a:ea typeface="ＭＳ Ｐゴシック" pitchFamily="34" charset="-128"/>
            </a:endParaRPr>
          </a:p>
          <a:p>
            <a:pPr eaLnBrk="1" hangingPunct="1">
              <a:lnSpc>
                <a:spcPct val="90000"/>
              </a:lnSpc>
            </a:pPr>
            <a:endParaRPr lang="en-US" sz="2800" dirty="0" smtClean="0">
              <a:ea typeface="ＭＳ Ｐゴシック" pitchFamily="34" charset="-128"/>
            </a:endParaRPr>
          </a:p>
        </p:txBody>
      </p:sp>
      <p:sp>
        <p:nvSpPr>
          <p:cNvPr id="38913" name="Slide Number Placeholder 4"/>
          <p:cNvSpPr>
            <a:spLocks noGrp="1"/>
          </p:cNvSpPr>
          <p:nvPr>
            <p:ph type="sldNum" sz="quarter" idx="11"/>
          </p:nvPr>
        </p:nvSpPr>
        <p:spPr>
          <a:noFill/>
        </p:spPr>
        <p:txBody>
          <a:bodyPr/>
          <a:lstStyle/>
          <a:p>
            <a:fld id="{5DA2E2FC-F11B-4ACA-B4B7-D862AF2D8CB8}" type="slidenum">
              <a:rPr lang="en-US"/>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857232"/>
          </a:xfrm>
        </p:spPr>
        <p:txBody>
          <a:bodyPr/>
          <a:lstStyle/>
          <a:p>
            <a:r>
              <a:rPr lang="en-US" b="1" dirty="0" smtClean="0">
                <a:ea typeface="ＭＳ Ｐゴシック" pitchFamily="34" charset="-128"/>
              </a:rPr>
              <a:t>LETTERKUNDE</a:t>
            </a:r>
            <a:endParaRPr lang="en-US" dirty="0"/>
          </a:p>
        </p:txBody>
      </p:sp>
      <p:sp>
        <p:nvSpPr>
          <p:cNvPr id="6" name="Content Placeholder 5"/>
          <p:cNvSpPr>
            <a:spLocks noGrp="1"/>
          </p:cNvSpPr>
          <p:nvPr>
            <p:ph idx="1"/>
          </p:nvPr>
        </p:nvSpPr>
        <p:spPr/>
        <p:txBody>
          <a:bodyPr/>
          <a:lstStyle/>
          <a:p>
            <a:pPr lvl="1">
              <a:lnSpc>
                <a:spcPct val="80000"/>
              </a:lnSpc>
              <a:buSzPct val="78000"/>
              <a:buNone/>
            </a:pPr>
            <a:r>
              <a:rPr lang="en-US" sz="2700" b="1" dirty="0" err="1" smtClean="0">
                <a:latin typeface="Calibri" pitchFamily="34" charset="0"/>
                <a:ea typeface="Arial" pitchFamily="34" charset="0"/>
              </a:rPr>
              <a:t>Tweede</a:t>
            </a:r>
            <a:r>
              <a:rPr lang="en-US" sz="2700" b="1" dirty="0" smtClean="0">
                <a:latin typeface="Calibri" pitchFamily="34" charset="0"/>
                <a:ea typeface="Arial" pitchFamily="34" charset="0"/>
              </a:rPr>
              <a:t> </a:t>
            </a:r>
            <a:r>
              <a:rPr lang="en-US" sz="2700" b="1" dirty="0" err="1" smtClean="0">
                <a:latin typeface="Calibri" pitchFamily="34" charset="0"/>
                <a:ea typeface="Arial" pitchFamily="34" charset="0"/>
              </a:rPr>
              <a:t>Addisionele</a:t>
            </a:r>
            <a:r>
              <a:rPr lang="en-US" sz="2700" b="1" dirty="0" smtClean="0">
                <a:latin typeface="Calibri" pitchFamily="34" charset="0"/>
                <a:ea typeface="Arial" pitchFamily="34" charset="0"/>
              </a:rPr>
              <a:t> </a:t>
            </a:r>
            <a:r>
              <a:rPr lang="en-US" sz="2700" b="1" dirty="0" err="1" smtClean="0">
                <a:latin typeface="Calibri" pitchFamily="34" charset="0"/>
                <a:ea typeface="Arial" pitchFamily="34" charset="0"/>
              </a:rPr>
              <a:t>Taal</a:t>
            </a:r>
            <a:r>
              <a:rPr lang="en-US" sz="2700" b="1" dirty="0" smtClean="0">
                <a:latin typeface="Calibri" pitchFamily="34" charset="0"/>
                <a:ea typeface="Arial" pitchFamily="34" charset="0"/>
              </a:rPr>
              <a:t>:</a:t>
            </a:r>
          </a:p>
          <a:p>
            <a:pPr lvl="1">
              <a:lnSpc>
                <a:spcPct val="80000"/>
              </a:lnSpc>
              <a:buSzPct val="78000"/>
              <a:buNone/>
            </a:pPr>
            <a:r>
              <a:rPr lang="en-US" sz="2700" dirty="0" err="1" smtClean="0">
                <a:latin typeface="Calibri" pitchFamily="34" charset="0"/>
                <a:ea typeface="Arial" pitchFamily="34" charset="0"/>
              </a:rPr>
              <a:t>Kies</a:t>
            </a:r>
            <a:r>
              <a:rPr lang="en-US" sz="2700" dirty="0" smtClean="0">
                <a:latin typeface="Calibri" pitchFamily="34" charset="0"/>
                <a:ea typeface="Arial" pitchFamily="34" charset="0"/>
              </a:rPr>
              <a:t> EEN van die </a:t>
            </a:r>
            <a:r>
              <a:rPr lang="en-US" sz="2700" dirty="0" err="1" smtClean="0">
                <a:latin typeface="Calibri" pitchFamily="34" charset="0"/>
                <a:ea typeface="Arial" pitchFamily="34" charset="0"/>
              </a:rPr>
              <a:t>volgende</a:t>
            </a:r>
            <a:r>
              <a:rPr lang="en-US" sz="2700" dirty="0" smtClean="0">
                <a:latin typeface="Calibri" pitchFamily="34" charset="0"/>
                <a:ea typeface="Arial" pitchFamily="34" charset="0"/>
              </a:rPr>
              <a:t> genres:</a:t>
            </a:r>
          </a:p>
          <a:p>
            <a:pPr lvl="1">
              <a:lnSpc>
                <a:spcPct val="80000"/>
              </a:lnSpc>
              <a:buSzPct val="78000"/>
              <a:buFont typeface="Wingdings" pitchFamily="2" charset="2"/>
              <a:buChar char="§"/>
            </a:pPr>
            <a:r>
              <a:rPr lang="en-US" sz="2700" dirty="0" err="1" smtClean="0">
                <a:latin typeface="Calibri" pitchFamily="34" charset="0"/>
                <a:ea typeface="Arial" pitchFamily="34" charset="0"/>
              </a:rPr>
              <a:t>novelle</a:t>
            </a:r>
            <a:endParaRPr lang="en-US" sz="2700" dirty="0" smtClean="0">
              <a:latin typeface="Calibri" pitchFamily="34" charset="0"/>
              <a:ea typeface="Arial" pitchFamily="34" charset="0"/>
            </a:endParaRPr>
          </a:p>
          <a:p>
            <a:pPr lvl="1">
              <a:lnSpc>
                <a:spcPct val="80000"/>
              </a:lnSpc>
              <a:buSzPct val="78000"/>
              <a:buFont typeface="Wingdings" pitchFamily="2" charset="2"/>
              <a:buChar char="§"/>
            </a:pPr>
            <a:r>
              <a:rPr lang="en-US" sz="2700" dirty="0" err="1" smtClean="0">
                <a:latin typeface="Calibri" pitchFamily="34" charset="0"/>
                <a:ea typeface="Arial" pitchFamily="34" charset="0"/>
              </a:rPr>
              <a:t>eenbedryf</a:t>
            </a:r>
            <a:endParaRPr lang="en-US" sz="2700" dirty="0" smtClean="0">
              <a:latin typeface="Calibri" pitchFamily="34" charset="0"/>
              <a:ea typeface="Arial" pitchFamily="34" charset="0"/>
            </a:endParaRPr>
          </a:p>
          <a:p>
            <a:pPr lvl="1">
              <a:lnSpc>
                <a:spcPct val="80000"/>
              </a:lnSpc>
              <a:buSzPct val="78000"/>
              <a:buFont typeface="Wingdings" pitchFamily="2" charset="2"/>
              <a:buChar char="§"/>
            </a:pPr>
            <a:r>
              <a:rPr lang="en-US" sz="2700" dirty="0" err="1" smtClean="0">
                <a:latin typeface="Calibri" pitchFamily="34" charset="0"/>
                <a:ea typeface="Arial" pitchFamily="34" charset="0"/>
              </a:rPr>
              <a:t>kortverhale</a:t>
            </a:r>
            <a:endParaRPr lang="en-US" sz="2700" dirty="0" smtClean="0">
              <a:latin typeface="Calibri" pitchFamily="34" charset="0"/>
              <a:ea typeface="Arial" pitchFamily="34" charset="0"/>
            </a:endParaRPr>
          </a:p>
          <a:p>
            <a:pPr lvl="1">
              <a:lnSpc>
                <a:spcPct val="80000"/>
              </a:lnSpc>
              <a:buSzPct val="78000"/>
              <a:buFont typeface="Wingdings" pitchFamily="2" charset="2"/>
              <a:buChar char="§"/>
            </a:pPr>
            <a:r>
              <a:rPr lang="en-US" sz="2700" dirty="0" err="1" smtClean="0">
                <a:latin typeface="Calibri" pitchFamily="34" charset="0"/>
                <a:ea typeface="Arial" pitchFamily="34" charset="0"/>
              </a:rPr>
              <a:t>poësie</a:t>
            </a:r>
            <a:endParaRPr lang="en-US" sz="2700" dirty="0" smtClean="0">
              <a:latin typeface="Calibri" pitchFamily="34" charset="0"/>
              <a:ea typeface="Arial" pitchFamily="34" charset="0"/>
            </a:endParaRPr>
          </a:p>
          <a:p>
            <a:pPr lvl="1">
              <a:lnSpc>
                <a:spcPct val="80000"/>
              </a:lnSpc>
              <a:buSzPct val="78000"/>
              <a:buFont typeface="Wingdings" pitchFamily="2" charset="2"/>
              <a:buChar char="§"/>
            </a:pPr>
            <a:endParaRPr lang="en-US" sz="2700" dirty="0" smtClean="0">
              <a:latin typeface="Calibri" pitchFamily="34" charset="0"/>
              <a:ea typeface="Arial" pitchFamily="34" charset="0"/>
            </a:endParaRPr>
          </a:p>
          <a:p>
            <a:endParaRPr lang="en-US" dirty="0"/>
          </a:p>
        </p:txBody>
      </p:sp>
      <p:sp>
        <p:nvSpPr>
          <p:cNvPr id="4" name="Footer Placeholder 3"/>
          <p:cNvSpPr>
            <a:spLocks noGrp="1"/>
          </p:cNvSpPr>
          <p:nvPr>
            <p:ph type="ftr" sz="quarter" idx="10"/>
          </p:nvPr>
        </p:nvSpPr>
        <p:spPr/>
        <p:txBody>
          <a:bodyPr/>
          <a:lstStyle/>
          <a:p>
            <a:pPr>
              <a:defRPr/>
            </a:pPr>
            <a:endParaRPr lang="en-ZA"/>
          </a:p>
        </p:txBody>
      </p:sp>
      <p:sp>
        <p:nvSpPr>
          <p:cNvPr id="5" name="Slide Number Placeholder 4"/>
          <p:cNvSpPr>
            <a:spLocks noGrp="1"/>
          </p:cNvSpPr>
          <p:nvPr>
            <p:ph type="sldNum" sz="quarter" idx="11"/>
          </p:nvPr>
        </p:nvSpPr>
        <p:spPr/>
        <p:txBody>
          <a:bodyPr/>
          <a:lstStyle/>
          <a:p>
            <a:fld id="{39FEF4F9-5A86-4D4D-90AD-C93FEA9984E0}" type="slidenum">
              <a:rPr lang="en-ZA" smtClean="0"/>
              <a:pPr/>
              <a:t>3</a:t>
            </a:fld>
            <a:endParaRPr lang="en-ZA"/>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457200" y="274638"/>
            <a:ext cx="8229600" cy="582594"/>
          </a:xfrm>
        </p:spPr>
        <p:txBody>
          <a:bodyPr/>
          <a:lstStyle/>
          <a:p>
            <a:pPr eaLnBrk="1" hangingPunct="1"/>
            <a:r>
              <a:rPr lang="en-US" dirty="0" err="1" smtClean="0">
                <a:latin typeface="Calibri" pitchFamily="34" charset="0"/>
                <a:ea typeface="ＭＳ Ｐゴシック" pitchFamily="34" charset="-128"/>
              </a:rPr>
              <a:t>Beeldspraak</a:t>
            </a:r>
            <a:r>
              <a:rPr lang="en-US" dirty="0" smtClean="0">
                <a:latin typeface="Calibri" pitchFamily="34" charset="0"/>
                <a:ea typeface="ＭＳ Ｐゴシック" pitchFamily="34" charset="-128"/>
              </a:rPr>
              <a:t> </a:t>
            </a:r>
            <a:endParaRPr lang="en-US" dirty="0" smtClean="0">
              <a:ea typeface="ＭＳ Ｐゴシック" pitchFamily="34" charset="-128"/>
            </a:endParaRPr>
          </a:p>
        </p:txBody>
      </p:sp>
      <p:sp>
        <p:nvSpPr>
          <p:cNvPr id="39938" name="Slide Number Placeholder 3"/>
          <p:cNvSpPr>
            <a:spLocks noGrp="1"/>
          </p:cNvSpPr>
          <p:nvPr>
            <p:ph type="sldNum" sz="quarter" idx="4294967295"/>
          </p:nvPr>
        </p:nvSpPr>
        <p:spPr>
          <a:xfrm>
            <a:off x="6553200" y="6245225"/>
            <a:ext cx="2133600" cy="476250"/>
          </a:xfrm>
          <a:prstGeom prst="rect">
            <a:avLst/>
          </a:prstGeom>
          <a:noFill/>
        </p:spPr>
        <p:txBody>
          <a:bodyPr/>
          <a:lstStyle/>
          <a:p>
            <a:fld id="{14D70B45-E55E-40B1-87D0-495F1407A0C8}" type="slidenum">
              <a:rPr lang="en-US"/>
              <a:pPr/>
              <a:t>30</a:t>
            </a:fld>
            <a:endParaRPr lang="en-US"/>
          </a:p>
        </p:txBody>
      </p:sp>
      <p:sp>
        <p:nvSpPr>
          <p:cNvPr id="39939" name="Footer Placeholder 4"/>
          <p:cNvSpPr>
            <a:spLocks noGrp="1"/>
          </p:cNvSpPr>
          <p:nvPr>
            <p:ph type="ftr" sz="quarter" idx="11"/>
          </p:nvPr>
        </p:nvSpPr>
        <p:spPr>
          <a:noFill/>
        </p:spPr>
        <p:txBody>
          <a:bodyPr/>
          <a:lstStyle/>
          <a:p>
            <a:r>
              <a:rPr lang="fr-FR" smtClean="0">
                <a:latin typeface="Arial" pitchFamily="34" charset="0"/>
                <a:ea typeface="ＭＳ Ｐゴシック" pitchFamily="34" charset="-128"/>
              </a:rPr>
              <a:t>9</a:t>
            </a:r>
            <a:endParaRPr lang="en-US" smtClean="0">
              <a:latin typeface="Arial" pitchFamily="34" charset="0"/>
              <a:ea typeface="ＭＳ Ｐゴシック" pitchFamily="34" charset="-128"/>
            </a:endParaRPr>
          </a:p>
        </p:txBody>
      </p:sp>
      <p:sp>
        <p:nvSpPr>
          <p:cNvPr id="6" name="Subtitle 2"/>
          <p:cNvSpPr txBox="1">
            <a:spLocks/>
          </p:cNvSpPr>
          <p:nvPr/>
        </p:nvSpPr>
        <p:spPr bwMode="auto">
          <a:xfrm>
            <a:off x="395288" y="1785938"/>
            <a:ext cx="8424862" cy="385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571500" indent="-571500">
              <a:lnSpc>
                <a:spcPct val="90000"/>
              </a:lnSpc>
              <a:buFont typeface="Arial"/>
              <a:buChar char="•"/>
              <a:defRPr/>
            </a:pPr>
            <a:r>
              <a:rPr lang="en-US" sz="3600" smtClean="0"/>
              <a:t>Beeldspraak/beelde </a:t>
            </a:r>
            <a:r>
              <a:rPr lang="en-US" sz="3600" smtClean="0">
                <a:ea typeface="+mn-ea"/>
              </a:rPr>
              <a:t>is woorde of frases wat op alle sintuie of enige kombinasie van sintuie gerig is</a:t>
            </a:r>
          </a:p>
          <a:p>
            <a:pPr marL="571500" indent="-571500">
              <a:lnSpc>
                <a:spcPct val="90000"/>
              </a:lnSpc>
              <a:buFont typeface="Arial"/>
              <a:buChar char="•"/>
              <a:defRPr/>
            </a:pPr>
            <a:r>
              <a:rPr lang="en-US" sz="3600" smtClean="0">
                <a:ea typeface="+mn-ea"/>
              </a:rPr>
              <a:t>Die gebruik van beelde</a:t>
            </a:r>
          </a:p>
          <a:p>
            <a:pPr marL="571500" indent="-571500">
              <a:lnSpc>
                <a:spcPct val="90000"/>
              </a:lnSpc>
              <a:buFont typeface="Arial"/>
              <a:buChar char="•"/>
              <a:defRPr/>
            </a:pPr>
            <a:r>
              <a:rPr lang="en-US" sz="3600" smtClean="0">
                <a:ea typeface="+mn-ea"/>
              </a:rPr>
              <a:t>Dit het te doen met figuurlike taal</a:t>
            </a:r>
          </a:p>
          <a:p>
            <a:pPr>
              <a:lnSpc>
                <a:spcPct val="90000"/>
              </a:lnSpc>
              <a:defRPr/>
            </a:pPr>
            <a:endParaRPr lang="en-US" sz="2800" smtClean="0">
              <a:ea typeface="+mn-ea"/>
            </a:endParaRPr>
          </a:p>
          <a:p>
            <a:pPr>
              <a:defRPr/>
            </a:pPr>
            <a:endParaRPr lang="en-ZA" sz="2800" dirty="0">
              <a:ea typeface="+mn-ea"/>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457200" y="0"/>
            <a:ext cx="8229600" cy="928670"/>
          </a:xfrm>
        </p:spPr>
        <p:txBody>
          <a:bodyPr/>
          <a:lstStyle/>
          <a:p>
            <a:pPr eaLnBrk="1" hangingPunct="1"/>
            <a:r>
              <a:rPr lang="en-US" sz="4000" dirty="0" err="1" smtClean="0">
                <a:latin typeface="Calibri" pitchFamily="34" charset="0"/>
                <a:ea typeface="ＭＳ Ｐゴシック" pitchFamily="34" charset="-128"/>
              </a:rPr>
              <a:t>Poësie</a:t>
            </a:r>
            <a:r>
              <a:rPr lang="en-US" sz="4000" dirty="0" smtClean="0">
                <a:latin typeface="Calibri" pitchFamily="34" charset="0"/>
                <a:ea typeface="ＭＳ Ｐゴシック" pitchFamily="34" charset="-128"/>
              </a:rPr>
              <a:t>:  </a:t>
            </a:r>
            <a:r>
              <a:rPr lang="en-US" sz="4000" dirty="0" err="1" smtClean="0">
                <a:latin typeface="Calibri" pitchFamily="34" charset="0"/>
                <a:ea typeface="ＭＳ Ｐゴシック" pitchFamily="34" charset="-128"/>
              </a:rPr>
              <a:t>rym</a:t>
            </a:r>
            <a:endParaRPr lang="en-US" sz="4000" dirty="0" smtClean="0">
              <a:ea typeface="ＭＳ Ｐゴシック" pitchFamily="34" charset="-128"/>
            </a:endParaRPr>
          </a:p>
        </p:txBody>
      </p:sp>
      <p:sp>
        <p:nvSpPr>
          <p:cNvPr id="41986" name="Slide Number Placeholder 3"/>
          <p:cNvSpPr>
            <a:spLocks noGrp="1"/>
          </p:cNvSpPr>
          <p:nvPr>
            <p:ph type="sldNum" sz="quarter" idx="4294967295"/>
          </p:nvPr>
        </p:nvSpPr>
        <p:spPr>
          <a:xfrm>
            <a:off x="6553200" y="6245225"/>
            <a:ext cx="2133600" cy="476250"/>
          </a:xfrm>
          <a:prstGeom prst="rect">
            <a:avLst/>
          </a:prstGeom>
          <a:noFill/>
        </p:spPr>
        <p:txBody>
          <a:bodyPr/>
          <a:lstStyle/>
          <a:p>
            <a:fld id="{7AA70BA3-F0AE-4A9E-BF82-554E14277AC5}" type="slidenum">
              <a:rPr lang="en-US"/>
              <a:pPr/>
              <a:t>31</a:t>
            </a:fld>
            <a:endParaRPr lang="en-US"/>
          </a:p>
        </p:txBody>
      </p:sp>
      <p:sp>
        <p:nvSpPr>
          <p:cNvPr id="5" name="Subtitle 2"/>
          <p:cNvSpPr txBox="1">
            <a:spLocks/>
          </p:cNvSpPr>
          <p:nvPr/>
        </p:nvSpPr>
        <p:spPr bwMode="auto">
          <a:xfrm>
            <a:off x="0" y="857232"/>
            <a:ext cx="8613775" cy="5214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marL="342900" indent="-342900" eaLnBrk="0" hangingPunct="0">
              <a:spcBef>
                <a:spcPts val="600"/>
              </a:spcBef>
              <a:spcAft>
                <a:spcPts val="600"/>
              </a:spcAft>
              <a:buFontTx/>
              <a:buChar char="•"/>
            </a:pPr>
            <a:r>
              <a:rPr lang="en-ZA" sz="2400" b="1" dirty="0" err="1">
                <a:latin typeface="Calibri" pitchFamily="34" charset="0"/>
              </a:rPr>
              <a:t>Rym</a:t>
            </a:r>
            <a:r>
              <a:rPr lang="en-ZA" sz="2400" b="1" dirty="0">
                <a:latin typeface="Calibri" pitchFamily="34" charset="0"/>
              </a:rPr>
              <a:t> </a:t>
            </a:r>
            <a:r>
              <a:rPr lang="en-ZA" sz="2400" dirty="0">
                <a:latin typeface="Calibri" pitchFamily="34" charset="0"/>
              </a:rPr>
              <a:t>is die </a:t>
            </a:r>
            <a:r>
              <a:rPr lang="en-ZA" sz="2400" dirty="0" err="1">
                <a:latin typeface="Calibri" pitchFamily="34" charset="0"/>
              </a:rPr>
              <a:t>ooreenkoms</a:t>
            </a:r>
            <a:r>
              <a:rPr lang="en-ZA" sz="2400" dirty="0">
                <a:latin typeface="Calibri" pitchFamily="34" charset="0"/>
              </a:rPr>
              <a:t> </a:t>
            </a:r>
            <a:r>
              <a:rPr lang="en-ZA" sz="2400" dirty="0" err="1">
                <a:latin typeface="Calibri" pitchFamily="34" charset="0"/>
              </a:rPr>
              <a:t>tussen</a:t>
            </a:r>
            <a:r>
              <a:rPr lang="en-ZA" sz="2400" dirty="0">
                <a:latin typeface="Calibri" pitchFamily="34" charset="0"/>
              </a:rPr>
              <a:t> </a:t>
            </a:r>
            <a:r>
              <a:rPr lang="en-ZA" sz="2400" dirty="0" err="1">
                <a:latin typeface="Calibri" pitchFamily="34" charset="0"/>
              </a:rPr>
              <a:t>lettergreepklanke</a:t>
            </a:r>
            <a:r>
              <a:rPr lang="en-ZA" sz="2400" dirty="0">
                <a:latin typeface="Calibri" pitchFamily="34" charset="0"/>
              </a:rPr>
              <a:t> </a:t>
            </a:r>
            <a:r>
              <a:rPr lang="en-ZA" sz="2400" dirty="0" err="1">
                <a:latin typeface="Calibri" pitchFamily="34" charset="0"/>
              </a:rPr>
              <a:t>aan</a:t>
            </a:r>
            <a:r>
              <a:rPr lang="en-ZA" sz="2400" dirty="0">
                <a:latin typeface="Calibri" pitchFamily="34" charset="0"/>
              </a:rPr>
              <a:t> die </a:t>
            </a:r>
            <a:r>
              <a:rPr lang="en-ZA" sz="2400" dirty="0" err="1">
                <a:latin typeface="Calibri" pitchFamily="34" charset="0"/>
              </a:rPr>
              <a:t>einde</a:t>
            </a:r>
            <a:r>
              <a:rPr lang="en-ZA" sz="2400" dirty="0">
                <a:latin typeface="Calibri" pitchFamily="34" charset="0"/>
              </a:rPr>
              <a:t> van twee of </a:t>
            </a:r>
            <a:r>
              <a:rPr lang="en-ZA" sz="2400" dirty="0" err="1">
                <a:latin typeface="Calibri" pitchFamily="34" charset="0"/>
              </a:rPr>
              <a:t>meer</a:t>
            </a:r>
            <a:r>
              <a:rPr lang="en-ZA" sz="2400" dirty="0">
                <a:latin typeface="Calibri" pitchFamily="34" charset="0"/>
              </a:rPr>
              <a:t> re</a:t>
            </a:r>
            <a:r>
              <a:rPr lang="en-US" sz="2400" dirty="0" err="1">
                <a:latin typeface="Calibri" pitchFamily="34" charset="0"/>
              </a:rPr>
              <a:t>ëls</a:t>
            </a:r>
            <a:r>
              <a:rPr lang="en-US" sz="2400" dirty="0">
                <a:latin typeface="Calibri" pitchFamily="34" charset="0"/>
              </a:rPr>
              <a:t>.</a:t>
            </a:r>
            <a:r>
              <a:rPr lang="en-ZA" sz="2400" dirty="0">
                <a:latin typeface="Calibri" pitchFamily="34" charset="0"/>
              </a:rPr>
              <a:t> </a:t>
            </a:r>
          </a:p>
          <a:p>
            <a:pPr marL="342900" indent="-342900" eaLnBrk="0" hangingPunct="0">
              <a:spcBef>
                <a:spcPts val="600"/>
              </a:spcBef>
              <a:spcAft>
                <a:spcPts val="600"/>
              </a:spcAft>
              <a:buFontTx/>
              <a:buChar char="•"/>
            </a:pPr>
            <a:r>
              <a:rPr lang="en-ZA" sz="2400" dirty="0" err="1" smtClean="0">
                <a:solidFill>
                  <a:srgbClr val="000000"/>
                </a:solidFill>
                <a:latin typeface="Calibri" pitchFamily="34" charset="0"/>
              </a:rPr>
              <a:t>Rymsoorte</a:t>
            </a:r>
            <a:r>
              <a:rPr lang="en-ZA" sz="2400" dirty="0">
                <a:solidFill>
                  <a:srgbClr val="000000"/>
                </a:solidFill>
                <a:latin typeface="Calibri" pitchFamily="34" charset="0"/>
              </a:rPr>
              <a:t>:</a:t>
            </a:r>
          </a:p>
          <a:p>
            <a:pPr marL="565150" lvl="1" indent="-219075" eaLnBrk="0" hangingPunct="0">
              <a:lnSpc>
                <a:spcPct val="80000"/>
              </a:lnSpc>
              <a:spcBef>
                <a:spcPts val="600"/>
              </a:spcBef>
              <a:spcAft>
                <a:spcPts val="600"/>
              </a:spcAft>
              <a:buSzPct val="78000"/>
              <a:buFont typeface="Arial" pitchFamily="34" charset="0"/>
              <a:buChar char="•"/>
            </a:pPr>
            <a:r>
              <a:rPr lang="en-ZA" sz="2400" dirty="0" err="1" smtClean="0">
                <a:latin typeface="Calibri" pitchFamily="34" charset="0"/>
              </a:rPr>
              <a:t>Paarrym</a:t>
            </a:r>
            <a:endParaRPr lang="en-US" sz="2400" dirty="0">
              <a:latin typeface="Calibri" pitchFamily="34" charset="0"/>
            </a:endParaRPr>
          </a:p>
          <a:p>
            <a:pPr marL="565150" lvl="1" indent="-219075" eaLnBrk="0" hangingPunct="0">
              <a:lnSpc>
                <a:spcPct val="80000"/>
              </a:lnSpc>
              <a:spcBef>
                <a:spcPts val="600"/>
              </a:spcBef>
              <a:spcAft>
                <a:spcPts val="600"/>
              </a:spcAft>
              <a:buSzPct val="78000"/>
              <a:buFont typeface="Arial" pitchFamily="34" charset="0"/>
              <a:buChar char="•"/>
            </a:pPr>
            <a:r>
              <a:rPr lang="en-US" sz="2400" dirty="0" err="1">
                <a:latin typeface="Calibri" pitchFamily="34" charset="0"/>
              </a:rPr>
              <a:t>Kruisrym</a:t>
            </a:r>
            <a:r>
              <a:rPr lang="en-ZA" sz="2400" dirty="0">
                <a:latin typeface="Calibri" pitchFamily="34" charset="0"/>
              </a:rPr>
              <a:t> </a:t>
            </a:r>
          </a:p>
          <a:p>
            <a:pPr marL="565150" lvl="1" indent="-219075" eaLnBrk="0" hangingPunct="0">
              <a:lnSpc>
                <a:spcPct val="80000"/>
              </a:lnSpc>
              <a:spcBef>
                <a:spcPts val="600"/>
              </a:spcBef>
              <a:spcAft>
                <a:spcPts val="600"/>
              </a:spcAft>
              <a:buSzPct val="78000"/>
              <a:buFont typeface="Arial" pitchFamily="34" charset="0"/>
              <a:buChar char="•"/>
            </a:pPr>
            <a:r>
              <a:rPr lang="en-ZA" sz="2400" dirty="0" err="1" smtClean="0">
                <a:latin typeface="Calibri" pitchFamily="34" charset="0"/>
              </a:rPr>
              <a:t>Omarmende</a:t>
            </a:r>
            <a:r>
              <a:rPr lang="en-ZA" sz="2400" dirty="0" smtClean="0">
                <a:latin typeface="Calibri" pitchFamily="34" charset="0"/>
              </a:rPr>
              <a:t> </a:t>
            </a:r>
            <a:r>
              <a:rPr lang="en-ZA" sz="2400" dirty="0" err="1">
                <a:latin typeface="Calibri" pitchFamily="34" charset="0"/>
              </a:rPr>
              <a:t>rym</a:t>
            </a:r>
            <a:endParaRPr lang="en-ZA" sz="2400" dirty="0">
              <a:latin typeface="Calibri" pitchFamily="34" charset="0"/>
            </a:endParaRPr>
          </a:p>
          <a:p>
            <a:pPr marL="565150" lvl="1" indent="-219075" eaLnBrk="0" hangingPunct="0">
              <a:lnSpc>
                <a:spcPct val="80000"/>
              </a:lnSpc>
              <a:spcBef>
                <a:spcPts val="600"/>
              </a:spcBef>
              <a:spcAft>
                <a:spcPts val="600"/>
              </a:spcAft>
              <a:buSzPct val="78000"/>
              <a:buFont typeface="Arial" pitchFamily="34" charset="0"/>
              <a:buChar char="•"/>
            </a:pPr>
            <a:r>
              <a:rPr lang="en-ZA" sz="2400" dirty="0" err="1">
                <a:latin typeface="Calibri" pitchFamily="34" charset="0"/>
              </a:rPr>
              <a:t>Gebroke</a:t>
            </a:r>
            <a:r>
              <a:rPr lang="en-ZA" sz="2400" dirty="0">
                <a:latin typeface="Calibri" pitchFamily="34" charset="0"/>
              </a:rPr>
              <a:t> </a:t>
            </a:r>
            <a:r>
              <a:rPr lang="en-ZA" sz="2400" dirty="0" err="1">
                <a:latin typeface="Calibri" pitchFamily="34" charset="0"/>
              </a:rPr>
              <a:t>rym</a:t>
            </a:r>
            <a:endParaRPr lang="en-ZA" sz="2400" dirty="0">
              <a:latin typeface="Calibri" pitchFamily="34" charset="0"/>
            </a:endParaRPr>
          </a:p>
          <a:p>
            <a:pPr marL="393700" lvl="1" indent="-330200" eaLnBrk="0" hangingPunct="0">
              <a:lnSpc>
                <a:spcPct val="80000"/>
              </a:lnSpc>
              <a:spcBef>
                <a:spcPts val="600"/>
              </a:spcBef>
              <a:spcAft>
                <a:spcPts val="600"/>
              </a:spcAft>
              <a:buSzPct val="120000"/>
              <a:buFont typeface="Arial" pitchFamily="34" charset="0"/>
              <a:buChar char="•"/>
            </a:pPr>
            <a:r>
              <a:rPr lang="en-ZA" sz="2400" b="1" dirty="0" err="1" smtClean="0">
                <a:latin typeface="Calibri" pitchFamily="34" charset="0"/>
              </a:rPr>
              <a:t>Alliterasie</a:t>
            </a:r>
            <a:r>
              <a:rPr lang="en-ZA" sz="2400" dirty="0" smtClean="0">
                <a:latin typeface="Calibri" pitchFamily="34" charset="0"/>
              </a:rPr>
              <a:t> </a:t>
            </a:r>
            <a:r>
              <a:rPr lang="en-ZA" sz="2400" dirty="0" err="1" smtClean="0">
                <a:latin typeface="Calibri" pitchFamily="34" charset="0"/>
              </a:rPr>
              <a:t>ook</a:t>
            </a:r>
            <a:r>
              <a:rPr lang="en-ZA" sz="2400" dirty="0" smtClean="0">
                <a:latin typeface="Calibri" pitchFamily="34" charset="0"/>
              </a:rPr>
              <a:t> </a:t>
            </a:r>
            <a:r>
              <a:rPr lang="en-ZA" sz="2400" dirty="0" err="1" smtClean="0">
                <a:latin typeface="Calibri" pitchFamily="34" charset="0"/>
              </a:rPr>
              <a:t>genoem</a:t>
            </a:r>
            <a:r>
              <a:rPr lang="en-ZA" sz="2400" dirty="0" smtClean="0">
                <a:latin typeface="Calibri" pitchFamily="34" charset="0"/>
              </a:rPr>
              <a:t> </a:t>
            </a:r>
            <a:r>
              <a:rPr lang="en-ZA" altLang="en-US" sz="2400" dirty="0" smtClean="0">
                <a:latin typeface="Calibri" pitchFamily="34" charset="0"/>
              </a:rPr>
              <a:t>“</a:t>
            </a:r>
            <a:r>
              <a:rPr lang="en-ZA" sz="2400" dirty="0" err="1" smtClean="0">
                <a:latin typeface="Calibri" pitchFamily="34" charset="0"/>
              </a:rPr>
              <a:t>beginrym</a:t>
            </a:r>
            <a:r>
              <a:rPr lang="en-ZA" altLang="en-US" sz="2400" dirty="0" smtClean="0">
                <a:latin typeface="Calibri" pitchFamily="34" charset="0"/>
              </a:rPr>
              <a:t>”</a:t>
            </a:r>
            <a:r>
              <a:rPr lang="en-ZA" sz="2400" dirty="0" smtClean="0">
                <a:latin typeface="Calibri" pitchFamily="34" charset="0"/>
              </a:rPr>
              <a:t>, is  ŉ </a:t>
            </a:r>
            <a:r>
              <a:rPr lang="en-ZA" sz="2400" dirty="0" err="1" smtClean="0">
                <a:latin typeface="Calibri" pitchFamily="34" charset="0"/>
              </a:rPr>
              <a:t>rympatroon</a:t>
            </a:r>
            <a:r>
              <a:rPr lang="en-ZA" sz="2400" dirty="0" smtClean="0">
                <a:latin typeface="Calibri" pitchFamily="34" charset="0"/>
              </a:rPr>
              <a:t> </a:t>
            </a:r>
            <a:r>
              <a:rPr lang="en-ZA" sz="2400" dirty="0" err="1" smtClean="0">
                <a:latin typeface="Calibri" pitchFamily="34" charset="0"/>
              </a:rPr>
              <a:t>wat</a:t>
            </a:r>
            <a:r>
              <a:rPr lang="en-ZA" sz="2400" dirty="0" smtClean="0">
                <a:latin typeface="Calibri" pitchFamily="34" charset="0"/>
              </a:rPr>
              <a:t> </a:t>
            </a:r>
            <a:r>
              <a:rPr lang="en-ZA" sz="2400" dirty="0" err="1" smtClean="0">
                <a:latin typeface="Calibri" pitchFamily="34" charset="0"/>
              </a:rPr>
              <a:t>binne</a:t>
            </a:r>
            <a:r>
              <a:rPr lang="en-ZA" sz="2400" dirty="0" smtClean="0">
                <a:latin typeface="Calibri" pitchFamily="34" charset="0"/>
              </a:rPr>
              <a:t> die </a:t>
            </a:r>
            <a:r>
              <a:rPr lang="en-ZA" sz="2400" dirty="0" err="1" smtClean="0">
                <a:latin typeface="Calibri" pitchFamily="34" charset="0"/>
              </a:rPr>
              <a:t>versre</a:t>
            </a:r>
            <a:r>
              <a:rPr lang="en-US" sz="2400" dirty="0" err="1" smtClean="0">
                <a:latin typeface="Calibri" pitchFamily="34" charset="0"/>
              </a:rPr>
              <a:t>ël</a:t>
            </a:r>
            <a:r>
              <a:rPr lang="en-US" sz="2400" dirty="0" smtClean="0">
                <a:latin typeface="Calibri" pitchFamily="34" charset="0"/>
              </a:rPr>
              <a:t> </a:t>
            </a:r>
            <a:r>
              <a:rPr lang="en-US" sz="2400" dirty="0" err="1" smtClean="0">
                <a:latin typeface="Calibri" pitchFamily="34" charset="0"/>
              </a:rPr>
              <a:t>voorkom</a:t>
            </a:r>
            <a:r>
              <a:rPr lang="en-US" sz="2400" dirty="0" smtClean="0">
                <a:latin typeface="Calibri" pitchFamily="34" charset="0"/>
              </a:rPr>
              <a:t> </a:t>
            </a:r>
            <a:r>
              <a:rPr lang="en-US" sz="2400" dirty="0" err="1" smtClean="0">
                <a:latin typeface="Calibri" pitchFamily="34" charset="0"/>
              </a:rPr>
              <a:t>deur</a:t>
            </a:r>
            <a:r>
              <a:rPr lang="en-US" sz="2400" dirty="0" smtClean="0">
                <a:latin typeface="Calibri" pitchFamily="34" charset="0"/>
              </a:rPr>
              <a:t> die </a:t>
            </a:r>
            <a:r>
              <a:rPr lang="en-US" sz="2400" dirty="0" err="1" smtClean="0">
                <a:latin typeface="Calibri" pitchFamily="34" charset="0"/>
              </a:rPr>
              <a:t>klanke</a:t>
            </a:r>
            <a:r>
              <a:rPr lang="en-US" sz="2400" dirty="0" smtClean="0">
                <a:latin typeface="Calibri" pitchFamily="34" charset="0"/>
              </a:rPr>
              <a:t> </a:t>
            </a:r>
            <a:r>
              <a:rPr lang="en-US" sz="2400" dirty="0" err="1" smtClean="0">
                <a:latin typeface="Calibri" pitchFamily="34" charset="0"/>
              </a:rPr>
              <a:t>aan</a:t>
            </a:r>
            <a:r>
              <a:rPr lang="en-US" sz="2400" dirty="0" smtClean="0">
                <a:latin typeface="Calibri" pitchFamily="34" charset="0"/>
              </a:rPr>
              <a:t> die begin van </a:t>
            </a:r>
            <a:r>
              <a:rPr lang="en-US" sz="2400" dirty="0" err="1" smtClean="0">
                <a:latin typeface="Calibri" pitchFamily="34" charset="0"/>
              </a:rPr>
              <a:t>woorde</a:t>
            </a:r>
            <a:r>
              <a:rPr lang="en-US" sz="2400" dirty="0" smtClean="0">
                <a:latin typeface="Calibri" pitchFamily="34" charset="0"/>
              </a:rPr>
              <a:t> </a:t>
            </a:r>
            <a:r>
              <a:rPr lang="en-US" sz="2400" dirty="0" err="1" smtClean="0">
                <a:latin typeface="Calibri" pitchFamily="34" charset="0"/>
              </a:rPr>
              <a:t>te</a:t>
            </a:r>
            <a:r>
              <a:rPr lang="en-US" sz="2400" dirty="0" smtClean="0">
                <a:latin typeface="Calibri" pitchFamily="34" charset="0"/>
              </a:rPr>
              <a:t> </a:t>
            </a:r>
            <a:r>
              <a:rPr lang="en-US" sz="2400" dirty="0" err="1" smtClean="0">
                <a:latin typeface="Calibri" pitchFamily="34" charset="0"/>
              </a:rPr>
              <a:t>herhaal</a:t>
            </a:r>
            <a:r>
              <a:rPr lang="en-US" sz="2400" dirty="0" smtClean="0">
                <a:latin typeface="Calibri" pitchFamily="34" charset="0"/>
              </a:rPr>
              <a:t>,</a:t>
            </a:r>
            <a:r>
              <a:rPr lang="en-ZA" sz="2400" dirty="0" smtClean="0">
                <a:latin typeface="Calibri" pitchFamily="34" charset="0"/>
              </a:rPr>
              <a:t> </a:t>
            </a:r>
            <a:r>
              <a:rPr lang="en-ZA" sz="2400" dirty="0" err="1" smtClean="0">
                <a:latin typeface="Calibri" pitchFamily="34" charset="0"/>
              </a:rPr>
              <a:t>bv</a:t>
            </a:r>
            <a:r>
              <a:rPr lang="en-ZA" sz="2400" dirty="0" smtClean="0">
                <a:latin typeface="Calibri" pitchFamily="34" charset="0"/>
              </a:rPr>
              <a:t>. </a:t>
            </a:r>
            <a:r>
              <a:rPr lang="en-ZA" altLang="en-US" sz="2400" dirty="0" smtClean="0">
                <a:latin typeface="Calibri" pitchFamily="34" charset="0"/>
              </a:rPr>
              <a:t>“</a:t>
            </a:r>
            <a:r>
              <a:rPr lang="en-ZA" altLang="ja-JP" sz="2400" u="sng" dirty="0" smtClean="0">
                <a:latin typeface="Calibri" pitchFamily="34" charset="0"/>
              </a:rPr>
              <a:t>s</a:t>
            </a:r>
            <a:r>
              <a:rPr lang="en-ZA" altLang="ja-JP" sz="2400" dirty="0" smtClean="0">
                <a:latin typeface="Calibri" pitchFamily="34" charset="0"/>
              </a:rPr>
              <a:t>ag </a:t>
            </a:r>
            <a:r>
              <a:rPr lang="en-ZA" altLang="ja-JP" sz="2400" u="sng" dirty="0" smtClean="0">
                <a:latin typeface="Calibri" pitchFamily="34" charset="0"/>
              </a:rPr>
              <a:t>s</a:t>
            </a:r>
            <a:r>
              <a:rPr lang="en-ZA" altLang="ja-JP" sz="2400" dirty="0" smtClean="0">
                <a:latin typeface="Calibri" pitchFamily="34" charset="0"/>
              </a:rPr>
              <a:t>ing die </a:t>
            </a:r>
            <a:r>
              <a:rPr lang="en-ZA" altLang="ja-JP" sz="2400" u="sng" dirty="0" err="1" smtClean="0">
                <a:latin typeface="Calibri" pitchFamily="34" charset="0"/>
              </a:rPr>
              <a:t>s</a:t>
            </a:r>
            <a:r>
              <a:rPr lang="en-ZA" altLang="ja-JP" sz="2400" dirty="0" err="1" smtClean="0">
                <a:latin typeface="Calibri" pitchFamily="34" charset="0"/>
              </a:rPr>
              <a:t>ekels</a:t>
            </a:r>
            <a:r>
              <a:rPr lang="en-ZA" altLang="ja-JP" sz="2400" dirty="0" smtClean="0">
                <a:latin typeface="Calibri" pitchFamily="34" charset="0"/>
              </a:rPr>
              <a:t> </a:t>
            </a:r>
            <a:r>
              <a:rPr lang="en-ZA" altLang="ja-JP" sz="2400" u="sng" dirty="0" err="1" smtClean="0">
                <a:latin typeface="Calibri" pitchFamily="34" charset="0"/>
              </a:rPr>
              <a:t>s</a:t>
            </a:r>
            <a:r>
              <a:rPr lang="en-ZA" altLang="ja-JP" sz="2400" dirty="0" err="1" smtClean="0">
                <a:latin typeface="Calibri" pitchFamily="34" charset="0"/>
              </a:rPr>
              <a:t>oet</a:t>
            </a:r>
            <a:r>
              <a:rPr lang="en-ZA" altLang="en-US" sz="2400" dirty="0" smtClean="0">
                <a:latin typeface="Calibri" pitchFamily="34" charset="0"/>
              </a:rPr>
              <a:t>”</a:t>
            </a:r>
            <a:r>
              <a:rPr lang="en-ZA" altLang="ja-JP" sz="2400" dirty="0" smtClean="0">
                <a:latin typeface="Calibri" pitchFamily="34" charset="0"/>
              </a:rPr>
              <a:t> G.A. </a:t>
            </a:r>
            <a:r>
              <a:rPr lang="en-ZA" altLang="ja-JP" sz="2400" dirty="0" err="1" smtClean="0">
                <a:latin typeface="Calibri" pitchFamily="34" charset="0"/>
              </a:rPr>
              <a:t>Watermeyer</a:t>
            </a:r>
            <a:r>
              <a:rPr lang="en-ZA" altLang="ja-JP" sz="2400" dirty="0" smtClean="0">
                <a:latin typeface="Calibri" pitchFamily="34" charset="0"/>
              </a:rPr>
              <a:t>.</a:t>
            </a:r>
          </a:p>
          <a:p>
            <a:pPr marL="393700" lvl="1" indent="-330200" eaLnBrk="0" hangingPunct="0">
              <a:lnSpc>
                <a:spcPct val="80000"/>
              </a:lnSpc>
              <a:spcBef>
                <a:spcPts val="600"/>
              </a:spcBef>
              <a:spcAft>
                <a:spcPts val="600"/>
              </a:spcAft>
              <a:buSzPct val="120000"/>
              <a:buFont typeface="Arial" pitchFamily="34" charset="0"/>
              <a:buChar char="•"/>
            </a:pPr>
            <a:r>
              <a:rPr lang="en-ZA" sz="2400" b="1" dirty="0" err="1" smtClean="0">
                <a:latin typeface="Calibri" pitchFamily="34" charset="0"/>
              </a:rPr>
              <a:t>Assonansie</a:t>
            </a:r>
            <a:r>
              <a:rPr lang="en-ZA" sz="2400" dirty="0" smtClean="0">
                <a:latin typeface="Calibri" pitchFamily="34" charset="0"/>
              </a:rPr>
              <a:t> is die </a:t>
            </a:r>
            <a:r>
              <a:rPr lang="en-ZA" sz="2400" dirty="0" err="1" smtClean="0">
                <a:latin typeface="Calibri" pitchFamily="34" charset="0"/>
              </a:rPr>
              <a:t>herhaling</a:t>
            </a:r>
            <a:r>
              <a:rPr lang="en-ZA" sz="2400" dirty="0" smtClean="0">
                <a:latin typeface="Calibri" pitchFamily="34" charset="0"/>
              </a:rPr>
              <a:t> van </a:t>
            </a:r>
            <a:r>
              <a:rPr lang="en-ZA" sz="2400" dirty="0" err="1" smtClean="0">
                <a:latin typeface="Calibri" pitchFamily="34" charset="0"/>
              </a:rPr>
              <a:t>vokaalklanke</a:t>
            </a:r>
            <a:r>
              <a:rPr lang="en-ZA" sz="2400" dirty="0" smtClean="0">
                <a:latin typeface="Calibri" pitchFamily="34" charset="0"/>
              </a:rPr>
              <a:t> in </a:t>
            </a:r>
            <a:r>
              <a:rPr lang="en-ZA" sz="2400" dirty="0" err="1" smtClean="0">
                <a:latin typeface="Calibri" pitchFamily="34" charset="0"/>
              </a:rPr>
              <a:t>woorde</a:t>
            </a:r>
            <a:r>
              <a:rPr lang="en-ZA" sz="2400" dirty="0" smtClean="0">
                <a:latin typeface="Calibri" pitchFamily="34" charset="0"/>
              </a:rPr>
              <a:t> </a:t>
            </a:r>
            <a:r>
              <a:rPr lang="en-ZA" sz="2400" dirty="0" err="1" smtClean="0">
                <a:latin typeface="Calibri" pitchFamily="34" charset="0"/>
              </a:rPr>
              <a:t>wat</a:t>
            </a:r>
            <a:r>
              <a:rPr lang="en-ZA" sz="2400" dirty="0" smtClean="0">
                <a:latin typeface="Calibri" pitchFamily="34" charset="0"/>
              </a:rPr>
              <a:t> </a:t>
            </a:r>
            <a:r>
              <a:rPr lang="en-ZA" sz="2400" dirty="0" err="1" smtClean="0">
                <a:latin typeface="Calibri" pitchFamily="34" charset="0"/>
              </a:rPr>
              <a:t>na</a:t>
            </a:r>
            <a:r>
              <a:rPr lang="en-ZA" sz="2400" dirty="0" smtClean="0">
                <a:latin typeface="Calibri" pitchFamily="34" charset="0"/>
              </a:rPr>
              <a:t> </a:t>
            </a:r>
            <a:r>
              <a:rPr lang="en-ZA" sz="2400" dirty="0" err="1" smtClean="0">
                <a:latin typeface="Calibri" pitchFamily="34" charset="0"/>
              </a:rPr>
              <a:t>aan</a:t>
            </a:r>
            <a:r>
              <a:rPr lang="en-ZA" sz="2400" dirty="0" smtClean="0">
                <a:latin typeface="Calibri" pitchFamily="34" charset="0"/>
              </a:rPr>
              <a:t> </a:t>
            </a:r>
            <a:r>
              <a:rPr lang="en-ZA" sz="2400" dirty="0" err="1" smtClean="0">
                <a:latin typeface="Calibri" pitchFamily="34" charset="0"/>
              </a:rPr>
              <a:t>mekaar</a:t>
            </a:r>
            <a:r>
              <a:rPr lang="en-ZA" sz="2400" dirty="0" smtClean="0">
                <a:latin typeface="Calibri" pitchFamily="34" charset="0"/>
              </a:rPr>
              <a:t> is, </a:t>
            </a:r>
            <a:r>
              <a:rPr lang="en-ZA" sz="2400" dirty="0" err="1" smtClean="0">
                <a:latin typeface="Calibri" pitchFamily="34" charset="0"/>
              </a:rPr>
              <a:t>bv</a:t>
            </a:r>
            <a:r>
              <a:rPr lang="en-ZA" sz="2400" dirty="0" smtClean="0">
                <a:latin typeface="Calibri" pitchFamily="34" charset="0"/>
              </a:rPr>
              <a:t>. </a:t>
            </a:r>
            <a:r>
              <a:rPr lang="en-ZA" sz="2400" dirty="0" err="1" smtClean="0">
                <a:latin typeface="Calibri" pitchFamily="34" charset="0"/>
              </a:rPr>
              <a:t>v</a:t>
            </a:r>
            <a:r>
              <a:rPr lang="en-ZA" sz="2400" u="sng" dirty="0" err="1" smtClean="0">
                <a:latin typeface="Calibri" pitchFamily="34" charset="0"/>
              </a:rPr>
              <a:t>e</a:t>
            </a:r>
            <a:r>
              <a:rPr lang="en-ZA" sz="2400" dirty="0" err="1" smtClean="0">
                <a:latin typeface="Calibri" pitchFamily="34" charset="0"/>
              </a:rPr>
              <a:t>l</a:t>
            </a:r>
            <a:r>
              <a:rPr lang="en-ZA" sz="2400" dirty="0" smtClean="0">
                <a:latin typeface="Calibri" pitchFamily="34" charset="0"/>
              </a:rPr>
              <a:t> en s</a:t>
            </a:r>
            <a:r>
              <a:rPr lang="en-ZA" sz="2400" u="sng" dirty="0" smtClean="0">
                <a:latin typeface="Calibri" pitchFamily="34" charset="0"/>
              </a:rPr>
              <a:t>e</a:t>
            </a:r>
            <a:r>
              <a:rPr lang="en-ZA" sz="2400" dirty="0" smtClean="0">
                <a:latin typeface="Calibri" pitchFamily="34" charset="0"/>
              </a:rPr>
              <a:t>l.</a:t>
            </a:r>
            <a:endParaRPr lang="en-ZA" sz="2400" dirty="0">
              <a:latin typeface="Calibri" pitchFamily="34" charset="0"/>
            </a:endParaRPr>
          </a:p>
          <a:p>
            <a:pPr marL="342900" indent="-342900" eaLnBrk="0" hangingPunct="0">
              <a:spcBef>
                <a:spcPts val="600"/>
              </a:spcBef>
              <a:spcAft>
                <a:spcPts val="600"/>
              </a:spcAft>
              <a:buFont typeface="Arial" pitchFamily="34" charset="0"/>
              <a:buChar char="•"/>
            </a:pPr>
            <a:endParaRPr lang="en-ZA" sz="2400" dirty="0">
              <a:latin typeface="Calibri" pitchFamily="34" charset="0"/>
            </a:endParaRPr>
          </a:p>
          <a:p>
            <a:pPr marL="342900" indent="-342900" eaLnBrk="0" hangingPunct="0">
              <a:spcBef>
                <a:spcPts val="600"/>
              </a:spcBef>
              <a:spcAft>
                <a:spcPts val="600"/>
              </a:spcAft>
              <a:buFontTx/>
              <a:buChar char="•"/>
            </a:pPr>
            <a:endParaRPr lang="en-ZA" sz="2400" dirty="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457200" y="0"/>
            <a:ext cx="8229600" cy="785794"/>
          </a:xfrm>
        </p:spPr>
        <p:txBody>
          <a:bodyPr/>
          <a:lstStyle/>
          <a:p>
            <a:pPr eaLnBrk="1" hangingPunct="1"/>
            <a:r>
              <a:rPr lang="en-US" sz="3600" b="1" dirty="0" err="1" smtClean="0">
                <a:latin typeface="Calibri" pitchFamily="34" charset="0"/>
                <a:ea typeface="ＭＳ Ｐゴシック" pitchFamily="34" charset="-128"/>
              </a:rPr>
              <a:t>Poësie</a:t>
            </a:r>
            <a:r>
              <a:rPr lang="en-US" sz="3600" b="1" dirty="0" smtClean="0">
                <a:latin typeface="Calibri" pitchFamily="34" charset="0"/>
                <a:ea typeface="ＭＳ Ｐゴシック" pitchFamily="34" charset="-128"/>
              </a:rPr>
              <a:t>: </a:t>
            </a:r>
            <a:r>
              <a:rPr lang="en-US" sz="3600" b="1" dirty="0" err="1" smtClean="0">
                <a:latin typeface="Calibri" pitchFamily="34" charset="0"/>
                <a:ea typeface="ＭＳ Ｐゴシック" pitchFamily="34" charset="-128"/>
              </a:rPr>
              <a:t>ritme</a:t>
            </a:r>
            <a:endParaRPr lang="en-US" sz="3600" b="1" dirty="0" smtClean="0">
              <a:ea typeface="ＭＳ Ｐゴシック" pitchFamily="34" charset="-128"/>
            </a:endParaRPr>
          </a:p>
        </p:txBody>
      </p:sp>
      <p:sp>
        <p:nvSpPr>
          <p:cNvPr id="43010" name="Slide Number Placeholder 3"/>
          <p:cNvSpPr>
            <a:spLocks noGrp="1"/>
          </p:cNvSpPr>
          <p:nvPr>
            <p:ph type="sldNum" sz="quarter" idx="4294967295"/>
          </p:nvPr>
        </p:nvSpPr>
        <p:spPr>
          <a:xfrm>
            <a:off x="6553200" y="6245225"/>
            <a:ext cx="2133600" cy="476250"/>
          </a:xfrm>
          <a:prstGeom prst="rect">
            <a:avLst/>
          </a:prstGeom>
          <a:noFill/>
        </p:spPr>
        <p:txBody>
          <a:bodyPr/>
          <a:lstStyle/>
          <a:p>
            <a:fld id="{CD0E3DF6-852A-4658-BCC2-CDB2B409AA90}" type="slidenum">
              <a:rPr lang="en-US"/>
              <a:pPr/>
              <a:t>32</a:t>
            </a:fld>
            <a:endParaRPr lang="en-US"/>
          </a:p>
        </p:txBody>
      </p:sp>
      <p:sp>
        <p:nvSpPr>
          <p:cNvPr id="6" name="Subtitle 2"/>
          <p:cNvSpPr txBox="1">
            <a:spLocks/>
          </p:cNvSpPr>
          <p:nvPr/>
        </p:nvSpPr>
        <p:spPr bwMode="auto">
          <a:xfrm>
            <a:off x="990600" y="1143000"/>
            <a:ext cx="7488238" cy="465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marL="341313" indent="-341313" eaLnBrk="0" hangingPunct="0">
              <a:spcBef>
                <a:spcPct val="20000"/>
              </a:spcBef>
              <a:buFont typeface="Arial" pitchFamily="34" charset="0"/>
              <a:buChar char="•"/>
            </a:pPr>
            <a:r>
              <a:rPr lang="en-US" sz="2400" dirty="0" err="1">
                <a:latin typeface="Calibri" pitchFamily="34" charset="0"/>
              </a:rPr>
              <a:t>Ritme</a:t>
            </a:r>
            <a:r>
              <a:rPr lang="en-US" sz="2400" dirty="0">
                <a:latin typeface="Calibri" pitchFamily="34" charset="0"/>
              </a:rPr>
              <a:t> is die </a:t>
            </a:r>
            <a:r>
              <a:rPr lang="en-US" sz="2400" dirty="0" err="1">
                <a:latin typeface="Calibri" pitchFamily="34" charset="0"/>
              </a:rPr>
              <a:t>gevoel</a:t>
            </a:r>
            <a:r>
              <a:rPr lang="en-US" sz="2400" dirty="0">
                <a:latin typeface="Calibri" pitchFamily="34" charset="0"/>
              </a:rPr>
              <a:t> van </a:t>
            </a:r>
            <a:r>
              <a:rPr lang="en-US" sz="2400" dirty="0" err="1">
                <a:latin typeface="Calibri" pitchFamily="34" charset="0"/>
              </a:rPr>
              <a:t>beweging</a:t>
            </a:r>
            <a:r>
              <a:rPr lang="en-US" sz="2400" dirty="0">
                <a:latin typeface="Calibri" pitchFamily="34" charset="0"/>
              </a:rPr>
              <a:t> </a:t>
            </a:r>
            <a:r>
              <a:rPr lang="en-US" sz="2400" dirty="0" err="1">
                <a:latin typeface="Calibri" pitchFamily="34" charset="0"/>
              </a:rPr>
              <a:t>wat</a:t>
            </a:r>
            <a:r>
              <a:rPr lang="en-US" sz="2400" dirty="0">
                <a:latin typeface="Calibri" pitchFamily="34" charset="0"/>
              </a:rPr>
              <a:t> </a:t>
            </a:r>
            <a:r>
              <a:rPr lang="en-US" sz="2400" dirty="0" err="1">
                <a:latin typeface="Calibri" pitchFamily="34" charset="0"/>
              </a:rPr>
              <a:t>geskep</a:t>
            </a:r>
            <a:r>
              <a:rPr lang="en-US" sz="2400" dirty="0">
                <a:latin typeface="Calibri" pitchFamily="34" charset="0"/>
              </a:rPr>
              <a:t> word </a:t>
            </a:r>
            <a:r>
              <a:rPr lang="en-US" sz="2400" dirty="0" err="1">
                <a:latin typeface="Calibri" pitchFamily="34" charset="0"/>
              </a:rPr>
              <a:t>deur</a:t>
            </a:r>
            <a:endParaRPr lang="en-US" sz="2400" dirty="0">
              <a:latin typeface="Calibri" pitchFamily="34" charset="0"/>
            </a:endParaRPr>
          </a:p>
          <a:p>
            <a:pPr marL="341313" indent="-341313" eaLnBrk="0" hangingPunct="0">
              <a:spcBef>
                <a:spcPct val="20000"/>
              </a:spcBef>
            </a:pPr>
            <a:r>
              <a:rPr lang="en-US" sz="2400" dirty="0">
                <a:latin typeface="Calibri" pitchFamily="34" charset="0"/>
              </a:rPr>
              <a:t>	</a:t>
            </a:r>
            <a:r>
              <a:rPr lang="en-US" sz="2400" dirty="0" err="1">
                <a:latin typeface="Calibri" pitchFamily="34" charset="0"/>
              </a:rPr>
              <a:t>beklemtoning</a:t>
            </a:r>
            <a:r>
              <a:rPr lang="en-US" sz="2400" dirty="0">
                <a:latin typeface="Calibri" pitchFamily="34" charset="0"/>
              </a:rPr>
              <a:t> (die </a:t>
            </a:r>
            <a:r>
              <a:rPr lang="en-US" sz="2400" dirty="0" err="1">
                <a:latin typeface="Calibri" pitchFamily="34" charset="0"/>
              </a:rPr>
              <a:t>metriese</a:t>
            </a:r>
            <a:r>
              <a:rPr lang="en-US" sz="2400" dirty="0">
                <a:latin typeface="Calibri" pitchFamily="34" charset="0"/>
              </a:rPr>
              <a:t> </a:t>
            </a:r>
            <a:r>
              <a:rPr lang="en-US" sz="2400" dirty="0" err="1">
                <a:latin typeface="Calibri" pitchFamily="34" charset="0"/>
              </a:rPr>
              <a:t>komponent</a:t>
            </a:r>
            <a:r>
              <a:rPr lang="en-US" sz="2400" dirty="0">
                <a:latin typeface="Calibri" pitchFamily="34" charset="0"/>
              </a:rPr>
              <a:t>) tempo en  </a:t>
            </a:r>
            <a:r>
              <a:rPr lang="en-US" sz="2400" dirty="0" err="1">
                <a:latin typeface="Calibri" pitchFamily="34" charset="0"/>
              </a:rPr>
              <a:t>rym</a:t>
            </a:r>
            <a:r>
              <a:rPr lang="en-US" sz="2400" dirty="0">
                <a:latin typeface="Calibri" pitchFamily="34" charset="0"/>
              </a:rPr>
              <a:t>. </a:t>
            </a:r>
          </a:p>
          <a:p>
            <a:pPr marL="341313" indent="-341313" eaLnBrk="0" hangingPunct="0">
              <a:spcBef>
                <a:spcPct val="20000"/>
              </a:spcBef>
              <a:buFontTx/>
              <a:buChar char="•"/>
            </a:pPr>
            <a:endParaRPr lang="en-US" sz="2400" dirty="0">
              <a:latin typeface="Calibri" pitchFamily="34" charset="0"/>
            </a:endParaRPr>
          </a:p>
          <a:p>
            <a:pPr marL="341313" indent="-341313" eaLnBrk="0" hangingPunct="0">
              <a:spcBef>
                <a:spcPct val="20000"/>
              </a:spcBef>
              <a:buFont typeface="Arial" pitchFamily="34" charset="0"/>
              <a:buChar char="•"/>
            </a:pPr>
            <a:r>
              <a:rPr lang="en-US" sz="2400" dirty="0" err="1">
                <a:latin typeface="Calibri" pitchFamily="34" charset="0"/>
              </a:rPr>
              <a:t>Ritme</a:t>
            </a:r>
            <a:r>
              <a:rPr lang="en-US" sz="2400" dirty="0">
                <a:latin typeface="Calibri" pitchFamily="34" charset="0"/>
              </a:rPr>
              <a:t> word </a:t>
            </a:r>
            <a:r>
              <a:rPr lang="en-US" sz="2400" dirty="0" err="1">
                <a:latin typeface="Calibri" pitchFamily="34" charset="0"/>
              </a:rPr>
              <a:t>beïnvloed</a:t>
            </a:r>
            <a:r>
              <a:rPr lang="en-US" sz="2400" dirty="0">
                <a:latin typeface="Calibri" pitchFamily="34" charset="0"/>
              </a:rPr>
              <a:t> </a:t>
            </a:r>
            <a:r>
              <a:rPr lang="en-US" sz="2400" dirty="0" err="1">
                <a:latin typeface="Calibri" pitchFamily="34" charset="0"/>
              </a:rPr>
              <a:t>deur</a:t>
            </a:r>
            <a:r>
              <a:rPr lang="en-US" sz="2400" dirty="0">
                <a:latin typeface="Calibri" pitchFamily="34" charset="0"/>
              </a:rPr>
              <a:t> </a:t>
            </a:r>
            <a:r>
              <a:rPr lang="en-US" sz="2400" dirty="0" err="1">
                <a:latin typeface="Calibri" pitchFamily="34" charset="0"/>
              </a:rPr>
              <a:t>metrum</a:t>
            </a:r>
            <a:r>
              <a:rPr lang="en-US" sz="2400" dirty="0">
                <a:latin typeface="Calibri" pitchFamily="34" charset="0"/>
              </a:rPr>
              <a:t> en die </a:t>
            </a:r>
            <a:r>
              <a:rPr lang="en-US" sz="2400" dirty="0" err="1">
                <a:latin typeface="Calibri" pitchFamily="34" charset="0"/>
              </a:rPr>
              <a:t>gepaste</a:t>
            </a:r>
            <a:r>
              <a:rPr lang="en-US" sz="2400" dirty="0">
                <a:latin typeface="Calibri" pitchFamily="34" charset="0"/>
              </a:rPr>
              <a:t> </a:t>
            </a:r>
            <a:r>
              <a:rPr lang="en-US" sz="2400" dirty="0" err="1">
                <a:latin typeface="Calibri" pitchFamily="34" charset="0"/>
              </a:rPr>
              <a:t>keuse</a:t>
            </a:r>
            <a:r>
              <a:rPr lang="en-US" sz="2400" dirty="0">
                <a:latin typeface="Calibri" pitchFamily="34" charset="0"/>
              </a:rPr>
              <a:t> van </a:t>
            </a:r>
            <a:r>
              <a:rPr lang="en-US" sz="2400" dirty="0" err="1">
                <a:latin typeface="Calibri" pitchFamily="34" charset="0"/>
              </a:rPr>
              <a:t>toepaslike</a:t>
            </a:r>
            <a:r>
              <a:rPr lang="en-US" sz="2400" dirty="0">
                <a:latin typeface="Calibri" pitchFamily="34" charset="0"/>
              </a:rPr>
              <a:t> </a:t>
            </a:r>
            <a:r>
              <a:rPr lang="en-US" sz="2400" dirty="0" err="1">
                <a:latin typeface="Calibri" pitchFamily="34" charset="0"/>
              </a:rPr>
              <a:t>metriese</a:t>
            </a:r>
            <a:r>
              <a:rPr lang="en-US" sz="2400" dirty="0">
                <a:latin typeface="Calibri" pitchFamily="34" charset="0"/>
              </a:rPr>
              <a:t> </a:t>
            </a:r>
            <a:r>
              <a:rPr lang="en-US" sz="2400" dirty="0" err="1">
                <a:latin typeface="Calibri" pitchFamily="34" charset="0"/>
              </a:rPr>
              <a:t>patrone</a:t>
            </a:r>
            <a:r>
              <a:rPr lang="en-US" sz="2400" dirty="0">
                <a:latin typeface="Calibri" pitchFamily="34" charset="0"/>
              </a:rPr>
              <a:t>.</a:t>
            </a:r>
          </a:p>
          <a:p>
            <a:pPr marL="341313" indent="-341313" eaLnBrk="0" hangingPunct="0">
              <a:spcBef>
                <a:spcPct val="20000"/>
              </a:spcBef>
              <a:buFontTx/>
              <a:buChar char="•"/>
            </a:pPr>
            <a:endParaRPr lang="en-US" sz="2400" dirty="0">
              <a:latin typeface="Calibri" pitchFamily="34" charset="0"/>
            </a:endParaRPr>
          </a:p>
          <a:p>
            <a:pPr marL="341313" indent="-341313" eaLnBrk="0" hangingPunct="0">
              <a:spcBef>
                <a:spcPct val="20000"/>
              </a:spcBef>
              <a:buFont typeface="Arial" pitchFamily="34" charset="0"/>
              <a:buChar char="•"/>
            </a:pPr>
            <a:r>
              <a:rPr lang="en-US" sz="2400" dirty="0" err="1">
                <a:latin typeface="Calibri" pitchFamily="34" charset="0"/>
              </a:rPr>
              <a:t>Ritme</a:t>
            </a:r>
            <a:r>
              <a:rPr lang="en-US" sz="2400" dirty="0">
                <a:latin typeface="Calibri" pitchFamily="34" charset="0"/>
              </a:rPr>
              <a:t> word </a:t>
            </a:r>
            <a:r>
              <a:rPr lang="en-US" sz="2400" dirty="0" err="1">
                <a:latin typeface="Calibri" pitchFamily="34" charset="0"/>
              </a:rPr>
              <a:t>beïnvloed</a:t>
            </a:r>
            <a:r>
              <a:rPr lang="en-US" sz="2400" dirty="0">
                <a:latin typeface="Calibri" pitchFamily="34" charset="0"/>
              </a:rPr>
              <a:t> </a:t>
            </a:r>
            <a:r>
              <a:rPr lang="en-US" sz="2400" dirty="0" err="1">
                <a:latin typeface="Calibri" pitchFamily="34" charset="0"/>
              </a:rPr>
              <a:t>deur</a:t>
            </a:r>
            <a:r>
              <a:rPr lang="en-US" sz="2400" dirty="0">
                <a:latin typeface="Calibri" pitchFamily="34" charset="0"/>
              </a:rPr>
              <a:t> tempo, die </a:t>
            </a:r>
            <a:r>
              <a:rPr lang="en-US" sz="2400" dirty="0" err="1">
                <a:latin typeface="Calibri" pitchFamily="34" charset="0"/>
              </a:rPr>
              <a:t>gebruik</a:t>
            </a:r>
            <a:r>
              <a:rPr lang="en-US" sz="2400" dirty="0">
                <a:latin typeface="Calibri" pitchFamily="34" charset="0"/>
              </a:rPr>
              <a:t> van ŉ</a:t>
            </a:r>
            <a:endParaRPr lang="en-US" altLang="ja-JP" sz="2400" dirty="0">
              <a:latin typeface="Calibri" pitchFamily="34" charset="0"/>
            </a:endParaRPr>
          </a:p>
          <a:p>
            <a:pPr marL="341313" indent="-341313" eaLnBrk="0" hangingPunct="0">
              <a:spcBef>
                <a:spcPct val="20000"/>
              </a:spcBef>
            </a:pPr>
            <a:r>
              <a:rPr lang="en-US" sz="2400" dirty="0">
                <a:latin typeface="Calibri" pitchFamily="34" charset="0"/>
              </a:rPr>
              <a:t>	</a:t>
            </a:r>
            <a:r>
              <a:rPr lang="en-US" sz="2400" dirty="0" err="1">
                <a:latin typeface="Calibri" pitchFamily="34" charset="0"/>
              </a:rPr>
              <a:t>pouse</a:t>
            </a:r>
            <a:r>
              <a:rPr lang="en-US" sz="2400" dirty="0">
                <a:latin typeface="Calibri" pitchFamily="34" charset="0"/>
              </a:rPr>
              <a:t>, die </a:t>
            </a:r>
            <a:r>
              <a:rPr lang="en-US" sz="2400" dirty="0" err="1">
                <a:latin typeface="Calibri" pitchFamily="34" charset="0"/>
              </a:rPr>
              <a:t>lengte</a:t>
            </a:r>
            <a:r>
              <a:rPr lang="en-US" sz="2400" dirty="0">
                <a:latin typeface="Calibri" pitchFamily="34" charset="0"/>
              </a:rPr>
              <a:t> van </a:t>
            </a:r>
            <a:r>
              <a:rPr lang="en-US" sz="2400" dirty="0" err="1">
                <a:latin typeface="Calibri" pitchFamily="34" charset="0"/>
              </a:rPr>
              <a:t>woorde</a:t>
            </a:r>
            <a:r>
              <a:rPr lang="en-US" sz="2400" dirty="0">
                <a:latin typeface="Calibri" pitchFamily="34" charset="0"/>
              </a:rPr>
              <a:t> </a:t>
            </a:r>
            <a:r>
              <a:rPr lang="en-US" sz="2400" dirty="0" err="1">
                <a:latin typeface="Calibri" pitchFamily="34" charset="0"/>
              </a:rPr>
              <a:t>wat</a:t>
            </a:r>
            <a:r>
              <a:rPr lang="en-US" sz="2400" dirty="0">
                <a:latin typeface="Calibri" pitchFamily="34" charset="0"/>
              </a:rPr>
              <a:t> </a:t>
            </a:r>
            <a:r>
              <a:rPr lang="en-US" sz="2400" dirty="0" err="1">
                <a:latin typeface="Calibri" pitchFamily="34" charset="0"/>
              </a:rPr>
              <a:t>gebruik</a:t>
            </a:r>
            <a:r>
              <a:rPr lang="en-US" sz="2400" dirty="0">
                <a:latin typeface="Calibri" pitchFamily="34" charset="0"/>
              </a:rPr>
              <a:t> word en die</a:t>
            </a:r>
          </a:p>
          <a:p>
            <a:pPr marL="341313" indent="-341313" eaLnBrk="0" hangingPunct="0">
              <a:spcBef>
                <a:spcPct val="20000"/>
              </a:spcBef>
            </a:pPr>
            <a:r>
              <a:rPr lang="en-US" sz="2400" dirty="0">
                <a:latin typeface="Calibri" pitchFamily="34" charset="0"/>
              </a:rPr>
              <a:t>  	</a:t>
            </a:r>
            <a:r>
              <a:rPr lang="en-US" sz="2400" dirty="0" err="1">
                <a:latin typeface="Calibri" pitchFamily="34" charset="0"/>
              </a:rPr>
              <a:t>maklike</a:t>
            </a:r>
            <a:r>
              <a:rPr lang="en-US" sz="2400" dirty="0">
                <a:latin typeface="Calibri" pitchFamily="34" charset="0"/>
              </a:rPr>
              <a:t> of </a:t>
            </a:r>
            <a:r>
              <a:rPr lang="en-US" sz="2400" dirty="0" err="1">
                <a:latin typeface="Calibri" pitchFamily="34" charset="0"/>
              </a:rPr>
              <a:t>moeilike</a:t>
            </a:r>
            <a:r>
              <a:rPr lang="en-US" sz="2400" dirty="0">
                <a:latin typeface="Calibri" pitchFamily="34" charset="0"/>
              </a:rPr>
              <a:t> </a:t>
            </a:r>
            <a:r>
              <a:rPr lang="en-US" sz="2400" dirty="0" err="1">
                <a:latin typeface="Calibri" pitchFamily="34" charset="0"/>
              </a:rPr>
              <a:t>uitspreek</a:t>
            </a:r>
            <a:r>
              <a:rPr lang="en-US" sz="2400" dirty="0">
                <a:latin typeface="Calibri" pitchFamily="34" charset="0"/>
              </a:rPr>
              <a:t> van </a:t>
            </a:r>
            <a:r>
              <a:rPr lang="en-US" sz="2400" dirty="0" err="1">
                <a:latin typeface="Calibri" pitchFamily="34" charset="0"/>
              </a:rPr>
              <a:t>daardie</a:t>
            </a:r>
            <a:r>
              <a:rPr lang="en-US" sz="2400" dirty="0">
                <a:latin typeface="Calibri" pitchFamily="34" charset="0"/>
              </a:rPr>
              <a:t> </a:t>
            </a:r>
            <a:r>
              <a:rPr lang="en-US" sz="2400" dirty="0" err="1">
                <a:latin typeface="Calibri" pitchFamily="34" charset="0"/>
              </a:rPr>
              <a:t>woorde</a:t>
            </a:r>
            <a:r>
              <a:rPr lang="en-US" sz="2400" dirty="0">
                <a:latin typeface="Calibri" pitchFamily="34" charset="0"/>
              </a:rPr>
              <a:t>.</a:t>
            </a:r>
          </a:p>
          <a:p>
            <a:pPr marL="341313" indent="-341313" eaLnBrk="0" hangingPunct="0">
              <a:spcBef>
                <a:spcPct val="20000"/>
              </a:spcBef>
              <a:buFontTx/>
              <a:buChar char="•"/>
            </a:pPr>
            <a:endParaRPr lang="en-ZA" sz="3200" dirty="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500034" y="0"/>
            <a:ext cx="8229600" cy="725470"/>
          </a:xfrm>
        </p:spPr>
        <p:txBody>
          <a:bodyPr/>
          <a:lstStyle/>
          <a:p>
            <a:pPr eaLnBrk="1" hangingPunct="1"/>
            <a:r>
              <a:rPr lang="en-US" b="1" dirty="0" err="1" smtClean="0">
                <a:ea typeface="ＭＳ Ｐゴシック" pitchFamily="34" charset="-128"/>
              </a:rPr>
              <a:t>Punktuasie</a:t>
            </a:r>
            <a:endParaRPr lang="en-US" b="1" dirty="0" smtClean="0">
              <a:ea typeface="ＭＳ Ｐゴシック" pitchFamily="34" charset="-128"/>
            </a:endParaRPr>
          </a:p>
        </p:txBody>
      </p:sp>
      <p:sp>
        <p:nvSpPr>
          <p:cNvPr id="44034" name="Slide Number Placeholder 3"/>
          <p:cNvSpPr>
            <a:spLocks noGrp="1"/>
          </p:cNvSpPr>
          <p:nvPr>
            <p:ph type="sldNum" sz="quarter" idx="4294967295"/>
          </p:nvPr>
        </p:nvSpPr>
        <p:spPr>
          <a:xfrm>
            <a:off x="6553200" y="6245225"/>
            <a:ext cx="2133600" cy="476250"/>
          </a:xfrm>
          <a:prstGeom prst="rect">
            <a:avLst/>
          </a:prstGeom>
          <a:noFill/>
        </p:spPr>
        <p:txBody>
          <a:bodyPr/>
          <a:lstStyle/>
          <a:p>
            <a:fld id="{1AF1BB23-B123-42FE-97DB-8F0A5F8185D2}" type="slidenum">
              <a:rPr lang="en-US"/>
              <a:pPr/>
              <a:t>33</a:t>
            </a:fld>
            <a:endParaRPr lang="en-US"/>
          </a:p>
        </p:txBody>
      </p:sp>
      <p:sp>
        <p:nvSpPr>
          <p:cNvPr id="44035" name="Subtitle 2"/>
          <p:cNvSpPr txBox="1">
            <a:spLocks/>
          </p:cNvSpPr>
          <p:nvPr/>
        </p:nvSpPr>
        <p:spPr bwMode="auto">
          <a:xfrm>
            <a:off x="1643042" y="2000240"/>
            <a:ext cx="5857916" cy="2928958"/>
          </a:xfrm>
          <a:prstGeom prst="rect">
            <a:avLst/>
          </a:prstGeom>
          <a:noFill/>
          <a:ln w="9525">
            <a:noFill/>
            <a:miter lim="800000"/>
            <a:headEnd/>
            <a:tailEnd/>
          </a:ln>
        </p:spPr>
        <p:txBody>
          <a:bodyPr/>
          <a:lstStyle/>
          <a:p>
            <a:pPr marL="342900" indent="-342900" eaLnBrk="0" hangingPunct="0">
              <a:spcBef>
                <a:spcPct val="20000"/>
              </a:spcBef>
            </a:pPr>
            <a:r>
              <a:rPr lang="en-US" sz="3200" dirty="0">
                <a:latin typeface="Calibri" pitchFamily="34" charset="0"/>
              </a:rPr>
              <a:t>Die </a:t>
            </a:r>
            <a:r>
              <a:rPr lang="en-US" sz="3200" dirty="0" err="1">
                <a:latin typeface="Calibri" pitchFamily="34" charset="0"/>
              </a:rPr>
              <a:t>gebruik</a:t>
            </a:r>
            <a:r>
              <a:rPr lang="en-US" sz="3200" dirty="0">
                <a:latin typeface="Calibri" pitchFamily="34" charset="0"/>
              </a:rPr>
              <a:t> </a:t>
            </a:r>
            <a:r>
              <a:rPr lang="en-US" sz="3200" dirty="0" smtClean="0">
                <a:latin typeface="Calibri" pitchFamily="34" charset="0"/>
              </a:rPr>
              <a:t>van:</a:t>
            </a:r>
          </a:p>
          <a:p>
            <a:pPr marL="800100" lvl="1" indent="-342900" eaLnBrk="0" hangingPunct="0">
              <a:spcBef>
                <a:spcPct val="20000"/>
              </a:spcBef>
              <a:buFontTx/>
              <a:buChar char="•"/>
            </a:pPr>
            <a:r>
              <a:rPr lang="en-US" sz="3200" dirty="0" err="1" smtClean="0">
                <a:latin typeface="Calibri" pitchFamily="34" charset="0"/>
              </a:rPr>
              <a:t>leestekens</a:t>
            </a:r>
            <a:endParaRPr lang="en-US" sz="3200" dirty="0">
              <a:latin typeface="Calibri" pitchFamily="34" charset="0"/>
            </a:endParaRPr>
          </a:p>
          <a:p>
            <a:pPr marL="800100" lvl="1" indent="-342900" eaLnBrk="0" hangingPunct="0">
              <a:spcBef>
                <a:spcPct val="20000"/>
              </a:spcBef>
              <a:buFontTx/>
              <a:buChar char="•"/>
            </a:pPr>
            <a:r>
              <a:rPr lang="en-US" sz="3200" dirty="0" smtClean="0">
                <a:latin typeface="Calibri" pitchFamily="34" charset="0"/>
              </a:rPr>
              <a:t>HOOFLETTERS</a:t>
            </a:r>
            <a:endParaRPr lang="en-US" sz="3200" dirty="0">
              <a:latin typeface="Calibri" pitchFamily="34" charset="0"/>
            </a:endParaRPr>
          </a:p>
          <a:p>
            <a:pPr marL="800100" lvl="1" indent="-342900" eaLnBrk="0" hangingPunct="0">
              <a:spcBef>
                <a:spcPct val="20000"/>
              </a:spcBef>
              <a:buFontTx/>
              <a:buChar char="•"/>
            </a:pPr>
            <a:r>
              <a:rPr lang="en-US" sz="3200" i="1" dirty="0" err="1" smtClean="0">
                <a:latin typeface="Calibri" pitchFamily="34" charset="0"/>
              </a:rPr>
              <a:t>skuinsdruk</a:t>
            </a:r>
            <a:endParaRPr lang="en-ZA" sz="3200" i="1" dirty="0">
              <a:latin typeface="Calibri"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ctrTitle"/>
          </p:nvPr>
        </p:nvSpPr>
        <p:spPr/>
        <p:txBody>
          <a:bodyPr/>
          <a:lstStyle/>
          <a:p>
            <a:r>
              <a:rPr lang="en-US" b="1" dirty="0" err="1" smtClean="0">
                <a:ea typeface="ＭＳ Ｐゴシック" pitchFamily="34" charset="-128"/>
              </a:rPr>
              <a:t>Filmstudie</a:t>
            </a:r>
            <a:r>
              <a:rPr lang="en-US" b="1" dirty="0" smtClean="0">
                <a:ea typeface="ＭＳ Ｐゴシック" pitchFamily="34" charset="-128"/>
              </a:rPr>
              <a:t> en </a:t>
            </a:r>
            <a:r>
              <a:rPr lang="en-US" b="1" dirty="0" err="1" smtClean="0">
                <a:ea typeface="ＭＳ Ｐゴシック" pitchFamily="34" charset="-128"/>
              </a:rPr>
              <a:t>televisiedrama</a:t>
            </a:r>
            <a:r>
              <a:rPr lang="en-US" b="1" dirty="0" smtClean="0">
                <a:ea typeface="ＭＳ Ｐゴシック" pitchFamily="34" charset="-128"/>
              </a:rPr>
              <a:t> </a:t>
            </a:r>
            <a:r>
              <a:rPr lang="en-US" b="1" dirty="0" smtClean="0"/>
              <a:t>(</a:t>
            </a:r>
            <a:r>
              <a:rPr lang="en-US" b="1" dirty="0" err="1" smtClean="0"/>
              <a:t>slegs</a:t>
            </a:r>
            <a:r>
              <a:rPr lang="en-US" b="1" dirty="0" smtClean="0"/>
              <a:t> </a:t>
            </a:r>
            <a:r>
              <a:rPr lang="en-US" b="1" dirty="0" err="1" smtClean="0"/>
              <a:t>vir</a:t>
            </a:r>
            <a:r>
              <a:rPr lang="en-US" b="1" dirty="0" smtClean="0"/>
              <a:t> </a:t>
            </a:r>
            <a:r>
              <a:rPr lang="en-US" b="1" dirty="0" err="1" smtClean="0"/>
              <a:t>verryking</a:t>
            </a:r>
            <a:r>
              <a:rPr lang="en-US" b="1" dirty="0" smtClean="0"/>
              <a:t>)</a:t>
            </a:r>
            <a:endParaRPr lang="en-US" b="1" dirty="0" smtClean="0">
              <a:ea typeface="ＭＳ Ｐゴシック" pitchFamily="34" charset="-128"/>
            </a:endParaRPr>
          </a:p>
        </p:txBody>
      </p:sp>
      <p:sp>
        <p:nvSpPr>
          <p:cNvPr id="4" name="Footer Placeholder 3"/>
          <p:cNvSpPr>
            <a:spLocks noGrp="1"/>
          </p:cNvSpPr>
          <p:nvPr>
            <p:ph type="ftr" sz="quarter" idx="11"/>
          </p:nvPr>
        </p:nvSpPr>
        <p:spPr/>
        <p:txBody>
          <a:bodyPr/>
          <a:lstStyle/>
          <a:p>
            <a:pPr>
              <a:defRPr/>
            </a:pPr>
            <a:r>
              <a:rPr lang="fr-FR" smtClean="0"/>
              <a:t>DoE Languages SA Training 2009</a:t>
            </a:r>
            <a:endParaRPr lang="en-US"/>
          </a:p>
        </p:txBody>
      </p:sp>
      <p:sp>
        <p:nvSpPr>
          <p:cNvPr id="46084" name="Slide Number Placeholder 4"/>
          <p:cNvSpPr>
            <a:spLocks noGrp="1"/>
          </p:cNvSpPr>
          <p:nvPr>
            <p:ph type="sldNum" sz="quarter" idx="12"/>
          </p:nvPr>
        </p:nvSpPr>
        <p:spPr>
          <a:prstGeom prst="rect">
            <a:avLst/>
          </a:prstGeom>
          <a:noFill/>
        </p:spPr>
        <p:txBody>
          <a:bodyPr/>
          <a:lstStyle/>
          <a:p>
            <a:fld id="{294AF714-B44B-4877-9301-B76FF762B078}" type="slidenum">
              <a:rPr lang="en-US"/>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285720" y="0"/>
            <a:ext cx="8572560" cy="785794"/>
          </a:xfrm>
        </p:spPr>
        <p:txBody>
          <a:bodyPr anchor="t" anchorCtr="0"/>
          <a:lstStyle/>
          <a:p>
            <a:pPr>
              <a:defRPr/>
            </a:pPr>
            <a:r>
              <a:rPr lang="en-US" sz="3600" b="1" dirty="0" err="1" smtClean="0">
                <a:latin typeface="+mn-lt"/>
              </a:rPr>
              <a:t>Filmstudie</a:t>
            </a:r>
            <a:r>
              <a:rPr lang="en-US" sz="3600" b="1" dirty="0" smtClean="0">
                <a:latin typeface="+mn-lt"/>
              </a:rPr>
              <a:t> en </a:t>
            </a:r>
            <a:r>
              <a:rPr lang="en-US" sz="3600" b="1" dirty="0" err="1" smtClean="0">
                <a:latin typeface="+mn-lt"/>
              </a:rPr>
              <a:t>televisiedrama</a:t>
            </a:r>
            <a:endParaRPr lang="en-US" sz="3600" b="1" dirty="0" smtClean="0">
              <a:latin typeface="+mn-lt"/>
            </a:endParaRPr>
          </a:p>
        </p:txBody>
      </p:sp>
      <p:sp>
        <p:nvSpPr>
          <p:cNvPr id="45058" name="Rectangle 3"/>
          <p:cNvSpPr>
            <a:spLocks noGrp="1" noChangeArrowheads="1"/>
          </p:cNvSpPr>
          <p:nvPr>
            <p:ph type="body" idx="1"/>
          </p:nvPr>
        </p:nvSpPr>
        <p:spPr>
          <a:xfrm>
            <a:off x="1214414" y="1214422"/>
            <a:ext cx="7072362" cy="4714908"/>
          </a:xfrm>
        </p:spPr>
        <p:txBody>
          <a:bodyPr/>
          <a:lstStyle/>
          <a:p>
            <a:pPr>
              <a:lnSpc>
                <a:spcPct val="90000"/>
              </a:lnSpc>
              <a:buNone/>
            </a:pPr>
            <a:r>
              <a:rPr lang="en-US" sz="2400" b="1" dirty="0" err="1" smtClean="0">
                <a:ea typeface="ＭＳ Ｐゴシック" pitchFamily="34" charset="-128"/>
              </a:rPr>
              <a:t>Kinematografiese</a:t>
            </a:r>
            <a:r>
              <a:rPr lang="en-US" sz="2400" b="1" dirty="0" smtClean="0">
                <a:ea typeface="ＭＳ Ｐゴシック" pitchFamily="34" charset="-128"/>
              </a:rPr>
              <a:t> </a:t>
            </a:r>
            <a:r>
              <a:rPr lang="en-US" sz="2400" b="1" dirty="0" err="1" smtClean="0">
                <a:ea typeface="ＭＳ Ｐゴシック" pitchFamily="34" charset="-128"/>
              </a:rPr>
              <a:t>tegnieke</a:t>
            </a:r>
            <a:r>
              <a:rPr lang="en-US" sz="2400" b="1" dirty="0" smtClean="0">
                <a:ea typeface="ＭＳ Ｐゴシック" pitchFamily="34" charset="-128"/>
              </a:rPr>
              <a:t> </a:t>
            </a:r>
            <a:r>
              <a:rPr lang="af-ZA" sz="2400" dirty="0" smtClean="0"/>
              <a:t>(visueel, oudio en</a:t>
            </a:r>
          </a:p>
          <a:p>
            <a:pPr>
              <a:lnSpc>
                <a:spcPct val="90000"/>
              </a:lnSpc>
              <a:buNone/>
            </a:pPr>
            <a:r>
              <a:rPr lang="af-ZA" sz="2400" dirty="0" smtClean="0"/>
              <a:t>oudiovisueel) soos die gebruik van: </a:t>
            </a:r>
            <a:endParaRPr lang="en-US" sz="2400" b="1" dirty="0" smtClean="0">
              <a:ea typeface="ＭＳ Ｐゴシック" pitchFamily="34" charset="-128"/>
            </a:endParaRPr>
          </a:p>
          <a:p>
            <a:pPr>
              <a:lnSpc>
                <a:spcPct val="90000"/>
              </a:lnSpc>
            </a:pPr>
            <a:r>
              <a:rPr lang="en-US" sz="2400" dirty="0" err="1" smtClean="0">
                <a:ea typeface="ＭＳ Ｐゴシック" pitchFamily="34" charset="-128"/>
              </a:rPr>
              <a:t>Kamerabewegings</a:t>
            </a:r>
            <a:endParaRPr lang="en-GB" sz="2400" dirty="0" smtClean="0">
              <a:ea typeface="ＭＳ Ｐゴシック" pitchFamily="34" charset="-128"/>
            </a:endParaRPr>
          </a:p>
          <a:p>
            <a:pPr>
              <a:lnSpc>
                <a:spcPct val="90000"/>
              </a:lnSpc>
            </a:pPr>
            <a:r>
              <a:rPr lang="en-GB" sz="2400" dirty="0" err="1" smtClean="0">
                <a:ea typeface="ＭＳ Ｐゴシック" pitchFamily="34" charset="-128"/>
              </a:rPr>
              <a:t>Kamaraskote</a:t>
            </a:r>
            <a:endParaRPr lang="en-GB" sz="2400" dirty="0" smtClean="0">
              <a:ea typeface="ＭＳ Ｐゴシック" pitchFamily="34" charset="-128"/>
            </a:endParaRPr>
          </a:p>
          <a:p>
            <a:pPr>
              <a:lnSpc>
                <a:spcPct val="90000"/>
              </a:lnSpc>
            </a:pPr>
            <a:r>
              <a:rPr lang="en-GB" sz="2400" dirty="0" err="1" smtClean="0">
                <a:ea typeface="ＭＳ Ｐゴシック" pitchFamily="34" charset="-128"/>
              </a:rPr>
              <a:t>Kamerategnieke</a:t>
            </a:r>
            <a:r>
              <a:rPr lang="en-GB" sz="2400" dirty="0" smtClean="0">
                <a:ea typeface="ＭＳ Ｐゴシック" pitchFamily="34" charset="-128"/>
              </a:rPr>
              <a:t> </a:t>
            </a:r>
          </a:p>
          <a:p>
            <a:pPr>
              <a:lnSpc>
                <a:spcPct val="90000"/>
              </a:lnSpc>
            </a:pPr>
            <a:r>
              <a:rPr lang="en-US" sz="2400" dirty="0" err="1" smtClean="0">
                <a:ea typeface="ＭＳ Ｐゴシック" pitchFamily="34" charset="-128"/>
              </a:rPr>
              <a:t>Rame</a:t>
            </a:r>
            <a:r>
              <a:rPr lang="en-US" sz="2400" dirty="0" smtClean="0">
                <a:ea typeface="ＭＳ Ｐゴシック" pitchFamily="34" charset="-128"/>
              </a:rPr>
              <a:t>, </a:t>
            </a:r>
            <a:r>
              <a:rPr lang="en-GB" sz="2400" dirty="0" err="1" smtClean="0">
                <a:ea typeface="ＭＳ Ｐゴシック" pitchFamily="34" charset="-128"/>
              </a:rPr>
              <a:t>vooropplasing</a:t>
            </a:r>
            <a:r>
              <a:rPr lang="en-GB" sz="2400" dirty="0" smtClean="0">
                <a:ea typeface="ＭＳ Ｐゴシック" pitchFamily="34" charset="-128"/>
              </a:rPr>
              <a:t> en </a:t>
            </a:r>
            <a:r>
              <a:rPr lang="en-GB" sz="2400" dirty="0" err="1" smtClean="0">
                <a:ea typeface="ＭＳ Ｐゴシック" pitchFamily="34" charset="-128"/>
              </a:rPr>
              <a:t>agterplasing</a:t>
            </a:r>
            <a:r>
              <a:rPr lang="en-GB" sz="2400" dirty="0" smtClean="0">
                <a:ea typeface="ＭＳ Ｐゴシック" pitchFamily="34" charset="-128"/>
              </a:rPr>
              <a:t> </a:t>
            </a:r>
            <a:endParaRPr lang="en-US" sz="2400" dirty="0" smtClean="0">
              <a:ea typeface="ＭＳ Ｐゴシック" pitchFamily="34" charset="-128"/>
            </a:endParaRPr>
          </a:p>
          <a:p>
            <a:pPr>
              <a:lnSpc>
                <a:spcPct val="90000"/>
              </a:lnSpc>
            </a:pPr>
            <a:r>
              <a:rPr lang="en-US" sz="2400" dirty="0" err="1" smtClean="0">
                <a:ea typeface="ＭＳ Ｐゴシック" pitchFamily="34" charset="-128"/>
              </a:rPr>
              <a:t>Beligting</a:t>
            </a:r>
            <a:endParaRPr lang="en-US" sz="2400" dirty="0" smtClean="0">
              <a:ea typeface="ＭＳ Ｐゴシック" pitchFamily="34" charset="-128"/>
            </a:endParaRPr>
          </a:p>
          <a:p>
            <a:pPr>
              <a:lnSpc>
                <a:spcPct val="90000"/>
              </a:lnSpc>
            </a:pPr>
            <a:r>
              <a:rPr lang="en-US" sz="2400" dirty="0" err="1" smtClean="0">
                <a:ea typeface="ＭＳ Ｐゴシック" pitchFamily="34" charset="-128"/>
              </a:rPr>
              <a:t>Dialoog</a:t>
            </a:r>
            <a:r>
              <a:rPr lang="en-US" sz="2400" dirty="0" smtClean="0">
                <a:ea typeface="ＭＳ Ｐゴシック" pitchFamily="34" charset="-128"/>
              </a:rPr>
              <a:t>, </a:t>
            </a:r>
            <a:r>
              <a:rPr lang="en-US" sz="2400" dirty="0" err="1" smtClean="0">
                <a:ea typeface="ＭＳ Ｐゴシック" pitchFamily="34" charset="-128"/>
              </a:rPr>
              <a:t>klank</a:t>
            </a:r>
            <a:r>
              <a:rPr lang="en-US" sz="2400" dirty="0" smtClean="0">
                <a:ea typeface="ＭＳ Ｐゴシック" pitchFamily="34" charset="-128"/>
              </a:rPr>
              <a:t> en </a:t>
            </a:r>
            <a:r>
              <a:rPr lang="en-US" sz="2400" dirty="0" err="1" smtClean="0">
                <a:ea typeface="ＭＳ Ｐゴシック" pitchFamily="34" charset="-128"/>
              </a:rPr>
              <a:t>musiek</a:t>
            </a:r>
            <a:r>
              <a:rPr lang="en-US" sz="2400" dirty="0" smtClean="0">
                <a:ea typeface="ＭＳ Ｐゴシック" pitchFamily="34" charset="-128"/>
              </a:rPr>
              <a:t> </a:t>
            </a:r>
          </a:p>
          <a:p>
            <a:pPr>
              <a:lnSpc>
                <a:spcPct val="90000"/>
              </a:lnSpc>
            </a:pPr>
            <a:r>
              <a:rPr lang="en-US" sz="2400" dirty="0" err="1" smtClean="0">
                <a:ea typeface="ＭＳ Ｐゴシック" pitchFamily="34" charset="-128"/>
              </a:rPr>
              <a:t>Redigering</a:t>
            </a:r>
            <a:endParaRPr lang="en-US" sz="2400" dirty="0" smtClean="0">
              <a:ea typeface="ＭＳ Ｐゴシック" pitchFamily="34" charset="-128"/>
            </a:endParaRPr>
          </a:p>
          <a:p>
            <a:pPr>
              <a:lnSpc>
                <a:spcPct val="90000"/>
              </a:lnSpc>
            </a:pPr>
            <a:r>
              <a:rPr lang="en-US" sz="2400" dirty="0" err="1" smtClean="0">
                <a:ea typeface="ＭＳ Ｐゴシック" pitchFamily="34" charset="-128"/>
              </a:rPr>
              <a:t>Kleur</a:t>
            </a:r>
            <a:endParaRPr lang="en-US" sz="2400" dirty="0" smtClean="0">
              <a:ea typeface="ＭＳ Ｐゴシック" pitchFamily="34" charset="-128"/>
            </a:endParaRPr>
          </a:p>
          <a:p>
            <a:pPr>
              <a:lnSpc>
                <a:spcPct val="90000"/>
              </a:lnSpc>
            </a:pPr>
            <a:r>
              <a:rPr lang="en-US" sz="2400" dirty="0" err="1" smtClean="0">
                <a:ea typeface="ＭＳ Ｐゴシック" pitchFamily="34" charset="-128"/>
              </a:rPr>
              <a:t>Onderskrifte</a:t>
            </a:r>
            <a:endParaRPr lang="en-US" sz="2400" dirty="0" smtClean="0">
              <a:ea typeface="ＭＳ Ｐゴシック" pitchFamily="34" charset="-128"/>
            </a:endParaRPr>
          </a:p>
          <a:p>
            <a:pPr>
              <a:lnSpc>
                <a:spcPct val="90000"/>
              </a:lnSpc>
            </a:pPr>
            <a:r>
              <a:rPr lang="en-US" sz="2400" dirty="0" err="1" smtClean="0">
                <a:ea typeface="ＭＳ Ｐゴシック" pitchFamily="34" charset="-128"/>
              </a:rPr>
              <a:t>Komposisie</a:t>
            </a:r>
            <a:endParaRPr lang="en-US" sz="2400" dirty="0" smtClean="0">
              <a:ea typeface="ＭＳ Ｐゴシック" pitchFamily="34" charset="-128"/>
            </a:endParaRPr>
          </a:p>
          <a:p>
            <a:pPr>
              <a:lnSpc>
                <a:spcPct val="90000"/>
              </a:lnSpc>
              <a:buFontTx/>
              <a:buNone/>
            </a:pPr>
            <a:endParaRPr lang="en-US" dirty="0" smtClean="0">
              <a:ea typeface="ＭＳ Ｐゴシック" pitchFamily="34" charset="-128"/>
            </a:endParaRPr>
          </a:p>
          <a:p>
            <a:pPr>
              <a:lnSpc>
                <a:spcPct val="90000"/>
              </a:lnSpc>
            </a:pPr>
            <a:endParaRPr lang="en-GB" dirty="0" smtClean="0">
              <a:ea typeface="ＭＳ Ｐゴシック" pitchFamily="34" charset="-128"/>
            </a:endParaRPr>
          </a:p>
          <a:p>
            <a:pPr>
              <a:lnSpc>
                <a:spcPct val="90000"/>
              </a:lnSpc>
            </a:pP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ctrTitle"/>
          </p:nvPr>
        </p:nvSpPr>
        <p:spPr>
          <a:xfrm>
            <a:off x="685800" y="0"/>
            <a:ext cx="7772400" cy="1071563"/>
          </a:xfrm>
        </p:spPr>
        <p:txBody>
          <a:bodyPr/>
          <a:lstStyle/>
          <a:p>
            <a:r>
              <a:rPr lang="en-US" sz="3600" b="1" dirty="0" err="1" smtClean="0">
                <a:latin typeface="Calibri" pitchFamily="34" charset="0"/>
                <a:ea typeface="ＭＳ Ｐゴシック" pitchFamily="34" charset="-128"/>
              </a:rPr>
              <a:t>Filmstudie</a:t>
            </a:r>
            <a:r>
              <a:rPr lang="en-US" sz="3600" b="1" dirty="0" smtClean="0">
                <a:latin typeface="Calibri" pitchFamily="34" charset="0"/>
                <a:ea typeface="ＭＳ Ｐゴシック" pitchFamily="34" charset="-128"/>
              </a:rPr>
              <a:t> en </a:t>
            </a:r>
            <a:r>
              <a:rPr lang="en-US" sz="3600" b="1" dirty="0" err="1" smtClean="0">
                <a:latin typeface="Calibri" pitchFamily="34" charset="0"/>
                <a:ea typeface="ＭＳ Ｐゴシック" pitchFamily="34" charset="-128"/>
              </a:rPr>
              <a:t>televisiedrama</a:t>
            </a:r>
            <a:endParaRPr lang="en-ZA" sz="3600" b="1" dirty="0" smtClean="0">
              <a:latin typeface="Calibri" pitchFamily="34" charset="0"/>
              <a:ea typeface="ＭＳ Ｐゴシック" pitchFamily="34" charset="-128"/>
            </a:endParaRPr>
          </a:p>
        </p:txBody>
      </p:sp>
      <p:sp>
        <p:nvSpPr>
          <p:cNvPr id="39939" name="Subtitle 2"/>
          <p:cNvSpPr>
            <a:spLocks noGrp="1"/>
          </p:cNvSpPr>
          <p:nvPr>
            <p:ph type="subTitle" idx="1"/>
          </p:nvPr>
        </p:nvSpPr>
        <p:spPr>
          <a:xfrm>
            <a:off x="642910" y="1643050"/>
            <a:ext cx="7929618" cy="3714776"/>
          </a:xfrm>
        </p:spPr>
        <p:txBody>
          <a:bodyPr/>
          <a:lstStyle/>
          <a:p>
            <a:pPr marL="292100" indent="-292100" algn="l">
              <a:buFont typeface="Arial" pitchFamily="34" charset="0"/>
              <a:buChar char="•"/>
              <a:defRPr/>
            </a:pPr>
            <a:r>
              <a:rPr lang="af-ZA" sz="2700" dirty="0" smtClean="0">
                <a:solidFill>
                  <a:schemeClr val="tx1"/>
                </a:solidFill>
                <a:ea typeface="+mn-ea"/>
              </a:rPr>
              <a:t>Dialoog en handeling en die invloed daarvan op karakter en tema; die lees en skryf van draaiboektekste;</a:t>
            </a:r>
          </a:p>
          <a:p>
            <a:pPr marL="292100" indent="-292100" algn="l">
              <a:defRPr/>
            </a:pPr>
            <a:endParaRPr lang="en-ZA" sz="2700" dirty="0" smtClean="0">
              <a:solidFill>
                <a:schemeClr val="tx1"/>
              </a:solidFill>
              <a:ea typeface="+mn-ea"/>
            </a:endParaRPr>
          </a:p>
          <a:p>
            <a:pPr marL="292100" indent="-292100" algn="l">
              <a:buFont typeface="Arial" pitchFamily="34" charset="0"/>
              <a:buChar char="•"/>
              <a:defRPr/>
            </a:pPr>
            <a:r>
              <a:rPr lang="af-ZA" sz="2700" dirty="0" smtClean="0">
                <a:solidFill>
                  <a:schemeClr val="tx1"/>
                </a:solidFill>
                <a:ea typeface="+mn-ea"/>
              </a:rPr>
              <a:t> Intrige, subintrige, karakterbeelding, konflik, dramatiese doel en dramatiese struktuur, dramatiese ironie, ironiese wending en afloop; verrassingselemente; skok en hoe dit geskep word</a:t>
            </a:r>
            <a:endParaRPr lang="en-ZA" sz="2700" dirty="0" smtClean="0">
              <a:solidFill>
                <a:schemeClr val="tx1"/>
              </a:solidFill>
              <a:ea typeface="+mn-ea"/>
            </a:endParaRPr>
          </a:p>
        </p:txBody>
      </p:sp>
      <p:sp>
        <p:nvSpPr>
          <p:cNvPr id="4" name="Footer Placeholder 3"/>
          <p:cNvSpPr>
            <a:spLocks noGrp="1"/>
          </p:cNvSpPr>
          <p:nvPr>
            <p:ph type="ftr" sz="quarter" idx="11"/>
          </p:nvPr>
        </p:nvSpPr>
        <p:spPr/>
        <p:txBody>
          <a:bodyPr/>
          <a:lstStyle/>
          <a:p>
            <a:pPr>
              <a:defRPr/>
            </a:pPr>
            <a:endParaRPr lang="en-ZA"/>
          </a:p>
        </p:txBody>
      </p:sp>
      <p:sp>
        <p:nvSpPr>
          <p:cNvPr id="47108" name="Slide Number Placeholder 4"/>
          <p:cNvSpPr>
            <a:spLocks noGrp="1"/>
          </p:cNvSpPr>
          <p:nvPr>
            <p:ph type="sldNum" sz="quarter" idx="12"/>
          </p:nvPr>
        </p:nvSpPr>
        <p:spPr>
          <a:noFill/>
        </p:spPr>
        <p:txBody>
          <a:bodyPr/>
          <a:lstStyle/>
          <a:p>
            <a:fld id="{9F612519-5098-4989-B6C4-6F43A046114D}" type="slidenum">
              <a:rPr lang="en-ZA" sz="1200">
                <a:solidFill>
                  <a:srgbClr val="898989"/>
                </a:solidFill>
                <a:latin typeface="Calibri" pitchFamily="34" charset="0"/>
              </a:rPr>
              <a:pPr/>
              <a:t>36</a:t>
            </a:fld>
            <a:endParaRPr lang="en-ZA" sz="1200">
              <a:solidFill>
                <a:srgbClr val="898989"/>
              </a:solidFill>
              <a:latin typeface="Calibri" pitchFamily="34" charset="0"/>
            </a:endParaRPr>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ctrTitle"/>
          </p:nvPr>
        </p:nvSpPr>
        <p:spPr>
          <a:xfrm>
            <a:off x="685800" y="1"/>
            <a:ext cx="7772400" cy="785793"/>
          </a:xfrm>
        </p:spPr>
        <p:txBody>
          <a:bodyPr/>
          <a:lstStyle/>
          <a:p>
            <a:r>
              <a:rPr lang="nl-NL" dirty="0" smtClean="0">
                <a:latin typeface="Calibri" pitchFamily="34" charset="0"/>
                <a:ea typeface="ＭＳ Ｐゴシック" pitchFamily="34" charset="-128"/>
              </a:rPr>
              <a:t>Kamerabewegings</a:t>
            </a:r>
            <a:endParaRPr lang="en-ZA" dirty="0" smtClean="0">
              <a:latin typeface="Calibri" pitchFamily="34" charset="0"/>
              <a:ea typeface="ＭＳ Ｐゴシック" pitchFamily="34" charset="-128"/>
            </a:endParaRPr>
          </a:p>
        </p:txBody>
      </p:sp>
      <p:sp>
        <p:nvSpPr>
          <p:cNvPr id="43010" name="Subtitle 2"/>
          <p:cNvSpPr>
            <a:spLocks noGrp="1"/>
          </p:cNvSpPr>
          <p:nvPr>
            <p:ph type="subTitle" idx="1"/>
          </p:nvPr>
        </p:nvSpPr>
        <p:spPr>
          <a:xfrm>
            <a:off x="357158" y="1071546"/>
            <a:ext cx="7886730" cy="5143517"/>
          </a:xfrm>
        </p:spPr>
        <p:txBody>
          <a:bodyPr/>
          <a:lstStyle/>
          <a:p>
            <a:pPr marL="233363" indent="-233363" algn="l">
              <a:buFontTx/>
              <a:buChar char="•"/>
            </a:pPr>
            <a:r>
              <a:rPr lang="nl-NL" sz="2800" dirty="0" smtClean="0">
                <a:solidFill>
                  <a:schemeClr val="tx1"/>
                </a:solidFill>
                <a:latin typeface="Calibri" pitchFamily="34" charset="0"/>
                <a:ea typeface="ＭＳ Ｐゴシック" pitchFamily="34" charset="-128"/>
              </a:rPr>
              <a:t>ŉ Karakter kom </a:t>
            </a:r>
            <a:r>
              <a:rPr lang="nl-NL" altLang="en-US" sz="2800" dirty="0" smtClean="0">
                <a:solidFill>
                  <a:schemeClr val="tx1"/>
                </a:solidFill>
                <a:latin typeface="Calibri" pitchFamily="34" charset="0"/>
                <a:ea typeface="ＭＳ Ｐゴシック" pitchFamily="34" charset="-128"/>
              </a:rPr>
              <a:t>‘</a:t>
            </a:r>
            <a:r>
              <a:rPr lang="nl-NL" sz="2800" dirty="0" smtClean="0">
                <a:solidFill>
                  <a:schemeClr val="tx1"/>
                </a:solidFill>
                <a:latin typeface="Calibri" pitchFamily="34" charset="0"/>
                <a:ea typeface="ＭＳ Ｐゴシック" pitchFamily="34" charset="-128"/>
              </a:rPr>
              <a:t>n vertrek binne en sy beweging word met </a:t>
            </a:r>
            <a:r>
              <a:rPr lang="nl-NL" altLang="en-US" sz="2800" dirty="0" smtClean="0">
                <a:solidFill>
                  <a:schemeClr val="tx1"/>
                </a:solidFill>
                <a:latin typeface="Calibri" pitchFamily="34" charset="0"/>
                <a:ea typeface="ＭＳ Ｐゴシック" pitchFamily="34" charset="-128"/>
              </a:rPr>
              <a:t>‘</a:t>
            </a:r>
            <a:r>
              <a:rPr lang="nl-NL" sz="2800" dirty="0" smtClean="0">
                <a:solidFill>
                  <a:schemeClr val="tx1"/>
                </a:solidFill>
                <a:latin typeface="Calibri" pitchFamily="34" charset="0"/>
                <a:ea typeface="ＭＳ Ｐゴシック" pitchFamily="34" charset="-128"/>
              </a:rPr>
              <a:t>n volgskoot gevolg.  Dit verhoog die betrokkenheid by dit wat gefotografeer word.</a:t>
            </a:r>
          </a:p>
          <a:p>
            <a:pPr marL="233363" indent="-233363"/>
            <a:endParaRPr lang="nl-NL" sz="2800" dirty="0" smtClean="0">
              <a:solidFill>
                <a:schemeClr val="tx1"/>
              </a:solidFill>
              <a:latin typeface="Calibri" pitchFamily="34" charset="0"/>
              <a:ea typeface="ＭＳ Ｐゴシック" pitchFamily="34" charset="-128"/>
            </a:endParaRPr>
          </a:p>
          <a:p>
            <a:pPr marL="233363" indent="-233363" algn="l">
              <a:buFontTx/>
              <a:buChar char="•"/>
            </a:pPr>
            <a:r>
              <a:rPr lang="nl-NL" sz="2800" dirty="0" smtClean="0">
                <a:solidFill>
                  <a:schemeClr val="tx1"/>
                </a:solidFill>
                <a:latin typeface="Calibri" pitchFamily="34" charset="0"/>
                <a:ea typeface="ＭＳ Ｐゴシック" pitchFamily="34" charset="-128"/>
              </a:rPr>
              <a:t> ŉ Kantelbeweging is wanneer die kamera van horisontaal na vertikaal </a:t>
            </a:r>
            <a:r>
              <a:rPr lang="nl-NL" altLang="en-US" sz="2800" dirty="0" smtClean="0">
                <a:solidFill>
                  <a:schemeClr val="tx1"/>
                </a:solidFill>
                <a:latin typeface="Calibri" pitchFamily="34" charset="0"/>
                <a:ea typeface="ＭＳ Ｐゴシック" pitchFamily="34" charset="-128"/>
              </a:rPr>
              <a:t>“</a:t>
            </a:r>
            <a:r>
              <a:rPr lang="nl-NL" sz="2800" dirty="0" smtClean="0">
                <a:solidFill>
                  <a:schemeClr val="tx1"/>
                </a:solidFill>
                <a:latin typeface="Calibri" pitchFamily="34" charset="0"/>
                <a:ea typeface="ＭＳ Ｐゴシック" pitchFamily="34" charset="-128"/>
              </a:rPr>
              <a:t>kantel</a:t>
            </a:r>
            <a:r>
              <a:rPr lang="nl-NL" altLang="en-US" sz="2800" dirty="0" smtClean="0">
                <a:solidFill>
                  <a:schemeClr val="tx1"/>
                </a:solidFill>
                <a:latin typeface="Calibri" pitchFamily="34" charset="0"/>
                <a:ea typeface="ＭＳ Ｐゴシック" pitchFamily="34" charset="-128"/>
              </a:rPr>
              <a:t>”</a:t>
            </a:r>
            <a:r>
              <a:rPr lang="nl-NL" sz="2800" dirty="0" smtClean="0">
                <a:solidFill>
                  <a:schemeClr val="tx1"/>
                </a:solidFill>
                <a:latin typeface="Calibri" pitchFamily="34" charset="0"/>
                <a:ea typeface="ＭＳ Ｐゴシック" pitchFamily="34" charset="-128"/>
              </a:rPr>
              <a:t> tydens die fotografieproses.  As ŉ rollende motor afgeneem word met ŉ kantelende horison, sal die kyker voel asof hy self in die motorongeluk is.</a:t>
            </a:r>
            <a:endParaRPr lang="en-ZA" sz="2800" dirty="0" smtClean="0">
              <a:solidFill>
                <a:schemeClr val="tx1"/>
              </a:solidFill>
              <a:latin typeface="Calibri" pitchFamily="34" charset="0"/>
              <a:ea typeface="ＭＳ Ｐゴシック" pitchFamily="34" charset="-128"/>
            </a:endParaRPr>
          </a:p>
          <a:p>
            <a:pPr marL="233363" indent="-233363" algn="l"/>
            <a:endParaRPr lang="en-ZA" sz="2800" dirty="0" smtClean="0">
              <a:solidFill>
                <a:srgbClr val="898989"/>
              </a:solidFill>
              <a:latin typeface="Calibri" pitchFamily="34" charset="0"/>
              <a:ea typeface="ＭＳ Ｐゴシック" pitchFamily="34" charset="-128"/>
            </a:endParaRPr>
          </a:p>
        </p:txBody>
      </p:sp>
      <p:sp>
        <p:nvSpPr>
          <p:cNvPr id="4" name="Footer Placeholder 3"/>
          <p:cNvSpPr>
            <a:spLocks noGrp="1"/>
          </p:cNvSpPr>
          <p:nvPr>
            <p:ph type="ftr" sz="quarter" idx="11"/>
          </p:nvPr>
        </p:nvSpPr>
        <p:spPr/>
        <p:txBody>
          <a:bodyPr/>
          <a:lstStyle/>
          <a:p>
            <a:pPr>
              <a:defRPr/>
            </a:pPr>
            <a:endParaRPr lang="en-ZA"/>
          </a:p>
        </p:txBody>
      </p:sp>
      <p:sp>
        <p:nvSpPr>
          <p:cNvPr id="49156" name="Slide Number Placeholder 4"/>
          <p:cNvSpPr>
            <a:spLocks noGrp="1"/>
          </p:cNvSpPr>
          <p:nvPr>
            <p:ph type="sldNum" sz="quarter" idx="12"/>
          </p:nvPr>
        </p:nvSpPr>
        <p:spPr>
          <a:noFill/>
        </p:spPr>
        <p:txBody>
          <a:bodyPr/>
          <a:lstStyle/>
          <a:p>
            <a:fld id="{E79A345E-E323-4B35-9F7B-43E2470237F2}" type="slidenum">
              <a:rPr lang="en-ZA" sz="1200">
                <a:solidFill>
                  <a:srgbClr val="898989"/>
                </a:solidFill>
                <a:latin typeface="Calibri" pitchFamily="34" charset="0"/>
              </a:rPr>
              <a:pPr/>
              <a:t>37</a:t>
            </a:fld>
            <a:endParaRPr lang="en-ZA" sz="1200">
              <a:solidFill>
                <a:srgbClr val="898989"/>
              </a:solidFill>
              <a:latin typeface="Calibri" pitchFamily="34" charset="0"/>
            </a:endParaRP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ctrTitle"/>
          </p:nvPr>
        </p:nvSpPr>
        <p:spPr>
          <a:xfrm>
            <a:off x="685800" y="0"/>
            <a:ext cx="7772400" cy="857232"/>
          </a:xfrm>
        </p:spPr>
        <p:txBody>
          <a:bodyPr/>
          <a:lstStyle/>
          <a:p>
            <a:r>
              <a:rPr lang="nl-NL" dirty="0" smtClean="0">
                <a:latin typeface="Calibri" pitchFamily="34" charset="0"/>
                <a:ea typeface="ＭＳ Ｐゴシック" pitchFamily="34" charset="-128"/>
              </a:rPr>
              <a:t>Kamerabewegings (vervolg)</a:t>
            </a:r>
            <a:endParaRPr lang="en-ZA" dirty="0" smtClean="0">
              <a:latin typeface="Calibri" pitchFamily="34" charset="0"/>
              <a:ea typeface="ＭＳ Ｐゴシック" pitchFamily="34" charset="-128"/>
            </a:endParaRPr>
          </a:p>
        </p:txBody>
      </p:sp>
      <p:sp>
        <p:nvSpPr>
          <p:cNvPr id="44034" name="Subtitle 2"/>
          <p:cNvSpPr>
            <a:spLocks noGrp="1"/>
          </p:cNvSpPr>
          <p:nvPr>
            <p:ph type="subTitle" idx="1"/>
          </p:nvPr>
        </p:nvSpPr>
        <p:spPr>
          <a:xfrm>
            <a:off x="285720" y="857232"/>
            <a:ext cx="7886730" cy="4781569"/>
          </a:xfrm>
        </p:spPr>
        <p:txBody>
          <a:bodyPr/>
          <a:lstStyle/>
          <a:p>
            <a:pPr marL="174625" indent="-174625" algn="l">
              <a:buFontTx/>
              <a:buChar char="•"/>
            </a:pPr>
            <a:r>
              <a:rPr lang="nl-NL" sz="2800" dirty="0" smtClean="0">
                <a:solidFill>
                  <a:schemeClr val="tx1"/>
                </a:solidFill>
                <a:latin typeface="Calibri" pitchFamily="34" charset="0"/>
                <a:ea typeface="ＭＳ Ｐゴシック" pitchFamily="34" charset="-128"/>
              </a:rPr>
              <a:t>Die kamera wat van ŉ toneel teruggetrek word dui aan dat die aksie verby is.  In spanningsfilms mag die aksie skielik weer begin, wat veroorsaak dat die kyker óf verras óf geskok word.</a:t>
            </a:r>
          </a:p>
          <a:p>
            <a:pPr marL="174625" indent="-174625"/>
            <a:endParaRPr lang="nl-NL" sz="2800" dirty="0" smtClean="0">
              <a:solidFill>
                <a:schemeClr val="tx1"/>
              </a:solidFill>
              <a:latin typeface="Calibri" pitchFamily="34" charset="0"/>
              <a:ea typeface="ＭＳ Ｐゴシック" pitchFamily="34" charset="-128"/>
            </a:endParaRPr>
          </a:p>
          <a:p>
            <a:pPr marL="174625" indent="-174625" algn="l">
              <a:buFontTx/>
              <a:buChar char="•"/>
            </a:pPr>
            <a:r>
              <a:rPr lang="nl-NL" sz="2800" dirty="0" smtClean="0">
                <a:solidFill>
                  <a:schemeClr val="tx1"/>
                </a:solidFill>
                <a:latin typeface="Calibri" pitchFamily="34" charset="0"/>
                <a:ea typeface="ＭＳ Ｐゴシック" pitchFamily="34" charset="-128"/>
              </a:rPr>
              <a:t> Wanneer die lenshoek van die kamera geleidelik verklein, sodat die toneel groter word en nader aan die kamera kom, noem ons dit inzoem.  As die lenshoek vergroot, word die beeld kleiner en skep dit afstand.  Dit word uitzoem genoem.</a:t>
            </a:r>
            <a:endParaRPr lang="en-ZA" sz="2800" dirty="0" smtClean="0">
              <a:solidFill>
                <a:schemeClr val="tx1"/>
              </a:solidFill>
              <a:latin typeface="Calibri" pitchFamily="34" charset="0"/>
              <a:ea typeface="ＭＳ Ｐゴシック" pitchFamily="34" charset="-128"/>
            </a:endParaRPr>
          </a:p>
          <a:p>
            <a:pPr marL="174625" indent="-174625" algn="l"/>
            <a:endParaRPr lang="en-ZA" sz="2400" dirty="0" smtClean="0">
              <a:solidFill>
                <a:srgbClr val="898989"/>
              </a:solidFill>
              <a:latin typeface="Calibri" pitchFamily="34" charset="0"/>
              <a:ea typeface="ＭＳ Ｐゴシック" pitchFamily="34" charset="-128"/>
            </a:endParaRPr>
          </a:p>
        </p:txBody>
      </p:sp>
      <p:sp>
        <p:nvSpPr>
          <p:cNvPr id="4" name="Footer Placeholder 3"/>
          <p:cNvSpPr>
            <a:spLocks noGrp="1"/>
          </p:cNvSpPr>
          <p:nvPr>
            <p:ph type="ftr" sz="quarter" idx="11"/>
          </p:nvPr>
        </p:nvSpPr>
        <p:spPr/>
        <p:txBody>
          <a:bodyPr/>
          <a:lstStyle/>
          <a:p>
            <a:pPr>
              <a:defRPr/>
            </a:pPr>
            <a:endParaRPr lang="en-ZA"/>
          </a:p>
        </p:txBody>
      </p:sp>
      <p:sp>
        <p:nvSpPr>
          <p:cNvPr id="50180" name="Slide Number Placeholder 4"/>
          <p:cNvSpPr>
            <a:spLocks noGrp="1"/>
          </p:cNvSpPr>
          <p:nvPr>
            <p:ph type="sldNum" sz="quarter" idx="12"/>
          </p:nvPr>
        </p:nvSpPr>
        <p:spPr>
          <a:noFill/>
        </p:spPr>
        <p:txBody>
          <a:bodyPr/>
          <a:lstStyle/>
          <a:p>
            <a:fld id="{9E5AEE8E-1895-4394-AD6D-FB07A9807D6B}" type="slidenum">
              <a:rPr lang="en-ZA" sz="1200">
                <a:solidFill>
                  <a:srgbClr val="898989"/>
                </a:solidFill>
                <a:latin typeface="Calibri" pitchFamily="34" charset="0"/>
              </a:rPr>
              <a:pPr/>
              <a:t>38</a:t>
            </a:fld>
            <a:endParaRPr lang="en-ZA" sz="1200">
              <a:solidFill>
                <a:srgbClr val="898989"/>
              </a:solidFill>
              <a:latin typeface="Calibri" pitchFamily="34" charset="0"/>
            </a:endParaRP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ctrTitle"/>
          </p:nvPr>
        </p:nvSpPr>
        <p:spPr>
          <a:xfrm>
            <a:off x="928688" y="1"/>
            <a:ext cx="7772400" cy="785793"/>
          </a:xfrm>
        </p:spPr>
        <p:txBody>
          <a:bodyPr/>
          <a:lstStyle/>
          <a:p>
            <a:r>
              <a:rPr lang="en-US" dirty="0" err="1" smtClean="0">
                <a:latin typeface="Calibri" pitchFamily="34" charset="0"/>
                <a:ea typeface="ＭＳ Ｐゴシック" pitchFamily="34" charset="-128"/>
              </a:rPr>
              <a:t>Kamerategnieke</a:t>
            </a:r>
            <a:endParaRPr lang="en-ZA" dirty="0" smtClean="0">
              <a:latin typeface="Calibri" pitchFamily="34" charset="0"/>
              <a:ea typeface="ＭＳ Ｐゴシック" pitchFamily="34" charset="-128"/>
            </a:endParaRPr>
          </a:p>
        </p:txBody>
      </p:sp>
      <p:sp>
        <p:nvSpPr>
          <p:cNvPr id="45058" name="Subtitle 2"/>
          <p:cNvSpPr>
            <a:spLocks noGrp="1"/>
          </p:cNvSpPr>
          <p:nvPr>
            <p:ph type="subTitle" idx="1"/>
          </p:nvPr>
        </p:nvSpPr>
        <p:spPr>
          <a:xfrm>
            <a:off x="571472" y="1214422"/>
            <a:ext cx="7929618" cy="4857784"/>
          </a:xfrm>
        </p:spPr>
        <p:txBody>
          <a:bodyPr/>
          <a:lstStyle/>
          <a:p>
            <a:pPr marL="342900" indent="-342900" algn="l">
              <a:buFontTx/>
              <a:buChar char="•"/>
            </a:pPr>
            <a:r>
              <a:rPr lang="nl-NL" sz="2600" dirty="0" smtClean="0">
                <a:solidFill>
                  <a:schemeClr val="tx1"/>
                </a:solidFill>
                <a:latin typeface="Calibri" pitchFamily="34" charset="0"/>
                <a:ea typeface="ＭＳ Ｐゴシック" pitchFamily="34" charset="-128"/>
              </a:rPr>
              <a:t>In ŉ naby skoot (Engels: </a:t>
            </a:r>
            <a:r>
              <a:rPr lang="nl-NL" sz="2600" i="1" dirty="0" smtClean="0">
                <a:solidFill>
                  <a:schemeClr val="tx1"/>
                </a:solidFill>
                <a:latin typeface="Calibri" pitchFamily="34" charset="0"/>
                <a:ea typeface="ＭＳ Ｐゴシック" pitchFamily="34" charset="-128"/>
              </a:rPr>
              <a:t>close-up</a:t>
            </a:r>
            <a:r>
              <a:rPr lang="nl-NL" sz="2600" dirty="0" smtClean="0">
                <a:solidFill>
                  <a:schemeClr val="tx1"/>
                </a:solidFill>
                <a:latin typeface="Calibri" pitchFamily="34" charset="0"/>
                <a:ea typeface="ＭＳ Ｐゴシック" pitchFamily="34" charset="-128"/>
              </a:rPr>
              <a:t>) vul die kop die skerm; die aandag is dus op die karakter se gemoedstoestand of reaksie. Die uiters naby skoot, byvoorbeeld in </a:t>
            </a:r>
            <a:r>
              <a:rPr lang="nl-NL" altLang="en-US" sz="2600" dirty="0" smtClean="0">
                <a:solidFill>
                  <a:schemeClr val="tx1"/>
                </a:solidFill>
                <a:latin typeface="Calibri" pitchFamily="34" charset="0"/>
                <a:ea typeface="ＭＳ Ｐゴシック" pitchFamily="34" charset="-128"/>
              </a:rPr>
              <a:t>’</a:t>
            </a:r>
            <a:r>
              <a:rPr lang="nl-NL" sz="2600" dirty="0" smtClean="0">
                <a:solidFill>
                  <a:schemeClr val="tx1"/>
                </a:solidFill>
                <a:latin typeface="Calibri" pitchFamily="34" charset="0"/>
                <a:ea typeface="ＭＳ Ｐゴシック" pitchFamily="34" charset="-128"/>
              </a:rPr>
              <a:t>n riller, van die oog van </a:t>
            </a:r>
            <a:r>
              <a:rPr lang="nl-NL" altLang="en-US" sz="2600" dirty="0" smtClean="0">
                <a:solidFill>
                  <a:schemeClr val="tx1"/>
                </a:solidFill>
                <a:latin typeface="Calibri" pitchFamily="34" charset="0"/>
                <a:ea typeface="ＭＳ Ｐゴシック" pitchFamily="34" charset="-128"/>
              </a:rPr>
              <a:t>’</a:t>
            </a:r>
            <a:r>
              <a:rPr lang="nl-NL" sz="2600" dirty="0" smtClean="0">
                <a:solidFill>
                  <a:schemeClr val="tx1"/>
                </a:solidFill>
                <a:latin typeface="Calibri" pitchFamily="34" charset="0"/>
                <a:ea typeface="ＭＳ Ｐゴシック" pitchFamily="34" charset="-128"/>
              </a:rPr>
              <a:t>n moordenaar deur ŉ loergaatjie in die deur, skep spanning.</a:t>
            </a:r>
          </a:p>
          <a:p>
            <a:pPr marL="342900" indent="-342900" algn="l">
              <a:buFontTx/>
              <a:buChar char="•"/>
            </a:pPr>
            <a:r>
              <a:rPr lang="nl-NL" sz="2600" dirty="0" smtClean="0">
                <a:solidFill>
                  <a:schemeClr val="tx1"/>
                </a:solidFill>
                <a:latin typeface="Calibri" pitchFamily="34" charset="0"/>
                <a:ea typeface="ＭＳ Ｐゴシック" pitchFamily="34" charset="-128"/>
              </a:rPr>
              <a:t> Die mid-skoot is die standaardbeeld van die onderwerp; van die middellyf </a:t>
            </a:r>
            <a:r>
              <a:rPr lang="en-ZA" sz="2600" dirty="0" smtClean="0">
                <a:solidFill>
                  <a:schemeClr val="tx1"/>
                </a:solidFill>
                <a:latin typeface="Calibri" pitchFamily="34" charset="0"/>
                <a:ea typeface="ＭＳ Ｐゴシック" pitchFamily="34" charset="-128"/>
              </a:rPr>
              <a:t>tot </a:t>
            </a:r>
            <a:r>
              <a:rPr lang="en-ZA" sz="2600" dirty="0" err="1" smtClean="0">
                <a:solidFill>
                  <a:schemeClr val="tx1"/>
                </a:solidFill>
                <a:latin typeface="Calibri" pitchFamily="34" charset="0"/>
                <a:ea typeface="ＭＳ Ｐゴシック" pitchFamily="34" charset="-128"/>
              </a:rPr>
              <a:t>bo</a:t>
            </a:r>
            <a:r>
              <a:rPr lang="en-ZA" sz="2600" dirty="0" smtClean="0">
                <a:solidFill>
                  <a:schemeClr val="tx1"/>
                </a:solidFill>
                <a:latin typeface="Calibri" pitchFamily="34" charset="0"/>
                <a:ea typeface="ＭＳ Ｐゴシック" pitchFamily="34" charset="-128"/>
              </a:rPr>
              <a:t> die kop.</a:t>
            </a:r>
            <a:endParaRPr lang="nl-NL" sz="2600" dirty="0" smtClean="0">
              <a:solidFill>
                <a:schemeClr val="tx1"/>
              </a:solidFill>
              <a:latin typeface="Calibri" pitchFamily="34" charset="0"/>
              <a:ea typeface="ＭＳ Ｐゴシック" pitchFamily="34" charset="-128"/>
            </a:endParaRPr>
          </a:p>
          <a:p>
            <a:pPr marL="342900" indent="-342900" algn="l">
              <a:buFontTx/>
              <a:buChar char="•"/>
            </a:pPr>
            <a:r>
              <a:rPr lang="nl-NL" sz="2600" dirty="0" smtClean="0">
                <a:solidFill>
                  <a:schemeClr val="tx1"/>
                </a:solidFill>
                <a:latin typeface="Calibri" pitchFamily="34" charset="0"/>
                <a:ea typeface="ＭＳ Ｐゴシック" pitchFamily="34" charset="-128"/>
              </a:rPr>
              <a:t> ŉ Ver skoot is </a:t>
            </a:r>
            <a:r>
              <a:rPr lang="nl-NL" altLang="en-US" sz="2600" dirty="0" smtClean="0">
                <a:solidFill>
                  <a:schemeClr val="tx1"/>
                </a:solidFill>
                <a:latin typeface="Calibri" pitchFamily="34" charset="0"/>
                <a:ea typeface="ＭＳ Ｐゴシック" pitchFamily="34" charset="-128"/>
              </a:rPr>
              <a:t>’</a:t>
            </a:r>
            <a:r>
              <a:rPr lang="nl-NL" sz="2600" dirty="0" smtClean="0">
                <a:solidFill>
                  <a:schemeClr val="tx1"/>
                </a:solidFill>
                <a:latin typeface="Calibri" pitchFamily="34" charset="0"/>
                <a:ea typeface="ＭＳ Ｐゴシック" pitchFamily="34" charset="-128"/>
              </a:rPr>
              <a:t>n afstandskoot om byvoorbeeld ook die landskap te wys. Soms word dit gebruik aan die begin of einde van ŉ fliek om aan te toon dat die karakter deel is van die wye natuur.</a:t>
            </a:r>
            <a:endParaRPr lang="en-ZA" sz="2600" dirty="0" smtClean="0">
              <a:solidFill>
                <a:schemeClr val="tx1"/>
              </a:solidFill>
              <a:latin typeface="Calibri" pitchFamily="34" charset="0"/>
              <a:ea typeface="ＭＳ Ｐゴシック" pitchFamily="34" charset="-128"/>
            </a:endParaRPr>
          </a:p>
          <a:p>
            <a:pPr marL="342900" indent="-342900" algn="l"/>
            <a:endParaRPr lang="en-ZA" sz="2400" dirty="0" smtClean="0">
              <a:solidFill>
                <a:srgbClr val="898989"/>
              </a:solidFill>
              <a:latin typeface="Calibri" pitchFamily="34" charset="0"/>
              <a:ea typeface="ＭＳ Ｐゴシック" pitchFamily="34" charset="-128"/>
            </a:endParaRPr>
          </a:p>
        </p:txBody>
      </p:sp>
      <p:sp>
        <p:nvSpPr>
          <p:cNvPr id="4" name="Footer Placeholder 3"/>
          <p:cNvSpPr>
            <a:spLocks noGrp="1"/>
          </p:cNvSpPr>
          <p:nvPr>
            <p:ph type="ftr" sz="quarter" idx="11"/>
          </p:nvPr>
        </p:nvSpPr>
        <p:spPr/>
        <p:txBody>
          <a:bodyPr/>
          <a:lstStyle/>
          <a:p>
            <a:pPr>
              <a:defRPr/>
            </a:pPr>
            <a:endParaRPr lang="en-ZA"/>
          </a:p>
        </p:txBody>
      </p:sp>
      <p:sp>
        <p:nvSpPr>
          <p:cNvPr id="51204" name="Slide Number Placeholder 4"/>
          <p:cNvSpPr>
            <a:spLocks noGrp="1"/>
          </p:cNvSpPr>
          <p:nvPr>
            <p:ph type="sldNum" sz="quarter" idx="12"/>
          </p:nvPr>
        </p:nvSpPr>
        <p:spPr>
          <a:noFill/>
        </p:spPr>
        <p:txBody>
          <a:bodyPr/>
          <a:lstStyle/>
          <a:p>
            <a:fld id="{2E5AEFA5-F5C8-4B85-8B1B-49F484A9CBA3}" type="slidenum">
              <a:rPr lang="en-ZA" sz="1200">
                <a:solidFill>
                  <a:srgbClr val="898989"/>
                </a:solidFill>
                <a:latin typeface="Calibri" pitchFamily="34" charset="0"/>
              </a:rPr>
              <a:pPr/>
              <a:t>39</a:t>
            </a:fld>
            <a:endParaRPr lang="en-ZA" sz="1200">
              <a:solidFill>
                <a:srgbClr val="898989"/>
              </a:solidFill>
              <a:latin typeface="Calibri" pitchFamily="34" charset="0"/>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857232"/>
          </a:xfrm>
        </p:spPr>
        <p:txBody>
          <a:bodyPr/>
          <a:lstStyle/>
          <a:p>
            <a:r>
              <a:rPr lang="en-US" b="1" dirty="0" err="1" smtClean="0"/>
              <a:t>Aktiwiteit</a:t>
            </a:r>
            <a:r>
              <a:rPr lang="en-US" b="1" dirty="0" smtClean="0"/>
              <a:t> 8: </a:t>
            </a:r>
            <a:r>
              <a:rPr lang="en-US" b="1" dirty="0" err="1" smtClean="0"/>
              <a:t>Letterkunde</a:t>
            </a:r>
            <a:endParaRPr lang="en-US" b="1" dirty="0"/>
          </a:p>
        </p:txBody>
      </p:sp>
      <p:sp>
        <p:nvSpPr>
          <p:cNvPr id="3" name="Subtitle 2"/>
          <p:cNvSpPr>
            <a:spLocks noGrp="1"/>
          </p:cNvSpPr>
          <p:nvPr>
            <p:ph type="subTitle" idx="1"/>
          </p:nvPr>
        </p:nvSpPr>
        <p:spPr>
          <a:xfrm>
            <a:off x="1371600" y="2143116"/>
            <a:ext cx="6400800" cy="2428892"/>
          </a:xfrm>
        </p:spPr>
        <p:txBody>
          <a:bodyPr/>
          <a:lstStyle/>
          <a:p>
            <a:r>
              <a:rPr lang="en-US" dirty="0" err="1" smtClean="0">
                <a:solidFill>
                  <a:schemeClr val="tx1"/>
                </a:solidFill>
              </a:rPr>
              <a:t>Verwys</a:t>
            </a:r>
            <a:r>
              <a:rPr lang="en-US" dirty="0" smtClean="0">
                <a:solidFill>
                  <a:schemeClr val="tx1"/>
                </a:solidFill>
              </a:rPr>
              <a:t> </a:t>
            </a:r>
            <a:r>
              <a:rPr lang="en-US" dirty="0" err="1" smtClean="0">
                <a:solidFill>
                  <a:schemeClr val="tx1"/>
                </a:solidFill>
              </a:rPr>
              <a:t>na</a:t>
            </a:r>
            <a:r>
              <a:rPr lang="en-US" dirty="0" smtClean="0">
                <a:solidFill>
                  <a:schemeClr val="tx1"/>
                </a:solidFill>
              </a:rPr>
              <a:t> KABV</a:t>
            </a:r>
          </a:p>
          <a:p>
            <a:r>
              <a:rPr lang="en-US" dirty="0" err="1" smtClean="0">
                <a:solidFill>
                  <a:schemeClr val="tx1"/>
                </a:solidFill>
              </a:rPr>
              <a:t>Oriënteringshandleiding</a:t>
            </a:r>
            <a:endParaRPr lang="en-US" dirty="0" smtClean="0">
              <a:solidFill>
                <a:schemeClr val="tx1"/>
              </a:solidFill>
            </a:endParaRPr>
          </a:p>
          <a:p>
            <a:r>
              <a:rPr lang="en-US" dirty="0" err="1" smtClean="0">
                <a:solidFill>
                  <a:schemeClr val="tx1"/>
                </a:solidFill>
              </a:rPr>
              <a:t>Voltooi</a:t>
            </a:r>
            <a:r>
              <a:rPr lang="en-US" dirty="0" smtClean="0">
                <a:solidFill>
                  <a:schemeClr val="tx1"/>
                </a:solidFill>
              </a:rPr>
              <a:t> </a:t>
            </a:r>
            <a:r>
              <a:rPr lang="en-US" dirty="0" err="1" smtClean="0">
                <a:solidFill>
                  <a:schemeClr val="tx1"/>
                </a:solidFill>
              </a:rPr>
              <a:t>aktiwiteit</a:t>
            </a:r>
            <a:r>
              <a:rPr lang="en-US" smtClean="0">
                <a:solidFill>
                  <a:schemeClr val="tx1"/>
                </a:solidFill>
              </a:rPr>
              <a:t> 8 </a:t>
            </a:r>
            <a:r>
              <a:rPr lang="en-US" dirty="0" smtClean="0">
                <a:solidFill>
                  <a:schemeClr val="tx1"/>
                </a:solidFill>
              </a:rPr>
              <a:t>(p. 12)</a:t>
            </a:r>
            <a:endParaRPr lang="en-US" dirty="0">
              <a:solidFill>
                <a:schemeClr val="tx1"/>
              </a:solidFill>
            </a:endParaRPr>
          </a:p>
        </p:txBody>
      </p:sp>
      <p:sp>
        <p:nvSpPr>
          <p:cNvPr id="4" name="Footer Placeholder 3"/>
          <p:cNvSpPr>
            <a:spLocks noGrp="1"/>
          </p:cNvSpPr>
          <p:nvPr>
            <p:ph type="ftr" sz="quarter" idx="11"/>
          </p:nvPr>
        </p:nvSpPr>
        <p:spPr/>
        <p:txBody>
          <a:bodyPr/>
          <a:lstStyle/>
          <a:p>
            <a:pPr>
              <a:defRPr/>
            </a:pPr>
            <a:endParaRPr lang="en-ZA"/>
          </a:p>
        </p:txBody>
      </p:sp>
      <p:sp>
        <p:nvSpPr>
          <p:cNvPr id="5" name="Slide Number Placeholder 4"/>
          <p:cNvSpPr>
            <a:spLocks noGrp="1"/>
          </p:cNvSpPr>
          <p:nvPr>
            <p:ph type="sldNum" sz="quarter" idx="12"/>
          </p:nvPr>
        </p:nvSpPr>
        <p:spPr/>
        <p:txBody>
          <a:bodyPr/>
          <a:lstStyle/>
          <a:p>
            <a:fld id="{39FEF4F9-5A86-4D4D-90AD-C93FEA9984E0}" type="slidenum">
              <a:rPr lang="en-ZA" smtClean="0"/>
              <a:pPr/>
              <a:t>4</a:t>
            </a:fld>
            <a:endParaRPr lang="en-ZA"/>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ctrTitle"/>
          </p:nvPr>
        </p:nvSpPr>
        <p:spPr>
          <a:xfrm>
            <a:off x="685800" y="0"/>
            <a:ext cx="7772400" cy="857250"/>
          </a:xfrm>
        </p:spPr>
        <p:txBody>
          <a:bodyPr/>
          <a:lstStyle/>
          <a:p>
            <a:r>
              <a:rPr lang="en-US" sz="3600" dirty="0" err="1" smtClean="0">
                <a:latin typeface="Calibri" pitchFamily="34" charset="0"/>
                <a:ea typeface="ＭＳ Ｐゴシック" pitchFamily="34" charset="-128"/>
              </a:rPr>
              <a:t>Rame</a:t>
            </a:r>
            <a:r>
              <a:rPr lang="en-US" sz="3600" dirty="0" smtClean="0">
                <a:latin typeface="Calibri" pitchFamily="34" charset="0"/>
                <a:ea typeface="ＭＳ Ｐゴシック" pitchFamily="34" charset="-128"/>
              </a:rPr>
              <a:t>, </a:t>
            </a:r>
            <a:r>
              <a:rPr lang="en-US" sz="3600" dirty="0" err="1" smtClean="0">
                <a:latin typeface="Calibri" pitchFamily="34" charset="0"/>
                <a:ea typeface="ＭＳ Ｐゴシック" pitchFamily="34" charset="-128"/>
              </a:rPr>
              <a:t>vooropplasing</a:t>
            </a:r>
            <a:r>
              <a:rPr lang="en-US" sz="3600" dirty="0" smtClean="0">
                <a:latin typeface="Calibri" pitchFamily="34" charset="0"/>
                <a:ea typeface="ＭＳ Ｐゴシック" pitchFamily="34" charset="-128"/>
              </a:rPr>
              <a:t> en </a:t>
            </a:r>
            <a:r>
              <a:rPr lang="en-US" sz="3600" dirty="0" err="1" smtClean="0">
                <a:latin typeface="Calibri" pitchFamily="34" charset="0"/>
                <a:ea typeface="ＭＳ Ｐゴシック" pitchFamily="34" charset="-128"/>
              </a:rPr>
              <a:t>agterplasing</a:t>
            </a:r>
            <a:endParaRPr lang="en-ZA" sz="3600" dirty="0" smtClean="0">
              <a:latin typeface="Calibri" pitchFamily="34" charset="0"/>
              <a:ea typeface="ＭＳ Ｐゴシック" pitchFamily="34" charset="-128"/>
            </a:endParaRPr>
          </a:p>
        </p:txBody>
      </p:sp>
      <p:sp>
        <p:nvSpPr>
          <p:cNvPr id="52226" name="Subtitle 2"/>
          <p:cNvSpPr>
            <a:spLocks noGrp="1"/>
          </p:cNvSpPr>
          <p:nvPr>
            <p:ph type="subTitle" idx="1"/>
          </p:nvPr>
        </p:nvSpPr>
        <p:spPr>
          <a:xfrm>
            <a:off x="611188" y="1500174"/>
            <a:ext cx="7848600" cy="4138626"/>
          </a:xfrm>
        </p:spPr>
        <p:txBody>
          <a:bodyPr/>
          <a:lstStyle/>
          <a:p>
            <a:pPr marL="571500" indent="-571500" algn="l">
              <a:buFontTx/>
              <a:buChar char="•"/>
            </a:pPr>
            <a:r>
              <a:rPr lang="en-US" sz="2800" dirty="0" err="1" smtClean="0">
                <a:solidFill>
                  <a:srgbClr val="000000"/>
                </a:solidFill>
                <a:latin typeface="Calibri" pitchFamily="34" charset="0"/>
                <a:ea typeface="ＭＳ Ｐゴシック" pitchFamily="34" charset="-128"/>
              </a:rPr>
              <a:t>Rame</a:t>
            </a:r>
            <a:r>
              <a:rPr lang="en-US" sz="2800" dirty="0" smtClean="0">
                <a:solidFill>
                  <a:srgbClr val="000000"/>
                </a:solidFill>
                <a:latin typeface="Calibri" pitchFamily="34" charset="0"/>
                <a:ea typeface="ＭＳ Ｐゴシック" pitchFamily="34" charset="-128"/>
              </a:rPr>
              <a:t> </a:t>
            </a:r>
            <a:r>
              <a:rPr lang="en-US" sz="2800" dirty="0" err="1" smtClean="0">
                <a:solidFill>
                  <a:srgbClr val="000000"/>
                </a:solidFill>
                <a:latin typeface="Calibri" pitchFamily="34" charset="0"/>
                <a:ea typeface="ＭＳ Ｐゴシック" pitchFamily="34" charset="-128"/>
              </a:rPr>
              <a:t>verwys</a:t>
            </a:r>
            <a:r>
              <a:rPr lang="en-US" sz="2800" dirty="0" smtClean="0">
                <a:solidFill>
                  <a:srgbClr val="000000"/>
                </a:solidFill>
                <a:latin typeface="Calibri" pitchFamily="34" charset="0"/>
                <a:ea typeface="ＭＳ Ｐゴシック" pitchFamily="34" charset="-128"/>
              </a:rPr>
              <a:t> </a:t>
            </a:r>
            <a:r>
              <a:rPr lang="en-US" sz="2800" dirty="0" err="1" smtClean="0">
                <a:solidFill>
                  <a:srgbClr val="000000"/>
                </a:solidFill>
                <a:latin typeface="Calibri" pitchFamily="34" charset="0"/>
                <a:ea typeface="ＭＳ Ｐゴシック" pitchFamily="34" charset="-128"/>
              </a:rPr>
              <a:t>na</a:t>
            </a:r>
            <a:r>
              <a:rPr lang="en-US" sz="2800" dirty="0" smtClean="0">
                <a:solidFill>
                  <a:srgbClr val="000000"/>
                </a:solidFill>
                <a:latin typeface="Calibri" pitchFamily="34" charset="0"/>
                <a:ea typeface="ＭＳ Ｐゴシック" pitchFamily="34" charset="-128"/>
              </a:rPr>
              <a:t> </a:t>
            </a:r>
            <a:r>
              <a:rPr lang="en-US" sz="2800" dirty="0" err="1" smtClean="0">
                <a:solidFill>
                  <a:srgbClr val="000000"/>
                </a:solidFill>
                <a:latin typeface="Calibri" pitchFamily="34" charset="0"/>
                <a:ea typeface="ＭＳ Ｐゴシック" pitchFamily="34" charset="-128"/>
              </a:rPr>
              <a:t>wat</a:t>
            </a:r>
            <a:r>
              <a:rPr lang="en-US" sz="2800" dirty="0" smtClean="0">
                <a:solidFill>
                  <a:srgbClr val="000000"/>
                </a:solidFill>
                <a:latin typeface="Calibri" pitchFamily="34" charset="0"/>
                <a:ea typeface="ＭＳ Ｐゴシック" pitchFamily="34" charset="-128"/>
              </a:rPr>
              <a:t> </a:t>
            </a:r>
            <a:r>
              <a:rPr lang="en-US" sz="2800" dirty="0" err="1" smtClean="0">
                <a:solidFill>
                  <a:srgbClr val="000000"/>
                </a:solidFill>
                <a:latin typeface="Calibri" pitchFamily="34" charset="0"/>
                <a:ea typeface="ＭＳ Ｐゴシック" pitchFamily="34" charset="-128"/>
              </a:rPr>
              <a:t>binne</a:t>
            </a:r>
            <a:r>
              <a:rPr lang="en-US" sz="2800" dirty="0" smtClean="0">
                <a:solidFill>
                  <a:srgbClr val="000000"/>
                </a:solidFill>
                <a:latin typeface="Calibri" pitchFamily="34" charset="0"/>
                <a:ea typeface="ＭＳ Ｐゴシック" pitchFamily="34" charset="-128"/>
              </a:rPr>
              <a:t> die </a:t>
            </a:r>
            <a:r>
              <a:rPr lang="en-US" sz="2800" dirty="0" err="1" smtClean="0">
                <a:solidFill>
                  <a:srgbClr val="000000"/>
                </a:solidFill>
                <a:latin typeface="Calibri" pitchFamily="34" charset="0"/>
                <a:ea typeface="ＭＳ Ｐゴシック" pitchFamily="34" charset="-128"/>
              </a:rPr>
              <a:t>rame</a:t>
            </a:r>
            <a:r>
              <a:rPr lang="en-US" sz="2800" dirty="0" smtClean="0">
                <a:solidFill>
                  <a:srgbClr val="000000"/>
                </a:solidFill>
                <a:latin typeface="Calibri" pitchFamily="34" charset="0"/>
                <a:ea typeface="ＭＳ Ｐゴシック" pitchFamily="34" charset="-128"/>
              </a:rPr>
              <a:t> of </a:t>
            </a:r>
            <a:r>
              <a:rPr lang="en-US" sz="2800" dirty="0" err="1" smtClean="0">
                <a:solidFill>
                  <a:srgbClr val="000000"/>
                </a:solidFill>
                <a:latin typeface="Calibri" pitchFamily="34" charset="0"/>
                <a:ea typeface="ＭＳ Ｐゴシック" pitchFamily="34" charset="-128"/>
              </a:rPr>
              <a:t>toneel</a:t>
            </a:r>
            <a:r>
              <a:rPr lang="en-US" sz="2800" dirty="0" smtClean="0">
                <a:solidFill>
                  <a:srgbClr val="000000"/>
                </a:solidFill>
                <a:latin typeface="Calibri" pitchFamily="34" charset="0"/>
                <a:ea typeface="ＭＳ Ｐゴシック" pitchFamily="34" charset="-128"/>
              </a:rPr>
              <a:t> is. Die </a:t>
            </a:r>
            <a:r>
              <a:rPr lang="en-US" sz="2800" dirty="0" err="1" smtClean="0">
                <a:solidFill>
                  <a:srgbClr val="000000"/>
                </a:solidFill>
                <a:latin typeface="Calibri" pitchFamily="34" charset="0"/>
                <a:ea typeface="ＭＳ Ｐゴシック" pitchFamily="34" charset="-128"/>
              </a:rPr>
              <a:t>regisseur</a:t>
            </a:r>
            <a:r>
              <a:rPr lang="en-US" sz="2800" dirty="0" smtClean="0">
                <a:solidFill>
                  <a:srgbClr val="000000"/>
                </a:solidFill>
                <a:latin typeface="Calibri" pitchFamily="34" charset="0"/>
                <a:ea typeface="ＭＳ Ｐゴシック" pitchFamily="34" charset="-128"/>
              </a:rPr>
              <a:t> </a:t>
            </a:r>
            <a:r>
              <a:rPr lang="en-US" sz="2800" dirty="0" err="1" smtClean="0">
                <a:solidFill>
                  <a:srgbClr val="000000"/>
                </a:solidFill>
                <a:latin typeface="Calibri" pitchFamily="34" charset="0"/>
                <a:ea typeface="ＭＳ Ｐゴシック" pitchFamily="34" charset="-128"/>
              </a:rPr>
              <a:t>besluit</a:t>
            </a:r>
            <a:r>
              <a:rPr lang="en-US" sz="2800" dirty="0" smtClean="0">
                <a:solidFill>
                  <a:srgbClr val="000000"/>
                </a:solidFill>
                <a:latin typeface="Calibri" pitchFamily="34" charset="0"/>
                <a:ea typeface="ＭＳ Ｐゴシック" pitchFamily="34" charset="-128"/>
              </a:rPr>
              <a:t> </a:t>
            </a:r>
            <a:r>
              <a:rPr lang="en-US" sz="2800" dirty="0" err="1" smtClean="0">
                <a:solidFill>
                  <a:srgbClr val="000000"/>
                </a:solidFill>
                <a:latin typeface="Calibri" pitchFamily="34" charset="0"/>
                <a:ea typeface="ＭＳ Ｐゴシック" pitchFamily="34" charset="-128"/>
              </a:rPr>
              <a:t>wat</a:t>
            </a:r>
            <a:r>
              <a:rPr lang="en-US" sz="2800" dirty="0" smtClean="0">
                <a:solidFill>
                  <a:srgbClr val="000000"/>
                </a:solidFill>
                <a:latin typeface="Calibri" pitchFamily="34" charset="0"/>
                <a:ea typeface="ＭＳ Ｐゴシック" pitchFamily="34" charset="-128"/>
              </a:rPr>
              <a:t> in die </a:t>
            </a:r>
            <a:r>
              <a:rPr lang="en-US" sz="2800" dirty="0" err="1" smtClean="0">
                <a:solidFill>
                  <a:srgbClr val="000000"/>
                </a:solidFill>
                <a:latin typeface="Calibri" pitchFamily="34" charset="0"/>
                <a:ea typeface="ＭＳ Ｐゴシック" pitchFamily="34" charset="-128"/>
              </a:rPr>
              <a:t>raam</a:t>
            </a:r>
            <a:r>
              <a:rPr lang="en-US" sz="2800" dirty="0" smtClean="0">
                <a:solidFill>
                  <a:srgbClr val="000000"/>
                </a:solidFill>
                <a:latin typeface="Calibri" pitchFamily="34" charset="0"/>
                <a:ea typeface="ＭＳ Ｐゴシック" pitchFamily="34" charset="-128"/>
              </a:rPr>
              <a:t> </a:t>
            </a:r>
            <a:r>
              <a:rPr lang="en-US" sz="2800" dirty="0" err="1" smtClean="0">
                <a:solidFill>
                  <a:srgbClr val="000000"/>
                </a:solidFill>
                <a:latin typeface="Calibri" pitchFamily="34" charset="0"/>
                <a:ea typeface="ＭＳ Ｐゴシック" pitchFamily="34" charset="-128"/>
              </a:rPr>
              <a:t>ingesluit</a:t>
            </a:r>
            <a:r>
              <a:rPr lang="en-US" sz="2800" dirty="0" smtClean="0">
                <a:solidFill>
                  <a:srgbClr val="000000"/>
                </a:solidFill>
                <a:latin typeface="Calibri" pitchFamily="34" charset="0"/>
                <a:ea typeface="ＭＳ Ｐゴシック" pitchFamily="34" charset="-128"/>
              </a:rPr>
              <a:t> of </a:t>
            </a:r>
            <a:r>
              <a:rPr lang="en-US" sz="2800" dirty="0" err="1" smtClean="0">
                <a:solidFill>
                  <a:srgbClr val="000000"/>
                </a:solidFill>
                <a:latin typeface="Calibri" pitchFamily="34" charset="0"/>
                <a:ea typeface="ＭＳ Ｐゴシック" pitchFamily="34" charset="-128"/>
              </a:rPr>
              <a:t>uitgesluit</a:t>
            </a:r>
            <a:r>
              <a:rPr lang="en-US" sz="2800" dirty="0" smtClean="0">
                <a:solidFill>
                  <a:srgbClr val="000000"/>
                </a:solidFill>
                <a:latin typeface="Calibri" pitchFamily="34" charset="0"/>
                <a:ea typeface="ＭＳ Ｐゴシック" pitchFamily="34" charset="-128"/>
              </a:rPr>
              <a:t> word; </a:t>
            </a:r>
            <a:r>
              <a:rPr lang="en-US" sz="2800" dirty="0" err="1" smtClean="0">
                <a:solidFill>
                  <a:srgbClr val="000000"/>
                </a:solidFill>
                <a:latin typeface="Calibri" pitchFamily="34" charset="0"/>
                <a:ea typeface="ＭＳ Ｐゴシック" pitchFamily="34" charset="-128"/>
              </a:rPr>
              <a:t>dit</a:t>
            </a:r>
            <a:r>
              <a:rPr lang="en-US" sz="2800" dirty="0" smtClean="0">
                <a:solidFill>
                  <a:srgbClr val="000000"/>
                </a:solidFill>
                <a:latin typeface="Calibri" pitchFamily="34" charset="0"/>
                <a:ea typeface="ＭＳ Ｐゴシック" pitchFamily="34" charset="-128"/>
              </a:rPr>
              <a:t> </a:t>
            </a:r>
            <a:r>
              <a:rPr lang="en-US" sz="2800" dirty="0" err="1" smtClean="0">
                <a:solidFill>
                  <a:srgbClr val="000000"/>
                </a:solidFill>
                <a:latin typeface="Calibri" pitchFamily="34" charset="0"/>
                <a:ea typeface="ＭＳ Ｐゴシック" pitchFamily="34" charset="-128"/>
              </a:rPr>
              <a:t>kan</a:t>
            </a:r>
            <a:r>
              <a:rPr lang="en-US" sz="2800" dirty="0" smtClean="0">
                <a:solidFill>
                  <a:srgbClr val="000000"/>
                </a:solidFill>
                <a:latin typeface="Calibri" pitchFamily="34" charset="0"/>
                <a:ea typeface="ＭＳ Ｐゴシック" pitchFamily="34" charset="-128"/>
              </a:rPr>
              <a:t> ŉ</a:t>
            </a:r>
            <a:r>
              <a:rPr lang="en-US" altLang="ja-JP" sz="2800" dirty="0" smtClean="0">
                <a:solidFill>
                  <a:srgbClr val="000000"/>
                </a:solidFill>
                <a:latin typeface="Calibri" pitchFamily="34" charset="0"/>
                <a:ea typeface="ＭＳ Ｐゴシック" pitchFamily="34" charset="-128"/>
              </a:rPr>
              <a:t> </a:t>
            </a:r>
            <a:r>
              <a:rPr lang="en-US" altLang="ja-JP" sz="2800" dirty="0" err="1" smtClean="0">
                <a:solidFill>
                  <a:srgbClr val="000000"/>
                </a:solidFill>
                <a:latin typeface="Calibri" pitchFamily="34" charset="0"/>
                <a:ea typeface="ＭＳ Ｐゴシック" pitchFamily="34" charset="-128"/>
              </a:rPr>
              <a:t>verskil</a:t>
            </a:r>
            <a:r>
              <a:rPr lang="en-US" altLang="ja-JP" sz="2800" dirty="0" smtClean="0">
                <a:solidFill>
                  <a:srgbClr val="000000"/>
                </a:solidFill>
                <a:latin typeface="Calibri" pitchFamily="34" charset="0"/>
                <a:ea typeface="ＭＳ Ｐゴシック" pitchFamily="34" charset="-128"/>
              </a:rPr>
              <a:t> </a:t>
            </a:r>
            <a:r>
              <a:rPr lang="en-US" altLang="ja-JP" sz="2800" dirty="0" err="1" smtClean="0">
                <a:solidFill>
                  <a:srgbClr val="000000"/>
                </a:solidFill>
                <a:latin typeface="Calibri" pitchFamily="34" charset="0"/>
                <a:ea typeface="ＭＳ Ｐゴシック" pitchFamily="34" charset="-128"/>
              </a:rPr>
              <a:t>maak</a:t>
            </a:r>
            <a:r>
              <a:rPr lang="en-US" altLang="ja-JP" sz="2800" dirty="0" smtClean="0">
                <a:solidFill>
                  <a:srgbClr val="000000"/>
                </a:solidFill>
                <a:latin typeface="Calibri" pitchFamily="34" charset="0"/>
                <a:ea typeface="ＭＳ Ｐゴシック" pitchFamily="34" charset="-128"/>
              </a:rPr>
              <a:t> </a:t>
            </a:r>
            <a:r>
              <a:rPr lang="en-US" altLang="ja-JP" sz="2800" dirty="0" err="1" smtClean="0">
                <a:solidFill>
                  <a:srgbClr val="000000"/>
                </a:solidFill>
                <a:latin typeface="Calibri" pitchFamily="34" charset="0"/>
                <a:ea typeface="ＭＳ Ｐゴシック" pitchFamily="34" charset="-128"/>
              </a:rPr>
              <a:t>aan</a:t>
            </a:r>
            <a:r>
              <a:rPr lang="en-US" altLang="ja-JP" sz="2800" dirty="0" smtClean="0">
                <a:solidFill>
                  <a:srgbClr val="000000"/>
                </a:solidFill>
                <a:latin typeface="Calibri" pitchFamily="34" charset="0"/>
                <a:ea typeface="ＭＳ Ｐゴシック" pitchFamily="34" charset="-128"/>
              </a:rPr>
              <a:t> hoe ŉ </a:t>
            </a:r>
            <a:r>
              <a:rPr lang="en-US" altLang="ja-JP" sz="2800" dirty="0" err="1" smtClean="0">
                <a:solidFill>
                  <a:srgbClr val="000000"/>
                </a:solidFill>
                <a:latin typeface="Calibri" pitchFamily="34" charset="0"/>
                <a:ea typeface="ＭＳ Ｐゴシック" pitchFamily="34" charset="-128"/>
              </a:rPr>
              <a:t>kyker</a:t>
            </a:r>
            <a:r>
              <a:rPr lang="en-US" altLang="ja-JP" sz="2800" dirty="0" smtClean="0">
                <a:solidFill>
                  <a:srgbClr val="000000"/>
                </a:solidFill>
                <a:latin typeface="Calibri" pitchFamily="34" charset="0"/>
                <a:ea typeface="ＭＳ Ｐゴシック" pitchFamily="34" charset="-128"/>
              </a:rPr>
              <a:t> </a:t>
            </a:r>
            <a:r>
              <a:rPr lang="en-US" altLang="ja-JP" sz="2800" dirty="0" err="1" smtClean="0">
                <a:solidFill>
                  <a:srgbClr val="000000"/>
                </a:solidFill>
                <a:latin typeface="Calibri" pitchFamily="34" charset="0"/>
                <a:ea typeface="ＭＳ Ｐゴシック" pitchFamily="34" charset="-128"/>
              </a:rPr>
              <a:t>gebeure</a:t>
            </a:r>
            <a:r>
              <a:rPr lang="en-US" altLang="ja-JP" sz="2800" dirty="0" smtClean="0">
                <a:solidFill>
                  <a:srgbClr val="000000"/>
                </a:solidFill>
                <a:latin typeface="Calibri" pitchFamily="34" charset="0"/>
                <a:ea typeface="ＭＳ Ｐゴシック" pitchFamily="34" charset="-128"/>
              </a:rPr>
              <a:t> </a:t>
            </a:r>
            <a:r>
              <a:rPr lang="en-US" altLang="ja-JP" sz="2800" dirty="0" err="1" smtClean="0">
                <a:solidFill>
                  <a:srgbClr val="000000"/>
                </a:solidFill>
                <a:latin typeface="Calibri" pitchFamily="34" charset="0"/>
                <a:ea typeface="ＭＳ Ｐゴシック" pitchFamily="34" charset="-128"/>
              </a:rPr>
              <a:t>vertolk</a:t>
            </a:r>
            <a:r>
              <a:rPr lang="en-US" altLang="ja-JP" sz="2800" dirty="0" smtClean="0">
                <a:solidFill>
                  <a:srgbClr val="000000"/>
                </a:solidFill>
                <a:latin typeface="Calibri" pitchFamily="34" charset="0"/>
                <a:ea typeface="ＭＳ Ｐゴシック" pitchFamily="34" charset="-128"/>
              </a:rPr>
              <a:t>.  </a:t>
            </a:r>
          </a:p>
          <a:p>
            <a:pPr marL="571500" indent="-571500" algn="l">
              <a:buFontTx/>
              <a:buChar char="•"/>
            </a:pPr>
            <a:r>
              <a:rPr lang="en-US" sz="2800" dirty="0" err="1" smtClean="0">
                <a:solidFill>
                  <a:srgbClr val="000000"/>
                </a:solidFill>
                <a:latin typeface="Calibri" pitchFamily="34" charset="0"/>
                <a:ea typeface="ＭＳ Ｐゴシック" pitchFamily="34" charset="-128"/>
              </a:rPr>
              <a:t>Elke</a:t>
            </a:r>
            <a:r>
              <a:rPr lang="en-US" sz="2800" dirty="0" smtClean="0">
                <a:solidFill>
                  <a:srgbClr val="000000"/>
                </a:solidFill>
                <a:latin typeface="Calibri" pitchFamily="34" charset="0"/>
                <a:ea typeface="ＭＳ Ｐゴシック" pitchFamily="34" charset="-128"/>
              </a:rPr>
              <a:t> item in die </a:t>
            </a:r>
            <a:r>
              <a:rPr lang="en-US" sz="2800" dirty="0" err="1" smtClean="0">
                <a:solidFill>
                  <a:srgbClr val="000000"/>
                </a:solidFill>
                <a:latin typeface="Calibri" pitchFamily="34" charset="0"/>
                <a:ea typeface="ＭＳ Ｐゴシック" pitchFamily="34" charset="-128"/>
              </a:rPr>
              <a:t>raam</a:t>
            </a:r>
            <a:r>
              <a:rPr lang="en-US" sz="2800" dirty="0" smtClean="0">
                <a:solidFill>
                  <a:srgbClr val="000000"/>
                </a:solidFill>
                <a:latin typeface="Calibri" pitchFamily="34" charset="0"/>
                <a:ea typeface="ＭＳ Ｐゴシック" pitchFamily="34" charset="-128"/>
              </a:rPr>
              <a:t> </a:t>
            </a:r>
            <a:r>
              <a:rPr lang="en-US" sz="2800" dirty="0" err="1" smtClean="0">
                <a:solidFill>
                  <a:srgbClr val="000000"/>
                </a:solidFill>
                <a:latin typeface="Calibri" pitchFamily="34" charset="0"/>
                <a:ea typeface="ＭＳ Ｐゴシック" pitchFamily="34" charset="-128"/>
              </a:rPr>
              <a:t>moet</a:t>
            </a:r>
            <a:r>
              <a:rPr lang="en-US" sz="2800" dirty="0" smtClean="0">
                <a:solidFill>
                  <a:srgbClr val="000000"/>
                </a:solidFill>
                <a:latin typeface="Calibri" pitchFamily="34" charset="0"/>
                <a:ea typeface="ＭＳ Ｐゴシック" pitchFamily="34" charset="-128"/>
              </a:rPr>
              <a:t> </a:t>
            </a:r>
            <a:r>
              <a:rPr lang="en-US" sz="2800" dirty="0" err="1" smtClean="0">
                <a:solidFill>
                  <a:srgbClr val="000000"/>
                </a:solidFill>
                <a:latin typeface="Calibri" pitchFamily="34" charset="0"/>
                <a:ea typeface="ＭＳ Ｐゴシック" pitchFamily="34" charset="-128"/>
              </a:rPr>
              <a:t>versigtig</a:t>
            </a:r>
            <a:r>
              <a:rPr lang="en-US" sz="2800" dirty="0" smtClean="0">
                <a:solidFill>
                  <a:srgbClr val="000000"/>
                </a:solidFill>
                <a:latin typeface="Calibri" pitchFamily="34" charset="0"/>
                <a:ea typeface="ＭＳ Ｐゴシック" pitchFamily="34" charset="-128"/>
              </a:rPr>
              <a:t> </a:t>
            </a:r>
            <a:r>
              <a:rPr lang="en-US" sz="2800" dirty="0" err="1" smtClean="0">
                <a:solidFill>
                  <a:srgbClr val="000000"/>
                </a:solidFill>
                <a:latin typeface="Calibri" pitchFamily="34" charset="0"/>
                <a:ea typeface="ＭＳ Ｐゴシック" pitchFamily="34" charset="-128"/>
              </a:rPr>
              <a:t>gekies</a:t>
            </a:r>
            <a:r>
              <a:rPr lang="en-US" sz="2800" dirty="0" smtClean="0">
                <a:solidFill>
                  <a:srgbClr val="000000"/>
                </a:solidFill>
                <a:latin typeface="Calibri" pitchFamily="34" charset="0"/>
                <a:ea typeface="ＭＳ Ｐゴシック" pitchFamily="34" charset="-128"/>
              </a:rPr>
              <a:t> en </a:t>
            </a:r>
            <a:r>
              <a:rPr lang="en-US" sz="2800" dirty="0" err="1" smtClean="0">
                <a:solidFill>
                  <a:srgbClr val="000000"/>
                </a:solidFill>
                <a:latin typeface="Calibri" pitchFamily="34" charset="0"/>
                <a:ea typeface="ＭＳ Ｐゴシック" pitchFamily="34" charset="-128"/>
              </a:rPr>
              <a:t>geplaas</a:t>
            </a:r>
            <a:r>
              <a:rPr lang="en-US" sz="2800" dirty="0" smtClean="0">
                <a:solidFill>
                  <a:srgbClr val="000000"/>
                </a:solidFill>
                <a:latin typeface="Calibri" pitchFamily="34" charset="0"/>
                <a:ea typeface="ＭＳ Ｐゴシック" pitchFamily="34" charset="-128"/>
              </a:rPr>
              <a:t> word. Die </a:t>
            </a:r>
            <a:r>
              <a:rPr lang="en-US" sz="2800" dirty="0" err="1" smtClean="0">
                <a:solidFill>
                  <a:srgbClr val="000000"/>
                </a:solidFill>
                <a:latin typeface="Calibri" pitchFamily="34" charset="0"/>
                <a:ea typeface="ＭＳ Ｐゴシック" pitchFamily="34" charset="-128"/>
              </a:rPr>
              <a:t>regisseur</a:t>
            </a:r>
            <a:r>
              <a:rPr lang="en-US" sz="2800" dirty="0" smtClean="0">
                <a:solidFill>
                  <a:srgbClr val="000000"/>
                </a:solidFill>
                <a:latin typeface="Calibri" pitchFamily="34" charset="0"/>
                <a:ea typeface="ＭＳ Ｐゴシック" pitchFamily="34" charset="-128"/>
              </a:rPr>
              <a:t> </a:t>
            </a:r>
            <a:r>
              <a:rPr lang="en-US" sz="2800" dirty="0" err="1" smtClean="0">
                <a:solidFill>
                  <a:srgbClr val="000000"/>
                </a:solidFill>
                <a:latin typeface="Calibri" pitchFamily="34" charset="0"/>
                <a:ea typeface="ＭＳ Ｐゴシック" pitchFamily="34" charset="-128"/>
              </a:rPr>
              <a:t>vestig</a:t>
            </a:r>
            <a:r>
              <a:rPr lang="en-US" sz="2800" dirty="0" smtClean="0">
                <a:solidFill>
                  <a:srgbClr val="000000"/>
                </a:solidFill>
                <a:latin typeface="Calibri" pitchFamily="34" charset="0"/>
                <a:ea typeface="ＭＳ Ｐゴシック" pitchFamily="34" charset="-128"/>
              </a:rPr>
              <a:t> die </a:t>
            </a:r>
            <a:r>
              <a:rPr lang="en-US" sz="2800" dirty="0" err="1" smtClean="0">
                <a:solidFill>
                  <a:srgbClr val="000000"/>
                </a:solidFill>
                <a:latin typeface="Calibri" pitchFamily="34" charset="0"/>
                <a:ea typeface="ＭＳ Ｐゴシック" pitchFamily="34" charset="-128"/>
              </a:rPr>
              <a:t>aandag</a:t>
            </a:r>
            <a:r>
              <a:rPr lang="en-US" sz="2800" dirty="0" smtClean="0">
                <a:solidFill>
                  <a:srgbClr val="000000"/>
                </a:solidFill>
                <a:latin typeface="Calibri" pitchFamily="34" charset="0"/>
                <a:ea typeface="ＭＳ Ｐゴシック" pitchFamily="34" charset="-128"/>
              </a:rPr>
              <a:t> op die </a:t>
            </a:r>
            <a:r>
              <a:rPr lang="en-US" sz="2800" dirty="0" err="1" smtClean="0">
                <a:solidFill>
                  <a:srgbClr val="000000"/>
                </a:solidFill>
                <a:latin typeface="Calibri" pitchFamily="34" charset="0"/>
                <a:ea typeface="ＭＳ Ｐゴシック" pitchFamily="34" charset="-128"/>
              </a:rPr>
              <a:t>voorwerp</a:t>
            </a:r>
            <a:r>
              <a:rPr lang="en-US" sz="2800" dirty="0" smtClean="0">
                <a:solidFill>
                  <a:srgbClr val="000000"/>
                </a:solidFill>
                <a:latin typeface="Calibri" pitchFamily="34" charset="0"/>
                <a:ea typeface="ＭＳ Ｐゴシック" pitchFamily="34" charset="-128"/>
              </a:rPr>
              <a:t> </a:t>
            </a:r>
            <a:r>
              <a:rPr lang="en-US" sz="2800" dirty="0" err="1" smtClean="0">
                <a:solidFill>
                  <a:srgbClr val="000000"/>
                </a:solidFill>
                <a:latin typeface="Calibri" pitchFamily="34" charset="0"/>
                <a:ea typeface="ＭＳ Ｐゴシック" pitchFamily="34" charset="-128"/>
              </a:rPr>
              <a:t>deur</a:t>
            </a:r>
            <a:r>
              <a:rPr lang="en-US" sz="2800" dirty="0" smtClean="0">
                <a:solidFill>
                  <a:srgbClr val="000000"/>
                </a:solidFill>
                <a:latin typeface="Calibri" pitchFamily="34" charset="0"/>
                <a:ea typeface="ＭＳ Ｐゴシック" pitchFamily="34" charset="-128"/>
              </a:rPr>
              <a:t> </a:t>
            </a:r>
            <a:r>
              <a:rPr lang="en-US" sz="2800" dirty="0" err="1" smtClean="0">
                <a:solidFill>
                  <a:srgbClr val="000000"/>
                </a:solidFill>
                <a:latin typeface="Calibri" pitchFamily="34" charset="0"/>
                <a:ea typeface="ＭＳ Ｐゴシック" pitchFamily="34" charset="-128"/>
              </a:rPr>
              <a:t>dit</a:t>
            </a:r>
            <a:r>
              <a:rPr lang="en-US" sz="2800" dirty="0" smtClean="0">
                <a:solidFill>
                  <a:srgbClr val="000000"/>
                </a:solidFill>
                <a:latin typeface="Calibri" pitchFamily="34" charset="0"/>
                <a:ea typeface="ＭＳ Ｐゴシック" pitchFamily="34" charset="-128"/>
              </a:rPr>
              <a:t> op die </a:t>
            </a:r>
            <a:r>
              <a:rPr lang="en-US" sz="2800" dirty="0" err="1" smtClean="0">
                <a:solidFill>
                  <a:srgbClr val="000000"/>
                </a:solidFill>
                <a:latin typeface="Calibri" pitchFamily="34" charset="0"/>
                <a:ea typeface="ＭＳ Ｐゴシック" pitchFamily="34" charset="-128"/>
              </a:rPr>
              <a:t>voorgrond</a:t>
            </a:r>
            <a:r>
              <a:rPr lang="en-US" sz="2800" dirty="0" smtClean="0">
                <a:solidFill>
                  <a:srgbClr val="000000"/>
                </a:solidFill>
                <a:latin typeface="Calibri" pitchFamily="34" charset="0"/>
                <a:ea typeface="ＭＳ Ｐゴシック" pitchFamily="34" charset="-128"/>
              </a:rPr>
              <a:t> </a:t>
            </a:r>
            <a:r>
              <a:rPr lang="en-US" sz="2800" dirty="0" err="1" smtClean="0">
                <a:solidFill>
                  <a:srgbClr val="000000"/>
                </a:solidFill>
                <a:latin typeface="Calibri" pitchFamily="34" charset="0"/>
                <a:ea typeface="ＭＳ Ｐゴシック" pitchFamily="34" charset="-128"/>
              </a:rPr>
              <a:t>te</a:t>
            </a:r>
            <a:r>
              <a:rPr lang="en-US" sz="2800" dirty="0" smtClean="0">
                <a:solidFill>
                  <a:srgbClr val="000000"/>
                </a:solidFill>
                <a:latin typeface="Calibri" pitchFamily="34" charset="0"/>
                <a:ea typeface="ＭＳ Ｐゴシック" pitchFamily="34" charset="-128"/>
              </a:rPr>
              <a:t> </a:t>
            </a:r>
            <a:r>
              <a:rPr lang="en-US" sz="2800" dirty="0" err="1" smtClean="0">
                <a:solidFill>
                  <a:srgbClr val="000000"/>
                </a:solidFill>
                <a:latin typeface="Calibri" pitchFamily="34" charset="0"/>
                <a:ea typeface="ＭＳ Ｐゴシック" pitchFamily="34" charset="-128"/>
              </a:rPr>
              <a:t>plaas</a:t>
            </a:r>
            <a:r>
              <a:rPr lang="en-US" sz="2800" dirty="0" smtClean="0">
                <a:solidFill>
                  <a:srgbClr val="000000"/>
                </a:solidFill>
                <a:latin typeface="Calibri" pitchFamily="34" charset="0"/>
                <a:ea typeface="ＭＳ Ｐゴシック" pitchFamily="34" charset="-128"/>
              </a:rPr>
              <a:t>, </a:t>
            </a:r>
            <a:r>
              <a:rPr lang="en-US" sz="2800" dirty="0" err="1" smtClean="0">
                <a:solidFill>
                  <a:srgbClr val="000000"/>
                </a:solidFill>
                <a:latin typeface="Calibri" pitchFamily="34" charset="0"/>
                <a:ea typeface="ＭＳ Ｐゴシック" pitchFamily="34" charset="-128"/>
              </a:rPr>
              <a:t>bv</a:t>
            </a:r>
            <a:r>
              <a:rPr lang="en-US" sz="2800" dirty="0" smtClean="0">
                <a:solidFill>
                  <a:srgbClr val="000000"/>
                </a:solidFill>
                <a:latin typeface="Calibri" pitchFamily="34" charset="0"/>
                <a:ea typeface="ＭＳ Ｐゴシック" pitchFamily="34" charset="-128"/>
              </a:rPr>
              <a:t>. ŉ</a:t>
            </a:r>
            <a:r>
              <a:rPr lang="en-US" altLang="ja-JP" sz="2800" dirty="0" smtClean="0">
                <a:solidFill>
                  <a:srgbClr val="000000"/>
                </a:solidFill>
                <a:latin typeface="Calibri" pitchFamily="34" charset="0"/>
                <a:ea typeface="ＭＳ Ｐゴシック" pitchFamily="34" charset="-128"/>
              </a:rPr>
              <a:t> </a:t>
            </a:r>
            <a:r>
              <a:rPr lang="en-US" altLang="ja-JP" sz="2800" dirty="0" err="1" smtClean="0">
                <a:solidFill>
                  <a:srgbClr val="000000"/>
                </a:solidFill>
                <a:latin typeface="Calibri" pitchFamily="34" charset="0"/>
                <a:ea typeface="ＭＳ Ｐゴシック" pitchFamily="34" charset="-128"/>
              </a:rPr>
              <a:t>vuurwapen</a:t>
            </a:r>
            <a:r>
              <a:rPr lang="en-US" altLang="ja-JP" sz="2800" dirty="0" smtClean="0">
                <a:solidFill>
                  <a:srgbClr val="000000"/>
                </a:solidFill>
                <a:latin typeface="Calibri" pitchFamily="34" charset="0"/>
                <a:ea typeface="ＭＳ Ｐゴシック" pitchFamily="34" charset="-128"/>
              </a:rPr>
              <a:t>. Die </a:t>
            </a:r>
            <a:r>
              <a:rPr lang="en-US" altLang="ja-JP" sz="2800" dirty="0" err="1" smtClean="0">
                <a:solidFill>
                  <a:srgbClr val="000000"/>
                </a:solidFill>
                <a:latin typeface="Calibri" pitchFamily="34" charset="0"/>
                <a:ea typeface="ＭＳ Ｐゴシック" pitchFamily="34" charset="-128"/>
              </a:rPr>
              <a:t>kyker</a:t>
            </a:r>
            <a:r>
              <a:rPr lang="en-US" altLang="ja-JP" sz="2800" dirty="0" smtClean="0">
                <a:solidFill>
                  <a:srgbClr val="000000"/>
                </a:solidFill>
                <a:latin typeface="Calibri" pitchFamily="34" charset="0"/>
                <a:ea typeface="ＭＳ Ｐゴシック" pitchFamily="34" charset="-128"/>
              </a:rPr>
              <a:t> </a:t>
            </a:r>
            <a:r>
              <a:rPr lang="en-US" altLang="ja-JP" sz="2800" dirty="0" err="1" smtClean="0">
                <a:solidFill>
                  <a:srgbClr val="000000"/>
                </a:solidFill>
                <a:latin typeface="Calibri" pitchFamily="34" charset="0"/>
                <a:ea typeface="ＭＳ Ｐゴシック" pitchFamily="34" charset="-128"/>
              </a:rPr>
              <a:t>besef</a:t>
            </a:r>
            <a:r>
              <a:rPr lang="en-US" altLang="ja-JP" sz="2800" dirty="0" smtClean="0">
                <a:solidFill>
                  <a:srgbClr val="000000"/>
                </a:solidFill>
                <a:latin typeface="Calibri" pitchFamily="34" charset="0"/>
                <a:ea typeface="ＭＳ Ｐゴシック" pitchFamily="34" charset="-128"/>
              </a:rPr>
              <a:t> </a:t>
            </a:r>
            <a:r>
              <a:rPr lang="en-US" altLang="ja-JP" sz="2800" dirty="0" err="1" smtClean="0">
                <a:solidFill>
                  <a:srgbClr val="000000"/>
                </a:solidFill>
                <a:latin typeface="Calibri" pitchFamily="34" charset="0"/>
                <a:ea typeface="ＭＳ Ｐゴシック" pitchFamily="34" charset="-128"/>
              </a:rPr>
              <a:t>dan</a:t>
            </a:r>
            <a:r>
              <a:rPr lang="en-US" altLang="ja-JP" sz="2800" dirty="0" smtClean="0">
                <a:solidFill>
                  <a:srgbClr val="000000"/>
                </a:solidFill>
                <a:latin typeface="Calibri" pitchFamily="34" charset="0"/>
                <a:ea typeface="ＭＳ Ｐゴシック" pitchFamily="34" charset="-128"/>
              </a:rPr>
              <a:t> </a:t>
            </a:r>
            <a:r>
              <a:rPr lang="en-US" altLang="ja-JP" sz="2800" dirty="0" err="1" smtClean="0">
                <a:solidFill>
                  <a:srgbClr val="000000"/>
                </a:solidFill>
                <a:latin typeface="Calibri" pitchFamily="34" charset="0"/>
                <a:ea typeface="ＭＳ Ｐゴシック" pitchFamily="34" charset="-128"/>
              </a:rPr>
              <a:t>dat</a:t>
            </a:r>
            <a:r>
              <a:rPr lang="en-US" altLang="ja-JP" sz="2800" dirty="0" smtClean="0">
                <a:solidFill>
                  <a:srgbClr val="000000"/>
                </a:solidFill>
                <a:latin typeface="Calibri" pitchFamily="34" charset="0"/>
                <a:ea typeface="ＭＳ Ｐゴシック" pitchFamily="34" charset="-128"/>
              </a:rPr>
              <a:t> die </a:t>
            </a:r>
            <a:r>
              <a:rPr lang="en-US" altLang="ja-JP" sz="2800" dirty="0" err="1" smtClean="0">
                <a:solidFill>
                  <a:srgbClr val="000000"/>
                </a:solidFill>
                <a:latin typeface="Calibri" pitchFamily="34" charset="0"/>
                <a:ea typeface="ＭＳ Ｐゴシック" pitchFamily="34" charset="-128"/>
              </a:rPr>
              <a:t>vuurwapen</a:t>
            </a:r>
            <a:r>
              <a:rPr lang="en-US" altLang="ja-JP" sz="2800" dirty="0" smtClean="0">
                <a:solidFill>
                  <a:srgbClr val="000000"/>
                </a:solidFill>
                <a:latin typeface="Calibri" pitchFamily="34" charset="0"/>
                <a:ea typeface="ＭＳ Ｐゴシック" pitchFamily="34" charset="-128"/>
              </a:rPr>
              <a:t> </a:t>
            </a:r>
            <a:r>
              <a:rPr lang="en-US" altLang="ja-JP" sz="2800" dirty="0" err="1" smtClean="0">
                <a:solidFill>
                  <a:srgbClr val="000000"/>
                </a:solidFill>
                <a:latin typeface="Calibri" pitchFamily="34" charset="0"/>
                <a:ea typeface="ＭＳ Ｐゴシック" pitchFamily="34" charset="-128"/>
              </a:rPr>
              <a:t>belangrik</a:t>
            </a:r>
            <a:r>
              <a:rPr lang="en-US" altLang="ja-JP" sz="2800" dirty="0" smtClean="0">
                <a:solidFill>
                  <a:srgbClr val="000000"/>
                </a:solidFill>
                <a:latin typeface="Calibri" pitchFamily="34" charset="0"/>
                <a:ea typeface="ＭＳ Ｐゴシック" pitchFamily="34" charset="-128"/>
              </a:rPr>
              <a:t> is.</a:t>
            </a:r>
          </a:p>
          <a:p>
            <a:pPr marL="571500" indent="-571500" algn="l"/>
            <a:endParaRPr lang="en-ZA" sz="2400" dirty="0" smtClean="0">
              <a:solidFill>
                <a:srgbClr val="898989"/>
              </a:solidFill>
              <a:latin typeface="Calibri" pitchFamily="34" charset="0"/>
              <a:ea typeface="ＭＳ Ｐゴシック" pitchFamily="34" charset="-128"/>
            </a:endParaRPr>
          </a:p>
        </p:txBody>
      </p:sp>
      <p:sp>
        <p:nvSpPr>
          <p:cNvPr id="4" name="Footer Placeholder 3"/>
          <p:cNvSpPr>
            <a:spLocks noGrp="1"/>
          </p:cNvSpPr>
          <p:nvPr>
            <p:ph type="ftr" sz="quarter" idx="11"/>
          </p:nvPr>
        </p:nvSpPr>
        <p:spPr/>
        <p:txBody>
          <a:bodyPr/>
          <a:lstStyle/>
          <a:p>
            <a:pPr>
              <a:defRPr/>
            </a:pPr>
            <a:endParaRPr lang="en-ZA"/>
          </a:p>
        </p:txBody>
      </p:sp>
      <p:sp>
        <p:nvSpPr>
          <p:cNvPr id="52228" name="Slide Number Placeholder 4"/>
          <p:cNvSpPr>
            <a:spLocks noGrp="1"/>
          </p:cNvSpPr>
          <p:nvPr>
            <p:ph type="sldNum" sz="quarter" idx="12"/>
          </p:nvPr>
        </p:nvSpPr>
        <p:spPr>
          <a:noFill/>
        </p:spPr>
        <p:txBody>
          <a:bodyPr/>
          <a:lstStyle/>
          <a:p>
            <a:fld id="{62E75445-442B-4792-93FB-5E7704BA6ED7}" type="slidenum">
              <a:rPr lang="en-ZA" sz="1200">
                <a:solidFill>
                  <a:srgbClr val="898989"/>
                </a:solidFill>
                <a:latin typeface="Calibri" pitchFamily="34" charset="0"/>
              </a:rPr>
              <a:pPr/>
              <a:t>40</a:t>
            </a:fld>
            <a:endParaRPr lang="en-ZA" sz="1200">
              <a:solidFill>
                <a:srgbClr val="898989"/>
              </a:solidFill>
              <a:latin typeface="Calibri" pitchFamily="34" charset="0"/>
            </a:endParaRPr>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ctrTitle"/>
          </p:nvPr>
        </p:nvSpPr>
        <p:spPr>
          <a:xfrm>
            <a:off x="857250" y="0"/>
            <a:ext cx="7772400" cy="785794"/>
          </a:xfrm>
        </p:spPr>
        <p:txBody>
          <a:bodyPr/>
          <a:lstStyle/>
          <a:p>
            <a:r>
              <a:rPr lang="en-US" b="1" dirty="0" err="1" smtClean="0">
                <a:latin typeface="Calibri" pitchFamily="34" charset="0"/>
                <a:ea typeface="ＭＳ Ｐゴシック" pitchFamily="34" charset="-128"/>
              </a:rPr>
              <a:t>Beligting</a:t>
            </a:r>
            <a:endParaRPr lang="en-ZA" b="1" dirty="0" smtClean="0">
              <a:latin typeface="Calibri" pitchFamily="34" charset="0"/>
              <a:ea typeface="ＭＳ Ｐゴシック" pitchFamily="34" charset="-128"/>
            </a:endParaRPr>
          </a:p>
        </p:txBody>
      </p:sp>
      <p:sp>
        <p:nvSpPr>
          <p:cNvPr id="53250" name="Subtitle 2"/>
          <p:cNvSpPr>
            <a:spLocks noGrp="1"/>
          </p:cNvSpPr>
          <p:nvPr>
            <p:ph type="subTitle" idx="1"/>
          </p:nvPr>
        </p:nvSpPr>
        <p:spPr>
          <a:xfrm>
            <a:off x="755650" y="1071546"/>
            <a:ext cx="7777163" cy="4733942"/>
          </a:xfrm>
        </p:spPr>
        <p:txBody>
          <a:bodyPr/>
          <a:lstStyle/>
          <a:p>
            <a:pPr marL="571500" indent="-571500" algn="l">
              <a:buFontTx/>
              <a:buChar char="•"/>
            </a:pPr>
            <a:r>
              <a:rPr lang="en-US" sz="2600" dirty="0" err="1" smtClean="0">
                <a:solidFill>
                  <a:schemeClr val="tx1"/>
                </a:solidFill>
                <a:latin typeface="Calibri" pitchFamily="34" charset="0"/>
                <a:ea typeface="ＭＳ Ｐゴシック" pitchFamily="34" charset="-128"/>
              </a:rPr>
              <a:t>Beligting</a:t>
            </a:r>
            <a:r>
              <a:rPr lang="en-US" sz="2600" dirty="0" smtClean="0">
                <a:solidFill>
                  <a:schemeClr val="tx1"/>
                </a:solidFill>
                <a:latin typeface="Calibri" pitchFamily="34" charset="0"/>
                <a:ea typeface="ＭＳ Ｐゴシック" pitchFamily="34" charset="-128"/>
              </a:rPr>
              <a:t> is </a:t>
            </a:r>
            <a:r>
              <a:rPr lang="en-US" sz="2600" dirty="0" err="1" smtClean="0">
                <a:solidFill>
                  <a:schemeClr val="tx1"/>
                </a:solidFill>
                <a:latin typeface="Calibri" pitchFamily="34" charset="0"/>
                <a:ea typeface="ＭＳ Ｐゴシック" pitchFamily="34" charset="-128"/>
              </a:rPr>
              <a:t>belangrik</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omdat</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dit</a:t>
            </a:r>
            <a:r>
              <a:rPr lang="en-US" sz="2600" dirty="0" smtClean="0">
                <a:solidFill>
                  <a:schemeClr val="tx1"/>
                </a:solidFill>
                <a:latin typeface="Calibri" pitchFamily="34" charset="0"/>
                <a:ea typeface="ＭＳ Ｐゴシック" pitchFamily="34" charset="-128"/>
              </a:rPr>
              <a:t> die </a:t>
            </a:r>
            <a:r>
              <a:rPr lang="en-US" sz="2600" dirty="0" err="1" smtClean="0">
                <a:solidFill>
                  <a:schemeClr val="tx1"/>
                </a:solidFill>
                <a:latin typeface="Calibri" pitchFamily="34" charset="0"/>
                <a:ea typeface="ＭＳ Ｐゴシック" pitchFamily="34" charset="-128"/>
              </a:rPr>
              <a:t>gemoedstemming</a:t>
            </a:r>
            <a:r>
              <a:rPr lang="en-US" sz="2600" dirty="0" smtClean="0">
                <a:solidFill>
                  <a:schemeClr val="tx1"/>
                </a:solidFill>
                <a:latin typeface="Calibri" pitchFamily="34" charset="0"/>
                <a:ea typeface="ＭＳ Ｐゴシック" pitchFamily="34" charset="-128"/>
              </a:rPr>
              <a:t> en </a:t>
            </a:r>
            <a:r>
              <a:rPr lang="en-US" sz="2600" dirty="0" err="1" smtClean="0">
                <a:solidFill>
                  <a:schemeClr val="tx1"/>
                </a:solidFill>
                <a:latin typeface="Calibri" pitchFamily="34" charset="0"/>
                <a:ea typeface="ＭＳ Ｐゴシック" pitchFamily="34" charset="-128"/>
              </a:rPr>
              <a:t>atmosfeer</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bepaal</a:t>
            </a:r>
            <a:r>
              <a:rPr lang="en-US" sz="2600" dirty="0" smtClean="0">
                <a:solidFill>
                  <a:schemeClr val="tx1"/>
                </a:solidFill>
                <a:latin typeface="Calibri" pitchFamily="34" charset="0"/>
                <a:ea typeface="ＭＳ Ｐゴシック" pitchFamily="34" charset="-128"/>
              </a:rPr>
              <a:t>.</a:t>
            </a:r>
          </a:p>
          <a:p>
            <a:pPr marL="571500" indent="-571500">
              <a:buFontTx/>
              <a:buChar char="•"/>
            </a:pPr>
            <a:endParaRPr lang="en-US" sz="2600" dirty="0" smtClean="0">
              <a:solidFill>
                <a:schemeClr val="tx1"/>
              </a:solidFill>
              <a:latin typeface="Calibri" pitchFamily="34" charset="0"/>
              <a:ea typeface="ＭＳ Ｐゴシック" pitchFamily="34" charset="-128"/>
            </a:endParaRPr>
          </a:p>
          <a:p>
            <a:pPr marL="571500" indent="-571500" algn="l">
              <a:buFontTx/>
              <a:buChar char="•"/>
            </a:pPr>
            <a:r>
              <a:rPr lang="en-US" sz="2600" dirty="0" smtClean="0">
                <a:solidFill>
                  <a:schemeClr val="tx1"/>
                </a:solidFill>
                <a:latin typeface="Calibri" pitchFamily="34" charset="0"/>
                <a:ea typeface="ＭＳ Ｐゴシック" pitchFamily="34" charset="-128"/>
              </a:rPr>
              <a:t>Die </a:t>
            </a:r>
            <a:r>
              <a:rPr lang="en-US" sz="2600" dirty="0" err="1" smtClean="0">
                <a:solidFill>
                  <a:schemeClr val="tx1"/>
                </a:solidFill>
                <a:latin typeface="Calibri" pitchFamily="34" charset="0"/>
                <a:ea typeface="ＭＳ Ｐゴシック" pitchFamily="34" charset="-128"/>
              </a:rPr>
              <a:t>kykers</a:t>
            </a:r>
            <a:r>
              <a:rPr lang="en-US" sz="2600" dirty="0" smtClean="0">
                <a:solidFill>
                  <a:schemeClr val="tx1"/>
                </a:solidFill>
                <a:latin typeface="Calibri" pitchFamily="34" charset="0"/>
                <a:ea typeface="ＭＳ Ｐゴシック" pitchFamily="34" charset="-128"/>
              </a:rPr>
              <a:t> se </a:t>
            </a:r>
            <a:r>
              <a:rPr lang="en-US" sz="2600" dirty="0" err="1" smtClean="0">
                <a:solidFill>
                  <a:schemeClr val="tx1"/>
                </a:solidFill>
                <a:latin typeface="Calibri" pitchFamily="34" charset="0"/>
                <a:ea typeface="ＭＳ Ｐゴシック" pitchFamily="34" charset="-128"/>
              </a:rPr>
              <a:t>aandag</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kan</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gelei</a:t>
            </a:r>
            <a:r>
              <a:rPr lang="en-US" sz="2600" dirty="0" smtClean="0">
                <a:solidFill>
                  <a:schemeClr val="tx1"/>
                </a:solidFill>
                <a:latin typeface="Calibri" pitchFamily="34" charset="0"/>
                <a:ea typeface="ＭＳ Ｐゴシック" pitchFamily="34" charset="-128"/>
              </a:rPr>
              <a:t> word </a:t>
            </a:r>
            <a:r>
              <a:rPr lang="en-US" sz="2600" dirty="0" err="1" smtClean="0">
                <a:solidFill>
                  <a:schemeClr val="tx1"/>
                </a:solidFill>
                <a:latin typeface="Calibri" pitchFamily="34" charset="0"/>
                <a:ea typeface="ＭＳ Ｐゴシック" pitchFamily="34" charset="-128"/>
              </a:rPr>
              <a:t>deur</a:t>
            </a:r>
            <a:r>
              <a:rPr lang="en-US" sz="2600" dirty="0" smtClean="0">
                <a:solidFill>
                  <a:schemeClr val="tx1"/>
                </a:solidFill>
                <a:latin typeface="Calibri" pitchFamily="34" charset="0"/>
                <a:ea typeface="ＭＳ Ｐゴシック" pitchFamily="34" charset="-128"/>
              </a:rPr>
              <a:t>  ŉ </a:t>
            </a:r>
            <a:r>
              <a:rPr lang="en-US" sz="2600" dirty="0" err="1" smtClean="0">
                <a:solidFill>
                  <a:schemeClr val="tx1"/>
                </a:solidFill>
                <a:latin typeface="Calibri" pitchFamily="34" charset="0"/>
                <a:ea typeface="ＭＳ Ｐゴシック" pitchFamily="34" charset="-128"/>
              </a:rPr>
              <a:t>voorwerp</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wat</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vir</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intrige</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belangrik</a:t>
            </a:r>
            <a:r>
              <a:rPr lang="en-US" sz="2600" dirty="0" smtClean="0">
                <a:solidFill>
                  <a:schemeClr val="tx1"/>
                </a:solidFill>
                <a:latin typeface="Calibri" pitchFamily="34" charset="0"/>
                <a:ea typeface="ＭＳ Ｐゴシック" pitchFamily="34" charset="-128"/>
              </a:rPr>
              <a:t> is, </a:t>
            </a:r>
            <a:r>
              <a:rPr lang="en-US" sz="2600" dirty="0" err="1" smtClean="0">
                <a:solidFill>
                  <a:schemeClr val="tx1"/>
                </a:solidFill>
                <a:latin typeface="Calibri" pitchFamily="34" charset="0"/>
                <a:ea typeface="ＭＳ Ｐゴシック" pitchFamily="34" charset="-128"/>
              </a:rPr>
              <a:t>helder</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te</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verlig</a:t>
            </a:r>
            <a:r>
              <a:rPr lang="en-US" sz="2600" dirty="0" smtClean="0">
                <a:solidFill>
                  <a:schemeClr val="tx1"/>
                </a:solidFill>
                <a:latin typeface="Calibri" pitchFamily="34" charset="0"/>
                <a:ea typeface="ＭＳ Ｐゴシック" pitchFamily="34" charset="-128"/>
              </a:rPr>
              <a:t>.</a:t>
            </a:r>
          </a:p>
          <a:p>
            <a:pPr marL="571500" indent="-571500" algn="l"/>
            <a:endParaRPr lang="en-US" sz="2600" dirty="0" smtClean="0">
              <a:solidFill>
                <a:schemeClr val="tx1"/>
              </a:solidFill>
              <a:latin typeface="Calibri" pitchFamily="34" charset="0"/>
              <a:ea typeface="ＭＳ Ｐゴシック" pitchFamily="34" charset="-128"/>
            </a:endParaRPr>
          </a:p>
          <a:p>
            <a:pPr marL="571500" indent="-571500" algn="l">
              <a:buFontTx/>
              <a:buChar char="•"/>
            </a:pPr>
            <a:r>
              <a:rPr lang="en-US" sz="2600" dirty="0" err="1" smtClean="0">
                <a:solidFill>
                  <a:schemeClr val="tx1"/>
                </a:solidFill>
                <a:latin typeface="Calibri" pitchFamily="34" charset="0"/>
                <a:ea typeface="ＭＳ Ｐゴシック" pitchFamily="34" charset="-128"/>
              </a:rPr>
              <a:t>Donkerte</a:t>
            </a:r>
            <a:r>
              <a:rPr lang="en-US" sz="2600" dirty="0" smtClean="0">
                <a:solidFill>
                  <a:schemeClr val="tx1"/>
                </a:solidFill>
                <a:latin typeface="Calibri" pitchFamily="34" charset="0"/>
                <a:ea typeface="ＭＳ Ｐゴシック" pitchFamily="34" charset="-128"/>
              </a:rPr>
              <a:t>/</a:t>
            </a:r>
            <a:r>
              <a:rPr lang="en-US" sz="2600" dirty="0" err="1" smtClean="0">
                <a:solidFill>
                  <a:schemeClr val="tx1"/>
                </a:solidFill>
                <a:latin typeface="Calibri" pitchFamily="34" charset="0"/>
                <a:ea typeface="ＭＳ Ｐゴシック" pitchFamily="34" charset="-128"/>
              </a:rPr>
              <a:t>skadu</a:t>
            </a:r>
            <a:r>
              <a:rPr lang="en-US" altLang="en-US" sz="2600" dirty="0" err="1" smtClean="0">
                <a:solidFill>
                  <a:schemeClr val="tx1"/>
                </a:solidFill>
                <a:latin typeface="Calibri" pitchFamily="34" charset="0"/>
                <a:ea typeface="ＭＳ Ｐゴシック" pitchFamily="34" charset="-128"/>
              </a:rPr>
              <a:t>’</a:t>
            </a:r>
            <a:r>
              <a:rPr lang="en-US" altLang="ja-JP" sz="2600" dirty="0" err="1" smtClean="0">
                <a:solidFill>
                  <a:schemeClr val="tx1"/>
                </a:solidFill>
                <a:latin typeface="Calibri" pitchFamily="34" charset="0"/>
                <a:ea typeface="ＭＳ Ｐゴシック" pitchFamily="34" charset="-128"/>
              </a:rPr>
              <a:t>s</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kan</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gebruik</a:t>
            </a:r>
            <a:r>
              <a:rPr lang="en-US" altLang="ja-JP" sz="2600" dirty="0" smtClean="0">
                <a:solidFill>
                  <a:schemeClr val="tx1"/>
                </a:solidFill>
                <a:latin typeface="Calibri" pitchFamily="34" charset="0"/>
                <a:ea typeface="ＭＳ Ｐゴシック" pitchFamily="34" charset="-128"/>
              </a:rPr>
              <a:t> word </a:t>
            </a:r>
            <a:r>
              <a:rPr lang="en-US" altLang="ja-JP" sz="2600" dirty="0" err="1" smtClean="0">
                <a:solidFill>
                  <a:schemeClr val="tx1"/>
                </a:solidFill>
                <a:latin typeface="Calibri" pitchFamily="34" charset="0"/>
                <a:ea typeface="ＭＳ Ｐゴシック" pitchFamily="34" charset="-128"/>
              </a:rPr>
              <a:t>om</a:t>
            </a:r>
            <a:r>
              <a:rPr lang="en-US" altLang="ja-JP" sz="2600" dirty="0" smtClean="0">
                <a:solidFill>
                  <a:schemeClr val="tx1"/>
                </a:solidFill>
                <a:latin typeface="Calibri" pitchFamily="34" charset="0"/>
                <a:ea typeface="ＭＳ Ｐゴシック" pitchFamily="34" charset="-128"/>
              </a:rPr>
              <a:t> tot </a:t>
            </a:r>
            <a:r>
              <a:rPr lang="en-US" altLang="ja-JP" sz="2600" dirty="0" err="1" smtClean="0">
                <a:solidFill>
                  <a:schemeClr val="tx1"/>
                </a:solidFill>
                <a:latin typeface="Calibri" pitchFamily="34" charset="0"/>
                <a:ea typeface="ＭＳ Ｐゴシック" pitchFamily="34" charset="-128"/>
              </a:rPr>
              <a:t>dramatiese</a:t>
            </a:r>
            <a:r>
              <a:rPr lang="en-US" altLang="ja-JP" sz="2600" dirty="0" smtClean="0">
                <a:solidFill>
                  <a:schemeClr val="tx1"/>
                </a:solidFill>
                <a:latin typeface="Calibri" pitchFamily="34" charset="0"/>
                <a:ea typeface="ＭＳ Ｐゴシック" pitchFamily="34" charset="-128"/>
              </a:rPr>
              <a:t> spanning, </a:t>
            </a:r>
            <a:r>
              <a:rPr lang="en-US" altLang="ja-JP" sz="2600" dirty="0" err="1" smtClean="0">
                <a:solidFill>
                  <a:schemeClr val="tx1"/>
                </a:solidFill>
                <a:latin typeface="Calibri" pitchFamily="34" charset="0"/>
                <a:ea typeface="ＭＳ Ｐゴシック" pitchFamily="34" charset="-128"/>
              </a:rPr>
              <a:t>vrees</a:t>
            </a:r>
            <a:r>
              <a:rPr lang="en-US" altLang="ja-JP" sz="2600" dirty="0" smtClean="0">
                <a:solidFill>
                  <a:schemeClr val="tx1"/>
                </a:solidFill>
                <a:latin typeface="Calibri" pitchFamily="34" charset="0"/>
                <a:ea typeface="ＭＳ Ｐゴシック" pitchFamily="34" charset="-128"/>
              </a:rPr>
              <a:t> en </a:t>
            </a:r>
            <a:r>
              <a:rPr lang="en-US" altLang="ja-JP" sz="2600" dirty="0" err="1" smtClean="0">
                <a:solidFill>
                  <a:schemeClr val="tx1"/>
                </a:solidFill>
                <a:latin typeface="Calibri" pitchFamily="34" charset="0"/>
                <a:ea typeface="ＭＳ Ｐゴシック" pitchFamily="34" charset="-128"/>
              </a:rPr>
              <a:t>onsekerheid</a:t>
            </a:r>
            <a:r>
              <a:rPr lang="en-US" altLang="ja-JP" sz="2600" dirty="0" smtClean="0">
                <a:solidFill>
                  <a:schemeClr val="tx1"/>
                </a:solidFill>
                <a:latin typeface="Calibri" pitchFamily="34" charset="0"/>
                <a:ea typeface="ＭＳ Ｐゴシック" pitchFamily="34" charset="-128"/>
              </a:rPr>
              <a:t> by </a:t>
            </a:r>
            <a:r>
              <a:rPr lang="en-US" altLang="ja-JP" sz="2600" dirty="0" err="1" smtClean="0">
                <a:solidFill>
                  <a:schemeClr val="tx1"/>
                </a:solidFill>
                <a:latin typeface="Calibri" pitchFamily="34" charset="0"/>
                <a:ea typeface="ＭＳ Ｐゴシック" pitchFamily="34" charset="-128"/>
              </a:rPr>
              <a:t>te</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dra</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Hierdie</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soort</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beligting</a:t>
            </a:r>
            <a:r>
              <a:rPr lang="en-US" altLang="ja-JP" sz="2600" dirty="0" smtClean="0">
                <a:solidFill>
                  <a:schemeClr val="tx1"/>
                </a:solidFill>
                <a:latin typeface="Calibri" pitchFamily="34" charset="0"/>
                <a:ea typeface="ＭＳ Ｐゴシック" pitchFamily="34" charset="-128"/>
              </a:rPr>
              <a:t> word in </a:t>
            </a:r>
            <a:r>
              <a:rPr lang="en-US" altLang="ja-JP" sz="2600" dirty="0" err="1" smtClean="0">
                <a:solidFill>
                  <a:schemeClr val="tx1"/>
                </a:solidFill>
                <a:latin typeface="Calibri" pitchFamily="34" charset="0"/>
                <a:ea typeface="ＭＳ Ｐゴシック" pitchFamily="34" charset="-128"/>
              </a:rPr>
              <a:t>grillerflieks</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gebruik</a:t>
            </a:r>
            <a:r>
              <a:rPr lang="en-US" altLang="ja-JP" sz="2600" dirty="0" smtClean="0">
                <a:solidFill>
                  <a:schemeClr val="tx1"/>
                </a:solidFill>
                <a:latin typeface="Calibri" pitchFamily="34" charset="0"/>
                <a:ea typeface="ＭＳ Ｐゴシック" pitchFamily="34" charset="-128"/>
              </a:rPr>
              <a:t>.</a:t>
            </a:r>
            <a:endParaRPr lang="en-ZA" sz="2600" dirty="0" smtClean="0">
              <a:solidFill>
                <a:schemeClr val="tx1"/>
              </a:solidFill>
              <a:latin typeface="Calibri" pitchFamily="34" charset="0"/>
              <a:ea typeface="ＭＳ Ｐゴシック" pitchFamily="34" charset="-128"/>
            </a:endParaRPr>
          </a:p>
        </p:txBody>
      </p:sp>
      <p:sp>
        <p:nvSpPr>
          <p:cNvPr id="4" name="Footer Placeholder 3"/>
          <p:cNvSpPr>
            <a:spLocks noGrp="1"/>
          </p:cNvSpPr>
          <p:nvPr>
            <p:ph type="ftr" sz="quarter" idx="11"/>
          </p:nvPr>
        </p:nvSpPr>
        <p:spPr/>
        <p:txBody>
          <a:bodyPr/>
          <a:lstStyle/>
          <a:p>
            <a:pPr>
              <a:defRPr/>
            </a:pPr>
            <a:endParaRPr lang="en-ZA"/>
          </a:p>
        </p:txBody>
      </p:sp>
      <p:sp>
        <p:nvSpPr>
          <p:cNvPr id="53252" name="Slide Number Placeholder 4"/>
          <p:cNvSpPr>
            <a:spLocks noGrp="1"/>
          </p:cNvSpPr>
          <p:nvPr>
            <p:ph type="sldNum" sz="quarter" idx="12"/>
          </p:nvPr>
        </p:nvSpPr>
        <p:spPr>
          <a:noFill/>
        </p:spPr>
        <p:txBody>
          <a:bodyPr/>
          <a:lstStyle/>
          <a:p>
            <a:fld id="{317C90F0-ADE2-442F-9777-FEF60CD934D5}" type="slidenum">
              <a:rPr lang="en-ZA" sz="1200">
                <a:solidFill>
                  <a:srgbClr val="898989"/>
                </a:solidFill>
                <a:latin typeface="Calibri" pitchFamily="34" charset="0"/>
              </a:rPr>
              <a:pPr/>
              <a:t>41</a:t>
            </a:fld>
            <a:endParaRPr lang="en-ZA" sz="1200">
              <a:solidFill>
                <a:srgbClr val="898989"/>
              </a:solidFill>
              <a:latin typeface="Calibri" pitchFamily="34" charset="0"/>
            </a:endParaRPr>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ctrTitle"/>
          </p:nvPr>
        </p:nvSpPr>
        <p:spPr>
          <a:xfrm>
            <a:off x="685800" y="0"/>
            <a:ext cx="7772400" cy="785794"/>
          </a:xfrm>
        </p:spPr>
        <p:txBody>
          <a:bodyPr/>
          <a:lstStyle/>
          <a:p>
            <a:r>
              <a:rPr lang="en-US" b="1" dirty="0" err="1" smtClean="0">
                <a:latin typeface="Calibri" pitchFamily="34" charset="0"/>
                <a:ea typeface="ＭＳ Ｐゴシック" pitchFamily="34" charset="-128"/>
              </a:rPr>
              <a:t>Dialoog</a:t>
            </a:r>
            <a:r>
              <a:rPr lang="en-US" b="1" dirty="0" smtClean="0">
                <a:latin typeface="Calibri" pitchFamily="34" charset="0"/>
                <a:ea typeface="ＭＳ Ｐゴシック" pitchFamily="34" charset="-128"/>
              </a:rPr>
              <a:t> en </a:t>
            </a:r>
            <a:r>
              <a:rPr lang="en-US" b="1" dirty="0" err="1" smtClean="0">
                <a:latin typeface="Calibri" pitchFamily="34" charset="0"/>
                <a:ea typeface="ＭＳ Ｐゴシック" pitchFamily="34" charset="-128"/>
              </a:rPr>
              <a:t>klank</a:t>
            </a:r>
            <a:endParaRPr lang="en-ZA" b="1" dirty="0" smtClean="0">
              <a:latin typeface="Calibri" pitchFamily="34" charset="0"/>
              <a:ea typeface="ＭＳ Ｐゴシック" pitchFamily="34" charset="-128"/>
            </a:endParaRPr>
          </a:p>
        </p:txBody>
      </p:sp>
      <p:sp>
        <p:nvSpPr>
          <p:cNvPr id="54274" name="Subtitle 2"/>
          <p:cNvSpPr>
            <a:spLocks noGrp="1"/>
          </p:cNvSpPr>
          <p:nvPr>
            <p:ph type="subTitle" idx="1"/>
          </p:nvPr>
        </p:nvSpPr>
        <p:spPr>
          <a:xfrm>
            <a:off x="539750" y="1500174"/>
            <a:ext cx="7920038" cy="4214842"/>
          </a:xfrm>
        </p:spPr>
        <p:txBody>
          <a:bodyPr/>
          <a:lstStyle/>
          <a:p>
            <a:pPr marL="342900" indent="-342900" algn="l">
              <a:buFontTx/>
              <a:buChar char="•"/>
            </a:pPr>
            <a:r>
              <a:rPr lang="en-US" sz="2600" dirty="0" smtClean="0">
                <a:solidFill>
                  <a:schemeClr val="tx1"/>
                </a:solidFill>
                <a:latin typeface="Calibri" pitchFamily="34" charset="0"/>
                <a:ea typeface="ＭＳ Ｐゴシック" pitchFamily="34" charset="-128"/>
              </a:rPr>
              <a:t>Die </a:t>
            </a:r>
            <a:r>
              <a:rPr lang="en-US" sz="2600" dirty="0" err="1" smtClean="0">
                <a:solidFill>
                  <a:schemeClr val="tx1"/>
                </a:solidFill>
                <a:latin typeface="Calibri" pitchFamily="34" charset="0"/>
                <a:ea typeface="ＭＳ Ｐゴシック" pitchFamily="34" charset="-128"/>
              </a:rPr>
              <a:t>dialoog</a:t>
            </a:r>
            <a:r>
              <a:rPr lang="en-US" sz="2600" dirty="0" smtClean="0">
                <a:solidFill>
                  <a:schemeClr val="tx1"/>
                </a:solidFill>
                <a:latin typeface="Calibri" pitchFamily="34" charset="0"/>
                <a:ea typeface="ＭＳ Ｐゴシック" pitchFamily="34" charset="-128"/>
              </a:rPr>
              <a:t>, die </a:t>
            </a:r>
            <a:r>
              <a:rPr lang="en-US" sz="2600" dirty="0" err="1" smtClean="0">
                <a:solidFill>
                  <a:schemeClr val="tx1"/>
                </a:solidFill>
                <a:latin typeface="Calibri" pitchFamily="34" charset="0"/>
                <a:ea typeface="ＭＳ Ｐゴシック" pitchFamily="34" charset="-128"/>
              </a:rPr>
              <a:t>klankeffek</a:t>
            </a:r>
            <a:r>
              <a:rPr lang="en-US" sz="2600" dirty="0" smtClean="0">
                <a:solidFill>
                  <a:schemeClr val="tx1"/>
                </a:solidFill>
                <a:latin typeface="Calibri" pitchFamily="34" charset="0"/>
                <a:ea typeface="ＭＳ Ｐゴシック" pitchFamily="34" charset="-128"/>
              </a:rPr>
              <a:t> en </a:t>
            </a:r>
            <a:r>
              <a:rPr lang="en-US" sz="2600" dirty="0" err="1" smtClean="0">
                <a:solidFill>
                  <a:schemeClr val="tx1"/>
                </a:solidFill>
                <a:latin typeface="Calibri" pitchFamily="34" charset="0"/>
                <a:ea typeface="ＭＳ Ｐゴシック" pitchFamily="34" charset="-128"/>
              </a:rPr>
              <a:t>musiek</a:t>
            </a:r>
            <a:r>
              <a:rPr lang="en-US" sz="2600" dirty="0" smtClean="0">
                <a:solidFill>
                  <a:schemeClr val="tx1"/>
                </a:solidFill>
                <a:latin typeface="Calibri" pitchFamily="34" charset="0"/>
                <a:ea typeface="ＭＳ Ｐゴシック" pitchFamily="34" charset="-128"/>
              </a:rPr>
              <a:t> is </a:t>
            </a:r>
            <a:r>
              <a:rPr lang="en-US" sz="2600" dirty="0" err="1" smtClean="0">
                <a:solidFill>
                  <a:schemeClr val="tx1"/>
                </a:solidFill>
                <a:latin typeface="Calibri" pitchFamily="34" charset="0"/>
                <a:ea typeface="ＭＳ Ｐゴシック" pitchFamily="34" charset="-128"/>
              </a:rPr>
              <a:t>belangrik</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vir</a:t>
            </a:r>
            <a:r>
              <a:rPr lang="en-US" sz="2600" dirty="0" smtClean="0">
                <a:solidFill>
                  <a:schemeClr val="tx1"/>
                </a:solidFill>
                <a:latin typeface="Calibri" pitchFamily="34" charset="0"/>
                <a:ea typeface="ＭＳ Ｐゴシック" pitchFamily="34" charset="-128"/>
              </a:rPr>
              <a:t> die stemming en </a:t>
            </a:r>
            <a:r>
              <a:rPr lang="en-US" sz="2600" dirty="0" err="1" smtClean="0">
                <a:solidFill>
                  <a:schemeClr val="tx1"/>
                </a:solidFill>
                <a:latin typeface="Calibri" pitchFamily="34" charset="0"/>
                <a:ea typeface="ＭＳ Ｐゴシック" pitchFamily="34" charset="-128"/>
              </a:rPr>
              <a:t>betekenis</a:t>
            </a:r>
            <a:r>
              <a:rPr lang="en-US" sz="2600" dirty="0" smtClean="0">
                <a:solidFill>
                  <a:schemeClr val="tx1"/>
                </a:solidFill>
                <a:latin typeface="Calibri" pitchFamily="34" charset="0"/>
                <a:ea typeface="ＭＳ Ｐゴシック" pitchFamily="34" charset="-128"/>
              </a:rPr>
              <a:t>.</a:t>
            </a:r>
          </a:p>
          <a:p>
            <a:pPr marL="342900" indent="-342900" algn="l">
              <a:buFontTx/>
              <a:buChar char="•"/>
            </a:pPr>
            <a:r>
              <a:rPr lang="en-US" sz="2600" dirty="0" smtClean="0">
                <a:solidFill>
                  <a:schemeClr val="tx1"/>
                </a:solidFill>
                <a:latin typeface="Calibri" pitchFamily="34" charset="0"/>
                <a:ea typeface="ＭＳ Ｐゴシック" pitchFamily="34" charset="-128"/>
              </a:rPr>
              <a:t>Die </a:t>
            </a:r>
            <a:r>
              <a:rPr lang="en-US" sz="2600" dirty="0" err="1" smtClean="0">
                <a:solidFill>
                  <a:schemeClr val="tx1"/>
                </a:solidFill>
                <a:latin typeface="Calibri" pitchFamily="34" charset="0"/>
                <a:ea typeface="ＭＳ Ｐゴシック" pitchFamily="34" charset="-128"/>
              </a:rPr>
              <a:t>klankeffek</a:t>
            </a:r>
            <a:r>
              <a:rPr lang="en-US" sz="2600" dirty="0" smtClean="0">
                <a:solidFill>
                  <a:schemeClr val="tx1"/>
                </a:solidFill>
                <a:latin typeface="Calibri" pitchFamily="34" charset="0"/>
                <a:ea typeface="ＭＳ Ｐゴシック" pitchFamily="34" charset="-128"/>
              </a:rPr>
              <a:t> gee </a:t>
            </a:r>
            <a:r>
              <a:rPr lang="en-US" sz="2600" dirty="0" err="1" smtClean="0">
                <a:solidFill>
                  <a:schemeClr val="tx1"/>
                </a:solidFill>
                <a:latin typeface="Calibri" pitchFamily="34" charset="0"/>
                <a:ea typeface="ＭＳ Ｐゴシック" pitchFamily="34" charset="-128"/>
              </a:rPr>
              <a:t>ons</a:t>
            </a:r>
            <a:r>
              <a:rPr lang="en-US" sz="2600" dirty="0" smtClean="0">
                <a:solidFill>
                  <a:schemeClr val="tx1"/>
                </a:solidFill>
                <a:latin typeface="Calibri" pitchFamily="34" charset="0"/>
                <a:ea typeface="ＭＳ Ｐゴシック" pitchFamily="34" charset="-128"/>
              </a:rPr>
              <a:t> die</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gevoel</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dat</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ons</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deel</a:t>
            </a:r>
            <a:r>
              <a:rPr lang="en-US" altLang="ja-JP" sz="2600" dirty="0" smtClean="0">
                <a:solidFill>
                  <a:schemeClr val="tx1"/>
                </a:solidFill>
                <a:latin typeface="Calibri" pitchFamily="34" charset="0"/>
                <a:ea typeface="ＭＳ Ｐゴシック" pitchFamily="34" charset="-128"/>
              </a:rPr>
              <a:t> van die film is en </a:t>
            </a:r>
            <a:r>
              <a:rPr lang="en-US" altLang="ja-JP" sz="2600" dirty="0" err="1" smtClean="0">
                <a:solidFill>
                  <a:schemeClr val="tx1"/>
                </a:solidFill>
                <a:latin typeface="Calibri" pitchFamily="34" charset="0"/>
                <a:ea typeface="ＭＳ Ｐゴシック" pitchFamily="34" charset="-128"/>
              </a:rPr>
              <a:t>dit</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maak</a:t>
            </a:r>
            <a:r>
              <a:rPr lang="en-US" altLang="ja-JP" sz="2600" dirty="0" smtClean="0">
                <a:solidFill>
                  <a:schemeClr val="tx1"/>
                </a:solidFill>
                <a:latin typeface="Calibri" pitchFamily="34" charset="0"/>
                <a:ea typeface="ＭＳ Ｐゴシック" pitchFamily="34" charset="-128"/>
              </a:rPr>
              <a:t> die </a:t>
            </a:r>
            <a:r>
              <a:rPr lang="en-US" altLang="ja-JP" sz="2600" dirty="0" err="1" smtClean="0">
                <a:solidFill>
                  <a:schemeClr val="tx1"/>
                </a:solidFill>
                <a:latin typeface="Calibri" pitchFamily="34" charset="0"/>
                <a:ea typeface="ＭＳ Ｐゴシック" pitchFamily="34" charset="-128"/>
              </a:rPr>
              <a:t>gebeure</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geloofwaardig</a:t>
            </a:r>
            <a:r>
              <a:rPr lang="en-US" altLang="ja-JP" sz="2600" dirty="0" smtClean="0">
                <a:solidFill>
                  <a:schemeClr val="tx1"/>
                </a:solidFill>
                <a:latin typeface="Calibri" pitchFamily="34" charset="0"/>
                <a:ea typeface="ＭＳ Ｐゴシック" pitchFamily="34" charset="-128"/>
              </a:rPr>
              <a:t>.</a:t>
            </a:r>
            <a:endParaRPr lang="en-US" sz="2600" dirty="0" smtClean="0">
              <a:solidFill>
                <a:schemeClr val="tx1"/>
              </a:solidFill>
              <a:latin typeface="Calibri" pitchFamily="34" charset="0"/>
              <a:ea typeface="ＭＳ Ｐゴシック" pitchFamily="34" charset="-128"/>
            </a:endParaRPr>
          </a:p>
          <a:p>
            <a:pPr marL="342900" indent="-342900" algn="l">
              <a:buFontTx/>
              <a:buChar char="•"/>
            </a:pPr>
            <a:r>
              <a:rPr lang="en-US" sz="2600" dirty="0" smtClean="0">
                <a:solidFill>
                  <a:schemeClr val="tx1"/>
                </a:solidFill>
                <a:latin typeface="Calibri" pitchFamily="34" charset="0"/>
                <a:ea typeface="ＭＳ Ｐゴシック" pitchFamily="34" charset="-128"/>
              </a:rPr>
              <a:t>Die </a:t>
            </a:r>
            <a:r>
              <a:rPr lang="en-US" sz="2600" dirty="0" err="1" smtClean="0">
                <a:solidFill>
                  <a:schemeClr val="tx1"/>
                </a:solidFill>
                <a:latin typeface="Calibri" pitchFamily="34" charset="0"/>
                <a:ea typeface="ＭＳ Ｐゴシック" pitchFamily="34" charset="-128"/>
              </a:rPr>
              <a:t>klank</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kan</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ook</a:t>
            </a:r>
            <a:r>
              <a:rPr lang="en-US" sz="2600" dirty="0" smtClean="0">
                <a:solidFill>
                  <a:schemeClr val="tx1"/>
                </a:solidFill>
                <a:latin typeface="Calibri" pitchFamily="34" charset="0"/>
                <a:ea typeface="ＭＳ Ｐゴシック" pitchFamily="34" charset="-128"/>
              </a:rPr>
              <a:t> van </a:t>
            </a:r>
            <a:r>
              <a:rPr lang="en-US" sz="2600" dirty="0" err="1" smtClean="0">
                <a:solidFill>
                  <a:schemeClr val="tx1"/>
                </a:solidFill>
                <a:latin typeface="Calibri" pitchFamily="34" charset="0"/>
                <a:ea typeface="ＭＳ Ｐゴシック" pitchFamily="34" charset="-128"/>
              </a:rPr>
              <a:t>buite</a:t>
            </a:r>
            <a:r>
              <a:rPr lang="en-US" sz="2600" dirty="0" smtClean="0">
                <a:solidFill>
                  <a:schemeClr val="tx1"/>
                </a:solidFill>
                <a:latin typeface="Calibri" pitchFamily="34" charset="0"/>
                <a:ea typeface="ＭＳ Ｐゴシック" pitchFamily="34" charset="-128"/>
              </a:rPr>
              <a:t> die </a:t>
            </a:r>
            <a:r>
              <a:rPr lang="en-US" sz="2600" dirty="0" err="1" smtClean="0">
                <a:solidFill>
                  <a:schemeClr val="tx1"/>
                </a:solidFill>
                <a:latin typeface="Calibri" pitchFamily="34" charset="0"/>
                <a:ea typeface="ＭＳ Ｐゴシック" pitchFamily="34" charset="-128"/>
              </a:rPr>
              <a:t>raam</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kom</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bv</a:t>
            </a:r>
            <a:r>
              <a:rPr lang="en-US" sz="2600" dirty="0" smtClean="0">
                <a:solidFill>
                  <a:schemeClr val="tx1"/>
                </a:solidFill>
                <a:latin typeface="Calibri" pitchFamily="34" charset="0"/>
                <a:ea typeface="ＭＳ Ｐゴシック" pitchFamily="34" charset="-128"/>
              </a:rPr>
              <a:t>. ŉ</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telefoon</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wat</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lui</a:t>
            </a:r>
            <a:r>
              <a:rPr lang="en-US" altLang="ja-JP" sz="2600" dirty="0" smtClean="0">
                <a:solidFill>
                  <a:schemeClr val="tx1"/>
                </a:solidFill>
                <a:latin typeface="Calibri" pitchFamily="34" charset="0"/>
                <a:ea typeface="ＭＳ Ｐゴシック" pitchFamily="34" charset="-128"/>
              </a:rPr>
              <a:t> of  ŉ </a:t>
            </a:r>
            <a:r>
              <a:rPr lang="en-US" altLang="ja-JP" sz="2600" dirty="0" err="1" smtClean="0">
                <a:solidFill>
                  <a:schemeClr val="tx1"/>
                </a:solidFill>
                <a:latin typeface="Calibri" pitchFamily="34" charset="0"/>
                <a:ea typeface="ＭＳ Ｐゴシック" pitchFamily="34" charset="-128"/>
              </a:rPr>
              <a:t>hond</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wat</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blaf</a:t>
            </a:r>
            <a:r>
              <a:rPr lang="en-US" altLang="ja-JP" sz="2600" dirty="0" smtClean="0">
                <a:solidFill>
                  <a:schemeClr val="tx1"/>
                </a:solidFill>
                <a:latin typeface="Calibri" pitchFamily="34" charset="0"/>
                <a:ea typeface="ＭＳ Ｐゴシック" pitchFamily="34" charset="-128"/>
              </a:rPr>
              <a:t>.</a:t>
            </a:r>
          </a:p>
          <a:p>
            <a:pPr marL="342900" indent="-342900" algn="l">
              <a:buFontTx/>
              <a:buChar char="•"/>
            </a:pPr>
            <a:r>
              <a:rPr lang="en-US" sz="2600" dirty="0" err="1" smtClean="0">
                <a:solidFill>
                  <a:schemeClr val="tx1"/>
                </a:solidFill>
                <a:latin typeface="Calibri" pitchFamily="34" charset="0"/>
                <a:ea typeface="ＭＳ Ｐゴシック" pitchFamily="34" charset="-128"/>
              </a:rPr>
              <a:t>Oorklanking</a:t>
            </a:r>
            <a:r>
              <a:rPr lang="en-US" sz="2600" dirty="0" smtClean="0">
                <a:solidFill>
                  <a:schemeClr val="tx1"/>
                </a:solidFill>
                <a:latin typeface="Calibri" pitchFamily="34" charset="0"/>
                <a:ea typeface="ＭＳ Ｐゴシック" pitchFamily="34" charset="-128"/>
              </a:rPr>
              <a:t> is </a:t>
            </a:r>
            <a:r>
              <a:rPr lang="en-US" sz="2600" dirty="0" err="1" smtClean="0">
                <a:solidFill>
                  <a:schemeClr val="tx1"/>
                </a:solidFill>
                <a:latin typeface="Calibri" pitchFamily="34" charset="0"/>
                <a:ea typeface="ＭＳ Ｐゴシック" pitchFamily="34" charset="-128"/>
              </a:rPr>
              <a:t>wanneer</a:t>
            </a:r>
            <a:r>
              <a:rPr lang="en-US" sz="2600" dirty="0" smtClean="0">
                <a:solidFill>
                  <a:schemeClr val="tx1"/>
                </a:solidFill>
                <a:latin typeface="Calibri" pitchFamily="34" charset="0"/>
                <a:ea typeface="ＭＳ Ｐゴシック" pitchFamily="34" charset="-128"/>
              </a:rPr>
              <a:t> ŉ</a:t>
            </a:r>
            <a:r>
              <a:rPr lang="en-US" altLang="ja-JP" sz="2600" dirty="0" smtClean="0">
                <a:solidFill>
                  <a:schemeClr val="tx1"/>
                </a:solidFill>
                <a:latin typeface="Calibri" pitchFamily="34" charset="0"/>
                <a:ea typeface="ＭＳ Ｐゴシック" pitchFamily="34" charset="-128"/>
              </a:rPr>
              <a:t> stem </a:t>
            </a:r>
            <a:r>
              <a:rPr lang="en-US" altLang="ja-JP" sz="2600" dirty="0" err="1" smtClean="0">
                <a:solidFill>
                  <a:schemeClr val="tx1"/>
                </a:solidFill>
                <a:latin typeface="Calibri" pitchFamily="34" charset="0"/>
                <a:ea typeface="ＭＳ Ｐゴシック" pitchFamily="34" charset="-128"/>
              </a:rPr>
              <a:t>gehoor</a:t>
            </a:r>
            <a:r>
              <a:rPr lang="en-US" altLang="ja-JP" sz="2600" dirty="0" smtClean="0">
                <a:solidFill>
                  <a:schemeClr val="tx1"/>
                </a:solidFill>
                <a:latin typeface="Calibri" pitchFamily="34" charset="0"/>
                <a:ea typeface="ＭＳ Ｐゴシック" pitchFamily="34" charset="-128"/>
              </a:rPr>
              <a:t> word, </a:t>
            </a:r>
            <a:r>
              <a:rPr lang="en-US" altLang="ja-JP" sz="2600" dirty="0" err="1" smtClean="0">
                <a:solidFill>
                  <a:schemeClr val="tx1"/>
                </a:solidFill>
                <a:latin typeface="Calibri" pitchFamily="34" charset="0"/>
                <a:ea typeface="ＭＳ Ｐゴシック" pitchFamily="34" charset="-128"/>
              </a:rPr>
              <a:t>maar</a:t>
            </a:r>
            <a:r>
              <a:rPr lang="en-US" altLang="ja-JP" sz="2600" dirty="0" smtClean="0">
                <a:solidFill>
                  <a:schemeClr val="tx1"/>
                </a:solidFill>
                <a:latin typeface="Calibri" pitchFamily="34" charset="0"/>
                <a:ea typeface="ＭＳ Ｐゴシック" pitchFamily="34" charset="-128"/>
              </a:rPr>
              <a:t> die </a:t>
            </a:r>
            <a:r>
              <a:rPr lang="en-US" altLang="ja-JP" sz="2600" dirty="0" err="1" smtClean="0">
                <a:solidFill>
                  <a:schemeClr val="tx1"/>
                </a:solidFill>
                <a:latin typeface="Calibri" pitchFamily="34" charset="0"/>
                <a:ea typeface="ＭＳ Ｐゴシック" pitchFamily="34" charset="-128"/>
              </a:rPr>
              <a:t>persoon</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nie</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gesien</a:t>
            </a:r>
            <a:r>
              <a:rPr lang="en-US" altLang="ja-JP" sz="2600" dirty="0" smtClean="0">
                <a:solidFill>
                  <a:schemeClr val="tx1"/>
                </a:solidFill>
                <a:latin typeface="Calibri" pitchFamily="34" charset="0"/>
                <a:ea typeface="ＭＳ Ｐゴシック" pitchFamily="34" charset="-128"/>
              </a:rPr>
              <a:t> word </a:t>
            </a:r>
            <a:r>
              <a:rPr lang="en-US" altLang="ja-JP" sz="2600" dirty="0" err="1" smtClean="0">
                <a:solidFill>
                  <a:schemeClr val="tx1"/>
                </a:solidFill>
                <a:latin typeface="Calibri" pitchFamily="34" charset="0"/>
                <a:ea typeface="ＭＳ Ｐゴシック" pitchFamily="34" charset="-128"/>
              </a:rPr>
              <a:t>nie</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Dit</a:t>
            </a:r>
            <a:r>
              <a:rPr lang="en-US" altLang="ja-JP" sz="2600" dirty="0" smtClean="0">
                <a:solidFill>
                  <a:schemeClr val="tx1"/>
                </a:solidFill>
                <a:latin typeface="Calibri" pitchFamily="34" charset="0"/>
                <a:ea typeface="ＭＳ Ｐゴシック" pitchFamily="34" charset="-128"/>
              </a:rPr>
              <a:t> dui </a:t>
            </a:r>
            <a:r>
              <a:rPr lang="en-US" altLang="ja-JP" sz="2600" dirty="0" err="1" smtClean="0">
                <a:solidFill>
                  <a:schemeClr val="tx1"/>
                </a:solidFill>
                <a:latin typeface="Calibri" pitchFamily="34" charset="0"/>
                <a:ea typeface="ＭＳ Ｐゴシック" pitchFamily="34" charset="-128"/>
              </a:rPr>
              <a:t>aan</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wat</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nog</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gaan</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gebeur</a:t>
            </a:r>
            <a:r>
              <a:rPr lang="en-US" altLang="ja-JP" sz="2600" dirty="0" smtClean="0">
                <a:solidFill>
                  <a:schemeClr val="tx1"/>
                </a:solidFill>
                <a:latin typeface="Calibri" pitchFamily="34" charset="0"/>
                <a:ea typeface="ＭＳ Ｐゴシック" pitchFamily="34" charset="-128"/>
              </a:rPr>
              <a:t> of </a:t>
            </a:r>
            <a:r>
              <a:rPr lang="en-US" altLang="ja-JP" sz="2600" dirty="0" err="1" smtClean="0">
                <a:solidFill>
                  <a:schemeClr val="tx1"/>
                </a:solidFill>
                <a:latin typeface="Calibri" pitchFamily="34" charset="0"/>
                <a:ea typeface="ＭＳ Ｐゴシック" pitchFamily="34" charset="-128"/>
              </a:rPr>
              <a:t>wat</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alreeds</a:t>
            </a:r>
            <a:r>
              <a:rPr lang="en-US" altLang="ja-JP" sz="2600" dirty="0" smtClean="0">
                <a:solidFill>
                  <a:schemeClr val="tx1"/>
                </a:solidFill>
                <a:latin typeface="Calibri" pitchFamily="34" charset="0"/>
                <a:ea typeface="ＭＳ Ｐゴシック" pitchFamily="34" charset="-128"/>
              </a:rPr>
              <a:t> </a:t>
            </a:r>
            <a:r>
              <a:rPr lang="en-US" altLang="ja-JP" sz="2600" dirty="0" err="1" smtClean="0">
                <a:solidFill>
                  <a:schemeClr val="tx1"/>
                </a:solidFill>
                <a:latin typeface="Calibri" pitchFamily="34" charset="0"/>
                <a:ea typeface="ＭＳ Ｐゴシック" pitchFamily="34" charset="-128"/>
              </a:rPr>
              <a:t>gebeur</a:t>
            </a:r>
            <a:r>
              <a:rPr lang="en-US" altLang="ja-JP" sz="2600" dirty="0" smtClean="0">
                <a:solidFill>
                  <a:schemeClr val="tx1"/>
                </a:solidFill>
                <a:latin typeface="Calibri" pitchFamily="34" charset="0"/>
                <a:ea typeface="ＭＳ Ｐゴシック" pitchFamily="34" charset="-128"/>
              </a:rPr>
              <a:t> het.</a:t>
            </a:r>
            <a:endParaRPr lang="en-ZA" sz="2600" dirty="0" smtClean="0">
              <a:solidFill>
                <a:schemeClr val="tx1"/>
              </a:solidFill>
              <a:latin typeface="Calibri" pitchFamily="34" charset="0"/>
              <a:ea typeface="ＭＳ Ｐゴシック" pitchFamily="34" charset="-128"/>
            </a:endParaRPr>
          </a:p>
        </p:txBody>
      </p:sp>
      <p:sp>
        <p:nvSpPr>
          <p:cNvPr id="4" name="Footer Placeholder 3"/>
          <p:cNvSpPr>
            <a:spLocks noGrp="1"/>
          </p:cNvSpPr>
          <p:nvPr>
            <p:ph type="ftr" sz="quarter" idx="11"/>
          </p:nvPr>
        </p:nvSpPr>
        <p:spPr/>
        <p:txBody>
          <a:bodyPr/>
          <a:lstStyle/>
          <a:p>
            <a:pPr>
              <a:defRPr/>
            </a:pPr>
            <a:endParaRPr lang="en-ZA"/>
          </a:p>
        </p:txBody>
      </p:sp>
      <p:sp>
        <p:nvSpPr>
          <p:cNvPr id="54276" name="Slide Number Placeholder 4"/>
          <p:cNvSpPr>
            <a:spLocks noGrp="1"/>
          </p:cNvSpPr>
          <p:nvPr>
            <p:ph type="sldNum" sz="quarter" idx="12"/>
          </p:nvPr>
        </p:nvSpPr>
        <p:spPr>
          <a:noFill/>
        </p:spPr>
        <p:txBody>
          <a:bodyPr/>
          <a:lstStyle/>
          <a:p>
            <a:fld id="{258CA4A5-E9E9-4656-9857-5AA0A2C96FF8}" type="slidenum">
              <a:rPr lang="en-ZA" sz="1200">
                <a:solidFill>
                  <a:srgbClr val="898989"/>
                </a:solidFill>
                <a:latin typeface="Calibri" pitchFamily="34" charset="0"/>
              </a:rPr>
              <a:pPr/>
              <a:t>42</a:t>
            </a:fld>
            <a:endParaRPr lang="en-ZA" sz="1200">
              <a:solidFill>
                <a:srgbClr val="898989"/>
              </a:solidFill>
              <a:latin typeface="Calibri" pitchFamily="34" charset="0"/>
            </a:endParaRPr>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ctrTitle"/>
          </p:nvPr>
        </p:nvSpPr>
        <p:spPr>
          <a:xfrm>
            <a:off x="685800" y="0"/>
            <a:ext cx="7772400" cy="857250"/>
          </a:xfrm>
        </p:spPr>
        <p:txBody>
          <a:bodyPr/>
          <a:lstStyle/>
          <a:p>
            <a:r>
              <a:rPr lang="en-US" b="1" dirty="0" err="1" smtClean="0">
                <a:latin typeface="Calibri" pitchFamily="34" charset="0"/>
                <a:ea typeface="ＭＳ Ｐゴシック" pitchFamily="34" charset="-128"/>
              </a:rPr>
              <a:t>Redigering</a:t>
            </a:r>
            <a:endParaRPr lang="en-ZA" b="1" dirty="0" smtClean="0">
              <a:latin typeface="Calibri" pitchFamily="34" charset="0"/>
              <a:ea typeface="ＭＳ Ｐゴシック" pitchFamily="34" charset="-128"/>
            </a:endParaRPr>
          </a:p>
        </p:txBody>
      </p:sp>
      <p:sp>
        <p:nvSpPr>
          <p:cNvPr id="55298" name="Subtitle 2"/>
          <p:cNvSpPr>
            <a:spLocks noGrp="1"/>
          </p:cNvSpPr>
          <p:nvPr>
            <p:ph type="subTitle" idx="1"/>
          </p:nvPr>
        </p:nvSpPr>
        <p:spPr>
          <a:xfrm>
            <a:off x="755650" y="1000125"/>
            <a:ext cx="7704138" cy="5072063"/>
          </a:xfrm>
        </p:spPr>
        <p:txBody>
          <a:bodyPr/>
          <a:lstStyle/>
          <a:p>
            <a:pPr marL="342900" indent="-342900" algn="l">
              <a:buFontTx/>
              <a:buChar char="•"/>
            </a:pPr>
            <a:r>
              <a:rPr lang="en-US" sz="2600" dirty="0" err="1" smtClean="0">
                <a:solidFill>
                  <a:schemeClr val="tx1"/>
                </a:solidFill>
                <a:latin typeface="Calibri" pitchFamily="34" charset="0"/>
                <a:ea typeface="ＭＳ Ｐゴシック" pitchFamily="34" charset="-128"/>
              </a:rPr>
              <a:t>Wanneer</a:t>
            </a:r>
            <a:r>
              <a:rPr lang="en-US" sz="2600" dirty="0" smtClean="0">
                <a:solidFill>
                  <a:schemeClr val="tx1"/>
                </a:solidFill>
                <a:latin typeface="Calibri" pitchFamily="34" charset="0"/>
                <a:ea typeface="ＭＳ Ｐゴシック" pitchFamily="34" charset="-128"/>
              </a:rPr>
              <a:t> die film </a:t>
            </a:r>
            <a:r>
              <a:rPr lang="en-US" sz="2600" dirty="0" err="1" smtClean="0">
                <a:solidFill>
                  <a:schemeClr val="tx1"/>
                </a:solidFill>
                <a:latin typeface="Calibri" pitchFamily="34" charset="0"/>
                <a:ea typeface="ＭＳ Ｐゴシック" pitchFamily="34" charset="-128"/>
              </a:rPr>
              <a:t>voltooi</a:t>
            </a:r>
            <a:r>
              <a:rPr lang="en-US" sz="2600" dirty="0" smtClean="0">
                <a:solidFill>
                  <a:schemeClr val="tx1"/>
                </a:solidFill>
                <a:latin typeface="Calibri" pitchFamily="34" charset="0"/>
                <a:ea typeface="ＭＳ Ｐゴシック" pitchFamily="34" charset="-128"/>
              </a:rPr>
              <a:t> is, begin die </a:t>
            </a:r>
            <a:r>
              <a:rPr lang="en-US" sz="2600" dirty="0" err="1" smtClean="0">
                <a:solidFill>
                  <a:schemeClr val="tx1"/>
                </a:solidFill>
                <a:latin typeface="Calibri" pitchFamily="34" charset="0"/>
                <a:ea typeface="ＭＳ Ｐゴシック" pitchFamily="34" charset="-128"/>
              </a:rPr>
              <a:t>redigeringsproses</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Daar</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moet</a:t>
            </a:r>
            <a:r>
              <a:rPr lang="en-US" sz="2600" dirty="0" smtClean="0">
                <a:solidFill>
                  <a:schemeClr val="tx1"/>
                </a:solidFill>
                <a:latin typeface="Calibri" pitchFamily="34" charset="0"/>
                <a:ea typeface="ＭＳ Ｐゴシック" pitchFamily="34" charset="-128"/>
              </a:rPr>
              <a:t> net </a:t>
            </a:r>
            <a:r>
              <a:rPr lang="en-US" sz="2600" dirty="0" err="1" smtClean="0">
                <a:solidFill>
                  <a:schemeClr val="tx1"/>
                </a:solidFill>
                <a:latin typeface="Calibri" pitchFamily="34" charset="0"/>
                <a:ea typeface="ＭＳ Ｐゴシック" pitchFamily="34" charset="-128"/>
              </a:rPr>
              <a:t>besluit</a:t>
            </a:r>
            <a:r>
              <a:rPr lang="en-US" sz="2600" dirty="0" smtClean="0">
                <a:solidFill>
                  <a:schemeClr val="tx1"/>
                </a:solidFill>
                <a:latin typeface="Calibri" pitchFamily="34" charset="0"/>
                <a:ea typeface="ＭＳ Ｐゴシック" pitchFamily="34" charset="-128"/>
              </a:rPr>
              <a:t> word </a:t>
            </a:r>
            <a:r>
              <a:rPr lang="en-US" sz="2600" dirty="0" err="1" smtClean="0">
                <a:solidFill>
                  <a:schemeClr val="tx1"/>
                </a:solidFill>
                <a:latin typeface="Calibri" pitchFamily="34" charset="0"/>
                <a:ea typeface="ＭＳ Ｐゴシック" pitchFamily="34" charset="-128"/>
              </a:rPr>
              <a:t>watter</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skote</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ingesluit</a:t>
            </a:r>
            <a:r>
              <a:rPr lang="en-US" sz="2600" dirty="0" smtClean="0">
                <a:solidFill>
                  <a:schemeClr val="tx1"/>
                </a:solidFill>
                <a:latin typeface="Calibri" pitchFamily="34" charset="0"/>
                <a:ea typeface="ＭＳ Ｐゴシック" pitchFamily="34" charset="-128"/>
              </a:rPr>
              <a:t> word, </a:t>
            </a:r>
            <a:r>
              <a:rPr lang="en-US" sz="2600" dirty="0" err="1" smtClean="0">
                <a:solidFill>
                  <a:schemeClr val="tx1"/>
                </a:solidFill>
                <a:latin typeface="Calibri" pitchFamily="34" charset="0"/>
                <a:ea typeface="ＭＳ Ｐゴシック" pitchFamily="34" charset="-128"/>
              </a:rPr>
              <a:t>watter</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skote</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opmekaar</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volg</a:t>
            </a:r>
            <a:r>
              <a:rPr lang="en-US" sz="2600" dirty="0" smtClean="0">
                <a:solidFill>
                  <a:schemeClr val="tx1"/>
                </a:solidFill>
                <a:latin typeface="Calibri" pitchFamily="34" charset="0"/>
                <a:ea typeface="ＭＳ Ｐゴシック" pitchFamily="34" charset="-128"/>
              </a:rPr>
              <a:t> en </a:t>
            </a:r>
            <a:r>
              <a:rPr lang="en-US" sz="2600" dirty="0" err="1" smtClean="0">
                <a:solidFill>
                  <a:schemeClr val="tx1"/>
                </a:solidFill>
                <a:latin typeface="Calibri" pitchFamily="34" charset="0"/>
                <a:ea typeface="ＭＳ Ｐゴシック" pitchFamily="34" charset="-128"/>
              </a:rPr>
              <a:t>watter</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metode</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gebruik</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gaan</a:t>
            </a:r>
            <a:r>
              <a:rPr lang="en-US" sz="2600" dirty="0" smtClean="0">
                <a:solidFill>
                  <a:schemeClr val="tx1"/>
                </a:solidFill>
                <a:latin typeface="Calibri" pitchFamily="34" charset="0"/>
                <a:ea typeface="ＭＳ Ｐゴシック" pitchFamily="34" charset="-128"/>
              </a:rPr>
              <a:t> word </a:t>
            </a:r>
            <a:r>
              <a:rPr lang="en-US" sz="2600" dirty="0" err="1" smtClean="0">
                <a:solidFill>
                  <a:schemeClr val="tx1"/>
                </a:solidFill>
                <a:latin typeface="Calibri" pitchFamily="34" charset="0"/>
                <a:ea typeface="ＭＳ Ｐゴシック" pitchFamily="34" charset="-128"/>
              </a:rPr>
              <a:t>om</a:t>
            </a:r>
            <a:r>
              <a:rPr lang="en-US" sz="2600" dirty="0" smtClean="0">
                <a:solidFill>
                  <a:schemeClr val="tx1"/>
                </a:solidFill>
                <a:latin typeface="Calibri" pitchFamily="34" charset="0"/>
                <a:ea typeface="ＭＳ Ｐゴシック" pitchFamily="34" charset="-128"/>
              </a:rPr>
              <a:t> die </a:t>
            </a:r>
            <a:r>
              <a:rPr lang="en-US" sz="2600" dirty="0" err="1" smtClean="0">
                <a:solidFill>
                  <a:schemeClr val="tx1"/>
                </a:solidFill>
                <a:latin typeface="Calibri" pitchFamily="34" charset="0"/>
                <a:ea typeface="ＭＳ Ｐゴシック" pitchFamily="34" charset="-128"/>
              </a:rPr>
              <a:t>skote</a:t>
            </a:r>
            <a:r>
              <a:rPr lang="en-US" sz="2600" dirty="0" smtClean="0">
                <a:solidFill>
                  <a:schemeClr val="tx1"/>
                </a:solidFill>
                <a:latin typeface="Calibri" pitchFamily="34" charset="0"/>
                <a:ea typeface="ＭＳ Ｐゴシック" pitchFamily="34" charset="-128"/>
              </a:rPr>
              <a:t> met </a:t>
            </a:r>
            <a:r>
              <a:rPr lang="en-US" sz="2600" dirty="0" err="1" smtClean="0">
                <a:solidFill>
                  <a:schemeClr val="tx1"/>
                </a:solidFill>
                <a:latin typeface="Calibri" pitchFamily="34" charset="0"/>
                <a:ea typeface="ＭＳ Ｐゴシック" pitchFamily="34" charset="-128"/>
              </a:rPr>
              <a:t>mekaar</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te</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verbind</a:t>
            </a:r>
            <a:r>
              <a:rPr lang="en-US" sz="2600" dirty="0" smtClean="0">
                <a:solidFill>
                  <a:schemeClr val="tx1"/>
                </a:solidFill>
                <a:latin typeface="Calibri" pitchFamily="34" charset="0"/>
                <a:ea typeface="ＭＳ Ｐゴシック" pitchFamily="34" charset="-128"/>
              </a:rPr>
              <a:t>.   </a:t>
            </a:r>
          </a:p>
          <a:p>
            <a:pPr marL="342900" indent="-342900">
              <a:buFontTx/>
              <a:buChar char="•"/>
            </a:pPr>
            <a:endParaRPr lang="en-US" sz="2600" dirty="0" smtClean="0">
              <a:solidFill>
                <a:schemeClr val="tx1"/>
              </a:solidFill>
              <a:latin typeface="Calibri" pitchFamily="34" charset="0"/>
              <a:ea typeface="ＭＳ Ｐゴシック" pitchFamily="34" charset="-128"/>
            </a:endParaRPr>
          </a:p>
          <a:p>
            <a:pPr marL="342900" indent="-342900" algn="l">
              <a:buFontTx/>
              <a:buChar char="•"/>
            </a:pPr>
            <a:r>
              <a:rPr lang="en-US" sz="2600" dirty="0" smtClean="0">
                <a:solidFill>
                  <a:schemeClr val="tx1"/>
                </a:solidFill>
                <a:latin typeface="Calibri" pitchFamily="34" charset="0"/>
                <a:ea typeface="ＭＳ Ｐゴシック" pitchFamily="34" charset="-128"/>
              </a:rPr>
              <a:t>Die </a:t>
            </a:r>
            <a:r>
              <a:rPr lang="en-US" sz="2600" dirty="0" err="1" smtClean="0">
                <a:solidFill>
                  <a:schemeClr val="tx1"/>
                </a:solidFill>
                <a:latin typeface="Calibri" pitchFamily="34" charset="0"/>
                <a:ea typeface="ＭＳ Ｐゴシック" pitchFamily="34" charset="-128"/>
              </a:rPr>
              <a:t>styl</a:t>
            </a:r>
            <a:r>
              <a:rPr lang="en-US" sz="2600" dirty="0" smtClean="0">
                <a:solidFill>
                  <a:schemeClr val="tx1"/>
                </a:solidFill>
                <a:latin typeface="Calibri" pitchFamily="34" charset="0"/>
                <a:ea typeface="ＭＳ Ｐゴシック" pitchFamily="34" charset="-128"/>
              </a:rPr>
              <a:t> en </a:t>
            </a:r>
            <a:r>
              <a:rPr lang="en-US" sz="2600" dirty="0" err="1" smtClean="0">
                <a:solidFill>
                  <a:schemeClr val="tx1"/>
                </a:solidFill>
                <a:latin typeface="Calibri" pitchFamily="34" charset="0"/>
                <a:ea typeface="ＭＳ Ｐゴシック" pitchFamily="34" charset="-128"/>
              </a:rPr>
              <a:t>spoed</a:t>
            </a:r>
            <a:r>
              <a:rPr lang="en-US" sz="2600" dirty="0" smtClean="0">
                <a:solidFill>
                  <a:schemeClr val="tx1"/>
                </a:solidFill>
                <a:latin typeface="Calibri" pitchFamily="34" charset="0"/>
                <a:ea typeface="ＭＳ Ｐゴシック" pitchFamily="34" charset="-128"/>
              </a:rPr>
              <a:t> van </a:t>
            </a:r>
            <a:r>
              <a:rPr lang="en-US" sz="2600" dirty="0" err="1" smtClean="0">
                <a:solidFill>
                  <a:schemeClr val="tx1"/>
                </a:solidFill>
                <a:latin typeface="Calibri" pitchFamily="34" charset="0"/>
                <a:ea typeface="ＭＳ Ｐゴシック" pitchFamily="34" charset="-128"/>
              </a:rPr>
              <a:t>redigering</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dra</a:t>
            </a:r>
            <a:r>
              <a:rPr lang="en-US" sz="2600" dirty="0" smtClean="0">
                <a:solidFill>
                  <a:schemeClr val="tx1"/>
                </a:solidFill>
                <a:latin typeface="Calibri" pitchFamily="34" charset="0"/>
                <a:ea typeface="ＭＳ Ｐゴシック" pitchFamily="34" charset="-128"/>
              </a:rPr>
              <a:t> by tot die stemming en sin van die </a:t>
            </a:r>
            <a:r>
              <a:rPr lang="en-US" sz="2600" dirty="0" err="1" smtClean="0">
                <a:solidFill>
                  <a:schemeClr val="tx1"/>
                </a:solidFill>
                <a:latin typeface="Calibri" pitchFamily="34" charset="0"/>
                <a:ea typeface="ＭＳ Ｐゴシック" pitchFamily="34" charset="-128"/>
              </a:rPr>
              <a:t>verhaal</a:t>
            </a:r>
            <a:r>
              <a:rPr lang="en-US" sz="2600" dirty="0" smtClean="0">
                <a:solidFill>
                  <a:schemeClr val="tx1"/>
                </a:solidFill>
                <a:latin typeface="Calibri" pitchFamily="34" charset="0"/>
                <a:ea typeface="ＭＳ Ｐゴシック" pitchFamily="34" charset="-128"/>
              </a:rPr>
              <a:t>/</a:t>
            </a:r>
            <a:r>
              <a:rPr lang="en-US" sz="2600" dirty="0" err="1" smtClean="0">
                <a:solidFill>
                  <a:schemeClr val="tx1"/>
                </a:solidFill>
                <a:latin typeface="Calibri" pitchFamily="34" charset="0"/>
                <a:ea typeface="ＭＳ Ｐゴシック" pitchFamily="34" charset="-128"/>
              </a:rPr>
              <a:t>storie</a:t>
            </a:r>
            <a:r>
              <a:rPr lang="en-US" sz="2600" dirty="0" smtClean="0">
                <a:solidFill>
                  <a:schemeClr val="tx1"/>
                </a:solidFill>
                <a:latin typeface="Calibri" pitchFamily="34" charset="0"/>
                <a:ea typeface="ＭＳ Ｐゴシック" pitchFamily="34" charset="-128"/>
              </a:rPr>
              <a:t>.  As </a:t>
            </a:r>
            <a:r>
              <a:rPr lang="en-US" sz="2600" dirty="0" err="1" smtClean="0">
                <a:solidFill>
                  <a:schemeClr val="tx1"/>
                </a:solidFill>
                <a:latin typeface="Calibri" pitchFamily="34" charset="0"/>
                <a:ea typeface="ＭＳ Ｐゴシック" pitchFamily="34" charset="-128"/>
              </a:rPr>
              <a:t>beoog</a:t>
            </a:r>
            <a:r>
              <a:rPr lang="en-US" sz="2600" dirty="0" smtClean="0">
                <a:solidFill>
                  <a:schemeClr val="tx1"/>
                </a:solidFill>
                <a:latin typeface="Calibri" pitchFamily="34" charset="0"/>
                <a:ea typeface="ＭＳ Ｐゴシック" pitchFamily="34" charset="-128"/>
              </a:rPr>
              <a:t> word </a:t>
            </a:r>
            <a:r>
              <a:rPr lang="en-US" sz="2600" dirty="0" err="1" smtClean="0">
                <a:solidFill>
                  <a:schemeClr val="tx1"/>
                </a:solidFill>
                <a:latin typeface="Calibri" pitchFamily="34" charset="0"/>
                <a:ea typeface="ＭＳ Ｐゴシック" pitchFamily="34" charset="-128"/>
              </a:rPr>
              <a:t>dat</a:t>
            </a:r>
            <a:r>
              <a:rPr lang="en-US" sz="2600" dirty="0" smtClean="0">
                <a:solidFill>
                  <a:schemeClr val="tx1"/>
                </a:solidFill>
                <a:latin typeface="Calibri" pitchFamily="34" charset="0"/>
                <a:ea typeface="ＭＳ Ｐゴシック" pitchFamily="34" charset="-128"/>
              </a:rPr>
              <a:t> die </a:t>
            </a:r>
            <a:r>
              <a:rPr lang="en-US" sz="2600" dirty="0" err="1" smtClean="0">
                <a:solidFill>
                  <a:schemeClr val="tx1"/>
                </a:solidFill>
                <a:latin typeface="Calibri" pitchFamily="34" charset="0"/>
                <a:ea typeface="ＭＳ Ｐゴシック" pitchFamily="34" charset="-128"/>
              </a:rPr>
              <a:t>kykers</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angstig</a:t>
            </a:r>
            <a:r>
              <a:rPr lang="en-US" sz="2600" dirty="0" smtClean="0">
                <a:solidFill>
                  <a:schemeClr val="tx1"/>
                </a:solidFill>
                <a:latin typeface="Calibri" pitchFamily="34" charset="0"/>
                <a:ea typeface="ＭＳ Ｐゴシック" pitchFamily="34" charset="-128"/>
              </a:rPr>
              <a:t> en in </a:t>
            </a:r>
            <a:r>
              <a:rPr lang="en-US" sz="2600" dirty="0" err="1" smtClean="0">
                <a:solidFill>
                  <a:schemeClr val="tx1"/>
                </a:solidFill>
                <a:latin typeface="Calibri" pitchFamily="34" charset="0"/>
                <a:ea typeface="ＭＳ Ｐゴシック" pitchFamily="34" charset="-128"/>
              </a:rPr>
              <a:t>afwagting</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moet</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wees</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sal</a:t>
            </a:r>
            <a:r>
              <a:rPr lang="en-US" sz="2600" dirty="0" smtClean="0">
                <a:solidFill>
                  <a:schemeClr val="tx1"/>
                </a:solidFill>
                <a:latin typeface="Calibri" pitchFamily="34" charset="0"/>
                <a:ea typeface="ＭＳ Ｐゴシック" pitchFamily="34" charset="-128"/>
              </a:rPr>
              <a:t> die </a:t>
            </a:r>
            <a:r>
              <a:rPr lang="en-US" sz="2600" dirty="0" err="1" smtClean="0">
                <a:solidFill>
                  <a:schemeClr val="tx1"/>
                </a:solidFill>
                <a:latin typeface="Calibri" pitchFamily="34" charset="0"/>
                <a:ea typeface="ＭＳ Ｐゴシック" pitchFamily="34" charset="-128"/>
              </a:rPr>
              <a:t>redigering</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vinnig</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wees</a:t>
            </a:r>
            <a:r>
              <a:rPr lang="en-US" sz="2600" dirty="0" smtClean="0">
                <a:solidFill>
                  <a:schemeClr val="tx1"/>
                </a:solidFill>
                <a:latin typeface="Calibri" pitchFamily="34" charset="0"/>
                <a:ea typeface="ＭＳ Ｐゴシック" pitchFamily="34" charset="-128"/>
              </a:rPr>
              <a:t>.  As die stemming </a:t>
            </a:r>
            <a:r>
              <a:rPr lang="en-US" sz="2600" dirty="0" err="1" smtClean="0">
                <a:solidFill>
                  <a:schemeClr val="tx1"/>
                </a:solidFill>
                <a:latin typeface="Calibri" pitchFamily="34" charset="0"/>
                <a:ea typeface="ＭＳ Ｐゴシック" pitchFamily="34" charset="-128"/>
              </a:rPr>
              <a:t>ontspanne</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moet</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wees</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sal</a:t>
            </a:r>
            <a:r>
              <a:rPr lang="en-US" sz="2600" dirty="0" smtClean="0">
                <a:solidFill>
                  <a:schemeClr val="tx1"/>
                </a:solidFill>
                <a:latin typeface="Calibri" pitchFamily="34" charset="0"/>
                <a:ea typeface="ＭＳ Ｐゴシック" pitchFamily="34" charset="-128"/>
              </a:rPr>
              <a:t> die </a:t>
            </a:r>
            <a:r>
              <a:rPr lang="en-US" sz="2600" dirty="0" err="1" smtClean="0">
                <a:solidFill>
                  <a:schemeClr val="tx1"/>
                </a:solidFill>
                <a:latin typeface="Calibri" pitchFamily="34" charset="0"/>
                <a:ea typeface="ＭＳ Ｐゴシック" pitchFamily="34" charset="-128"/>
              </a:rPr>
              <a:t>toneel</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langer</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neem</a:t>
            </a:r>
            <a:r>
              <a:rPr lang="en-US" sz="2600" dirty="0" smtClean="0">
                <a:solidFill>
                  <a:schemeClr val="tx1"/>
                </a:solidFill>
                <a:latin typeface="Calibri" pitchFamily="34" charset="0"/>
                <a:ea typeface="ＭＳ Ｐゴシック" pitchFamily="34" charset="-128"/>
              </a:rPr>
              <a:t> en minder </a:t>
            </a:r>
            <a:r>
              <a:rPr lang="en-US" sz="2600" dirty="0" err="1" smtClean="0">
                <a:solidFill>
                  <a:schemeClr val="tx1"/>
                </a:solidFill>
                <a:latin typeface="Calibri" pitchFamily="34" charset="0"/>
                <a:ea typeface="ＭＳ Ｐゴシック" pitchFamily="34" charset="-128"/>
              </a:rPr>
              <a:t>dikwels</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verander</a:t>
            </a:r>
            <a:r>
              <a:rPr lang="en-US" sz="2600" dirty="0" smtClean="0">
                <a:solidFill>
                  <a:schemeClr val="tx1"/>
                </a:solidFill>
                <a:latin typeface="Calibri" pitchFamily="34" charset="0"/>
                <a:ea typeface="ＭＳ Ｐゴシック" pitchFamily="34" charset="-128"/>
              </a:rPr>
              <a:t>.</a:t>
            </a:r>
          </a:p>
          <a:p>
            <a:pPr marL="342900" indent="-342900" algn="l"/>
            <a:endParaRPr lang="en-ZA" sz="2400" dirty="0" smtClean="0">
              <a:solidFill>
                <a:schemeClr val="tx1"/>
              </a:solidFill>
              <a:latin typeface="Calibri" pitchFamily="34" charset="0"/>
              <a:ea typeface="ＭＳ Ｐゴシック" pitchFamily="34" charset="-128"/>
            </a:endParaRPr>
          </a:p>
        </p:txBody>
      </p:sp>
      <p:sp>
        <p:nvSpPr>
          <p:cNvPr id="4" name="Footer Placeholder 3"/>
          <p:cNvSpPr>
            <a:spLocks noGrp="1"/>
          </p:cNvSpPr>
          <p:nvPr>
            <p:ph type="ftr" sz="quarter" idx="11"/>
          </p:nvPr>
        </p:nvSpPr>
        <p:spPr/>
        <p:txBody>
          <a:bodyPr/>
          <a:lstStyle/>
          <a:p>
            <a:pPr>
              <a:defRPr/>
            </a:pPr>
            <a:endParaRPr lang="en-ZA"/>
          </a:p>
        </p:txBody>
      </p:sp>
      <p:sp>
        <p:nvSpPr>
          <p:cNvPr id="55300" name="Slide Number Placeholder 4"/>
          <p:cNvSpPr>
            <a:spLocks noGrp="1"/>
          </p:cNvSpPr>
          <p:nvPr>
            <p:ph type="sldNum" sz="quarter" idx="12"/>
          </p:nvPr>
        </p:nvSpPr>
        <p:spPr>
          <a:noFill/>
        </p:spPr>
        <p:txBody>
          <a:bodyPr/>
          <a:lstStyle/>
          <a:p>
            <a:fld id="{EADB037A-E155-4525-8EB7-C0FC5D9BEB2A}" type="slidenum">
              <a:rPr lang="en-ZA" sz="1200">
                <a:solidFill>
                  <a:srgbClr val="898989"/>
                </a:solidFill>
                <a:latin typeface="Calibri" pitchFamily="34" charset="0"/>
              </a:rPr>
              <a:pPr/>
              <a:t>43</a:t>
            </a:fld>
            <a:endParaRPr lang="en-ZA" sz="1200">
              <a:solidFill>
                <a:srgbClr val="898989"/>
              </a:solidFill>
              <a:latin typeface="Calibri" pitchFamily="34" charset="0"/>
            </a:endParaRPr>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ctrTitle"/>
          </p:nvPr>
        </p:nvSpPr>
        <p:spPr>
          <a:xfrm>
            <a:off x="685800" y="0"/>
            <a:ext cx="7772400" cy="785794"/>
          </a:xfrm>
        </p:spPr>
        <p:txBody>
          <a:bodyPr/>
          <a:lstStyle/>
          <a:p>
            <a:r>
              <a:rPr lang="en-US" b="1" dirty="0" err="1" smtClean="0">
                <a:latin typeface="Calibri" pitchFamily="34" charset="0"/>
                <a:ea typeface="ＭＳ Ｐゴシック" pitchFamily="34" charset="-128"/>
              </a:rPr>
              <a:t>Kleur</a:t>
            </a:r>
            <a:endParaRPr lang="en-ZA" b="1" dirty="0" smtClean="0">
              <a:latin typeface="Calibri" pitchFamily="34" charset="0"/>
              <a:ea typeface="ＭＳ Ｐゴシック" pitchFamily="34" charset="-128"/>
            </a:endParaRPr>
          </a:p>
        </p:txBody>
      </p:sp>
      <p:sp>
        <p:nvSpPr>
          <p:cNvPr id="50178" name="Subtitle 2"/>
          <p:cNvSpPr>
            <a:spLocks noGrp="1"/>
          </p:cNvSpPr>
          <p:nvPr>
            <p:ph type="subTitle" idx="1"/>
          </p:nvPr>
        </p:nvSpPr>
        <p:spPr>
          <a:xfrm>
            <a:off x="900113" y="1557338"/>
            <a:ext cx="7416800" cy="4175125"/>
          </a:xfrm>
        </p:spPr>
        <p:txBody>
          <a:bodyPr/>
          <a:lstStyle/>
          <a:p>
            <a:pPr marL="342900" indent="-342900" algn="l">
              <a:buFont typeface="Arial" charset="0"/>
              <a:buChar char="•"/>
              <a:defRPr/>
            </a:pPr>
            <a:r>
              <a:rPr lang="en-US" dirty="0" err="1">
                <a:solidFill>
                  <a:schemeClr val="tx1"/>
                </a:solidFill>
                <a:latin typeface="Calibri" charset="0"/>
              </a:rPr>
              <a:t>Kleur</a:t>
            </a:r>
            <a:r>
              <a:rPr lang="en-US" dirty="0">
                <a:solidFill>
                  <a:schemeClr val="tx1"/>
                </a:solidFill>
                <a:latin typeface="Calibri" charset="0"/>
              </a:rPr>
              <a:t> word </a:t>
            </a:r>
            <a:r>
              <a:rPr lang="en-US" dirty="0" err="1">
                <a:solidFill>
                  <a:schemeClr val="tx1"/>
                </a:solidFill>
                <a:latin typeface="Calibri" charset="0"/>
              </a:rPr>
              <a:t>gebruik</a:t>
            </a:r>
            <a:r>
              <a:rPr lang="en-US" dirty="0">
                <a:solidFill>
                  <a:schemeClr val="tx1"/>
                </a:solidFill>
                <a:latin typeface="Calibri" charset="0"/>
              </a:rPr>
              <a:t> </a:t>
            </a:r>
            <a:r>
              <a:rPr lang="en-US" dirty="0" err="1">
                <a:solidFill>
                  <a:schemeClr val="tx1"/>
                </a:solidFill>
                <a:latin typeface="Calibri" charset="0"/>
              </a:rPr>
              <a:t>om</a:t>
            </a:r>
            <a:r>
              <a:rPr lang="en-US" dirty="0">
                <a:solidFill>
                  <a:schemeClr val="tx1"/>
                </a:solidFill>
                <a:latin typeface="Calibri" charset="0"/>
              </a:rPr>
              <a:t> stemming en </a:t>
            </a:r>
            <a:r>
              <a:rPr lang="en-US" dirty="0" err="1">
                <a:solidFill>
                  <a:schemeClr val="tx1"/>
                </a:solidFill>
                <a:latin typeface="Calibri" charset="0"/>
              </a:rPr>
              <a:t>emosies</a:t>
            </a:r>
            <a:r>
              <a:rPr lang="en-US" dirty="0">
                <a:solidFill>
                  <a:schemeClr val="tx1"/>
                </a:solidFill>
                <a:latin typeface="Calibri" charset="0"/>
              </a:rPr>
              <a:t> </a:t>
            </a:r>
            <a:r>
              <a:rPr lang="en-US" dirty="0" err="1">
                <a:solidFill>
                  <a:schemeClr val="tx1"/>
                </a:solidFill>
                <a:latin typeface="Calibri" charset="0"/>
              </a:rPr>
              <a:t>uit</a:t>
            </a:r>
            <a:r>
              <a:rPr lang="en-US" dirty="0">
                <a:solidFill>
                  <a:schemeClr val="tx1"/>
                </a:solidFill>
                <a:latin typeface="Calibri" charset="0"/>
              </a:rPr>
              <a:t> </a:t>
            </a:r>
            <a:r>
              <a:rPr lang="en-US" dirty="0" err="1">
                <a:solidFill>
                  <a:schemeClr val="tx1"/>
                </a:solidFill>
                <a:latin typeface="Calibri" charset="0"/>
              </a:rPr>
              <a:t>te</a:t>
            </a:r>
            <a:r>
              <a:rPr lang="en-US" dirty="0">
                <a:solidFill>
                  <a:schemeClr val="tx1"/>
                </a:solidFill>
                <a:latin typeface="Calibri" charset="0"/>
              </a:rPr>
              <a:t> </a:t>
            </a:r>
            <a:r>
              <a:rPr lang="en-US" dirty="0" err="1">
                <a:solidFill>
                  <a:schemeClr val="tx1"/>
                </a:solidFill>
                <a:latin typeface="Calibri" charset="0"/>
              </a:rPr>
              <a:t>druk</a:t>
            </a:r>
            <a:r>
              <a:rPr lang="en-US" dirty="0">
                <a:solidFill>
                  <a:schemeClr val="tx1"/>
                </a:solidFill>
                <a:latin typeface="Calibri" charset="0"/>
              </a:rPr>
              <a:t> (</a:t>
            </a:r>
            <a:r>
              <a:rPr lang="en-US" dirty="0" err="1">
                <a:solidFill>
                  <a:schemeClr val="tx1"/>
                </a:solidFill>
                <a:latin typeface="Calibri" charset="0"/>
              </a:rPr>
              <a:t>rooi</a:t>
            </a:r>
            <a:r>
              <a:rPr lang="en-US" dirty="0">
                <a:solidFill>
                  <a:schemeClr val="tx1"/>
                </a:solidFill>
                <a:latin typeface="Calibri" charset="0"/>
              </a:rPr>
              <a:t> </a:t>
            </a:r>
            <a:r>
              <a:rPr lang="en-US" dirty="0" err="1">
                <a:solidFill>
                  <a:schemeClr val="tx1"/>
                </a:solidFill>
                <a:latin typeface="Calibri" charset="0"/>
              </a:rPr>
              <a:t>vir</a:t>
            </a:r>
            <a:r>
              <a:rPr lang="en-US" dirty="0">
                <a:solidFill>
                  <a:schemeClr val="tx1"/>
                </a:solidFill>
                <a:latin typeface="Calibri" charset="0"/>
              </a:rPr>
              <a:t> </a:t>
            </a:r>
            <a:r>
              <a:rPr lang="en-US" dirty="0" err="1" smtClean="0">
                <a:solidFill>
                  <a:schemeClr val="tx1"/>
                </a:solidFill>
                <a:latin typeface="Calibri" charset="0"/>
              </a:rPr>
              <a:t>gevaar</a:t>
            </a:r>
            <a:r>
              <a:rPr lang="en-US" dirty="0" smtClean="0">
                <a:solidFill>
                  <a:schemeClr val="tx1"/>
                </a:solidFill>
                <a:latin typeface="Calibri" charset="0"/>
              </a:rPr>
              <a:t>/</a:t>
            </a:r>
            <a:r>
              <a:rPr lang="en-US" dirty="0" err="1" smtClean="0">
                <a:solidFill>
                  <a:schemeClr val="tx1"/>
                </a:solidFill>
                <a:latin typeface="Calibri" charset="0"/>
              </a:rPr>
              <a:t>liefde</a:t>
            </a:r>
            <a:r>
              <a:rPr lang="en-US" dirty="0" smtClean="0">
                <a:solidFill>
                  <a:schemeClr val="tx1"/>
                </a:solidFill>
                <a:latin typeface="Calibri" charset="0"/>
              </a:rPr>
              <a:t>, </a:t>
            </a:r>
            <a:r>
              <a:rPr lang="en-US" dirty="0" err="1">
                <a:solidFill>
                  <a:schemeClr val="tx1"/>
                </a:solidFill>
                <a:latin typeface="Calibri" charset="0"/>
              </a:rPr>
              <a:t>geel</a:t>
            </a:r>
            <a:r>
              <a:rPr lang="en-US" dirty="0">
                <a:solidFill>
                  <a:schemeClr val="tx1"/>
                </a:solidFill>
                <a:latin typeface="Calibri" charset="0"/>
              </a:rPr>
              <a:t> </a:t>
            </a:r>
            <a:r>
              <a:rPr lang="en-US" dirty="0" err="1">
                <a:solidFill>
                  <a:schemeClr val="tx1"/>
                </a:solidFill>
                <a:latin typeface="Calibri" charset="0"/>
              </a:rPr>
              <a:t>vir</a:t>
            </a:r>
            <a:r>
              <a:rPr lang="en-US" dirty="0">
                <a:solidFill>
                  <a:schemeClr val="tx1"/>
                </a:solidFill>
                <a:latin typeface="Calibri" charset="0"/>
              </a:rPr>
              <a:t> </a:t>
            </a:r>
            <a:r>
              <a:rPr lang="en-US" dirty="0" err="1">
                <a:solidFill>
                  <a:schemeClr val="tx1"/>
                </a:solidFill>
                <a:latin typeface="Calibri" charset="0"/>
              </a:rPr>
              <a:t>geluk</a:t>
            </a:r>
            <a:r>
              <a:rPr lang="en-US" dirty="0">
                <a:solidFill>
                  <a:schemeClr val="tx1"/>
                </a:solidFill>
                <a:latin typeface="Calibri" charset="0"/>
              </a:rPr>
              <a:t>, </a:t>
            </a:r>
            <a:r>
              <a:rPr lang="en-US" dirty="0" err="1">
                <a:solidFill>
                  <a:schemeClr val="tx1"/>
                </a:solidFill>
                <a:latin typeface="Calibri" charset="0"/>
              </a:rPr>
              <a:t>groen</a:t>
            </a:r>
            <a:r>
              <a:rPr lang="en-US" dirty="0">
                <a:solidFill>
                  <a:schemeClr val="tx1"/>
                </a:solidFill>
                <a:latin typeface="Calibri" charset="0"/>
              </a:rPr>
              <a:t> </a:t>
            </a:r>
            <a:r>
              <a:rPr lang="en-US" dirty="0" err="1">
                <a:solidFill>
                  <a:schemeClr val="tx1"/>
                </a:solidFill>
                <a:latin typeface="Calibri" charset="0"/>
              </a:rPr>
              <a:t>vir</a:t>
            </a:r>
            <a:r>
              <a:rPr lang="en-US" dirty="0">
                <a:solidFill>
                  <a:schemeClr val="tx1"/>
                </a:solidFill>
                <a:latin typeface="Calibri" charset="0"/>
              </a:rPr>
              <a:t> </a:t>
            </a:r>
            <a:r>
              <a:rPr lang="en-US" dirty="0" smtClean="0">
                <a:solidFill>
                  <a:schemeClr val="tx1"/>
                </a:solidFill>
                <a:latin typeface="Calibri" charset="0"/>
              </a:rPr>
              <a:t>hoop/</a:t>
            </a:r>
            <a:r>
              <a:rPr lang="en-US" dirty="0" err="1" smtClean="0">
                <a:solidFill>
                  <a:schemeClr val="tx1"/>
                </a:solidFill>
                <a:latin typeface="Calibri" charset="0"/>
              </a:rPr>
              <a:t>jaloesie</a:t>
            </a:r>
            <a:r>
              <a:rPr lang="en-US" dirty="0" smtClean="0">
                <a:solidFill>
                  <a:schemeClr val="tx1"/>
                </a:solidFill>
                <a:latin typeface="Calibri" charset="0"/>
              </a:rPr>
              <a:t>, </a:t>
            </a:r>
            <a:r>
              <a:rPr lang="en-US" dirty="0" err="1" smtClean="0">
                <a:solidFill>
                  <a:schemeClr val="tx1"/>
                </a:solidFill>
                <a:latin typeface="Calibri" charset="0"/>
              </a:rPr>
              <a:t>ens</a:t>
            </a:r>
            <a:r>
              <a:rPr lang="en-US" dirty="0" smtClean="0">
                <a:solidFill>
                  <a:schemeClr val="tx1"/>
                </a:solidFill>
                <a:latin typeface="Calibri" charset="0"/>
              </a:rPr>
              <a:t>.).</a:t>
            </a:r>
          </a:p>
          <a:p>
            <a:pPr algn="l">
              <a:defRPr/>
            </a:pPr>
            <a:endParaRPr lang="en-US" dirty="0">
              <a:solidFill>
                <a:schemeClr val="tx1"/>
              </a:solidFill>
              <a:latin typeface="Calibri" charset="0"/>
            </a:endParaRPr>
          </a:p>
          <a:p>
            <a:pPr marL="342900" indent="-342900" algn="l">
              <a:buFont typeface="Arial" charset="0"/>
              <a:buChar char="•"/>
              <a:defRPr/>
            </a:pPr>
            <a:r>
              <a:rPr lang="en-US" dirty="0">
                <a:solidFill>
                  <a:schemeClr val="tx1"/>
                </a:solidFill>
                <a:latin typeface="Calibri" charset="0"/>
              </a:rPr>
              <a:t>Die </a:t>
            </a:r>
            <a:r>
              <a:rPr lang="en-US" dirty="0" err="1">
                <a:solidFill>
                  <a:schemeClr val="tx1"/>
                </a:solidFill>
                <a:latin typeface="Calibri" charset="0"/>
              </a:rPr>
              <a:t>kyker</a:t>
            </a:r>
            <a:r>
              <a:rPr lang="en-US" dirty="0">
                <a:solidFill>
                  <a:schemeClr val="tx1"/>
                </a:solidFill>
                <a:latin typeface="Calibri" charset="0"/>
              </a:rPr>
              <a:t> word </a:t>
            </a:r>
            <a:r>
              <a:rPr lang="en-US" dirty="0" err="1">
                <a:solidFill>
                  <a:schemeClr val="tx1"/>
                </a:solidFill>
                <a:latin typeface="Calibri" charset="0"/>
              </a:rPr>
              <a:t>bewus</a:t>
            </a:r>
            <a:r>
              <a:rPr lang="en-US" dirty="0">
                <a:solidFill>
                  <a:schemeClr val="tx1"/>
                </a:solidFill>
                <a:latin typeface="Calibri" charset="0"/>
              </a:rPr>
              <a:t> </a:t>
            </a:r>
            <a:r>
              <a:rPr lang="en-US" dirty="0" err="1">
                <a:solidFill>
                  <a:schemeClr val="tx1"/>
                </a:solidFill>
                <a:latin typeface="Calibri" charset="0"/>
              </a:rPr>
              <a:t>gemaak</a:t>
            </a:r>
            <a:r>
              <a:rPr lang="en-US" dirty="0">
                <a:solidFill>
                  <a:schemeClr val="tx1"/>
                </a:solidFill>
                <a:latin typeface="Calibri" charset="0"/>
              </a:rPr>
              <a:t> van die stemming, </a:t>
            </a:r>
            <a:r>
              <a:rPr lang="en-US" dirty="0" err="1">
                <a:solidFill>
                  <a:schemeClr val="tx1"/>
                </a:solidFill>
                <a:latin typeface="Calibri" charset="0"/>
              </a:rPr>
              <a:t>omdat</a:t>
            </a:r>
            <a:r>
              <a:rPr lang="en-US" dirty="0">
                <a:solidFill>
                  <a:schemeClr val="tx1"/>
                </a:solidFill>
                <a:latin typeface="Calibri" charset="0"/>
              </a:rPr>
              <a:t> </a:t>
            </a:r>
            <a:r>
              <a:rPr lang="en-US" dirty="0" err="1">
                <a:solidFill>
                  <a:schemeClr val="tx1"/>
                </a:solidFill>
                <a:latin typeface="Calibri" charset="0"/>
              </a:rPr>
              <a:t>verskillende</a:t>
            </a:r>
            <a:r>
              <a:rPr lang="en-US" dirty="0">
                <a:solidFill>
                  <a:schemeClr val="tx1"/>
                </a:solidFill>
                <a:latin typeface="Calibri" charset="0"/>
              </a:rPr>
              <a:t> </a:t>
            </a:r>
            <a:r>
              <a:rPr lang="en-US" dirty="0" err="1">
                <a:solidFill>
                  <a:schemeClr val="tx1"/>
                </a:solidFill>
                <a:latin typeface="Calibri" charset="0"/>
              </a:rPr>
              <a:t>kleure</a:t>
            </a:r>
            <a:r>
              <a:rPr lang="en-US" dirty="0">
                <a:solidFill>
                  <a:schemeClr val="tx1"/>
                </a:solidFill>
                <a:latin typeface="Calibri" charset="0"/>
              </a:rPr>
              <a:t> </a:t>
            </a:r>
            <a:r>
              <a:rPr lang="en-US" dirty="0" err="1">
                <a:solidFill>
                  <a:schemeClr val="tx1"/>
                </a:solidFill>
                <a:latin typeface="Calibri" charset="0"/>
              </a:rPr>
              <a:t>verskillende</a:t>
            </a:r>
            <a:r>
              <a:rPr lang="en-US" dirty="0">
                <a:solidFill>
                  <a:schemeClr val="tx1"/>
                </a:solidFill>
                <a:latin typeface="Calibri" charset="0"/>
              </a:rPr>
              <a:t> </a:t>
            </a:r>
            <a:r>
              <a:rPr lang="en-US" dirty="0" err="1">
                <a:solidFill>
                  <a:schemeClr val="tx1"/>
                </a:solidFill>
                <a:latin typeface="Calibri" charset="0"/>
              </a:rPr>
              <a:t>stemminge</a:t>
            </a:r>
            <a:r>
              <a:rPr lang="en-US" dirty="0">
                <a:solidFill>
                  <a:schemeClr val="tx1"/>
                </a:solidFill>
                <a:latin typeface="Calibri" charset="0"/>
              </a:rPr>
              <a:t> </a:t>
            </a:r>
            <a:r>
              <a:rPr lang="en-US" dirty="0" err="1">
                <a:solidFill>
                  <a:schemeClr val="tx1"/>
                </a:solidFill>
                <a:latin typeface="Calibri" charset="0"/>
              </a:rPr>
              <a:t>meebring</a:t>
            </a:r>
            <a:r>
              <a:rPr lang="en-US" dirty="0">
                <a:solidFill>
                  <a:schemeClr val="tx1"/>
                </a:solidFill>
                <a:latin typeface="Calibri" charset="0"/>
              </a:rPr>
              <a:t>.</a:t>
            </a:r>
          </a:p>
          <a:p>
            <a:pPr marL="342900" indent="-342900" algn="l">
              <a:defRPr/>
            </a:pPr>
            <a:endParaRPr lang="en-ZA" dirty="0">
              <a:latin typeface="Calibri" charset="0"/>
            </a:endParaRPr>
          </a:p>
        </p:txBody>
      </p:sp>
      <p:sp>
        <p:nvSpPr>
          <p:cNvPr id="4" name="Footer Placeholder 3"/>
          <p:cNvSpPr>
            <a:spLocks noGrp="1"/>
          </p:cNvSpPr>
          <p:nvPr>
            <p:ph type="ftr" sz="quarter" idx="11"/>
          </p:nvPr>
        </p:nvSpPr>
        <p:spPr/>
        <p:txBody>
          <a:bodyPr/>
          <a:lstStyle/>
          <a:p>
            <a:pPr>
              <a:defRPr/>
            </a:pPr>
            <a:endParaRPr lang="en-ZA"/>
          </a:p>
        </p:txBody>
      </p:sp>
      <p:sp>
        <p:nvSpPr>
          <p:cNvPr id="56324" name="Slide Number Placeholder 4"/>
          <p:cNvSpPr>
            <a:spLocks noGrp="1"/>
          </p:cNvSpPr>
          <p:nvPr>
            <p:ph type="sldNum" sz="quarter" idx="12"/>
          </p:nvPr>
        </p:nvSpPr>
        <p:spPr>
          <a:noFill/>
        </p:spPr>
        <p:txBody>
          <a:bodyPr/>
          <a:lstStyle/>
          <a:p>
            <a:fld id="{29194BA1-AAE3-4D60-B371-04F46DF307D3}" type="slidenum">
              <a:rPr lang="en-ZA" sz="1200">
                <a:solidFill>
                  <a:srgbClr val="898989"/>
                </a:solidFill>
                <a:latin typeface="Calibri" pitchFamily="34" charset="0"/>
              </a:rPr>
              <a:pPr/>
              <a:t>44</a:t>
            </a:fld>
            <a:endParaRPr lang="en-ZA" sz="1200">
              <a:solidFill>
                <a:srgbClr val="898989"/>
              </a:solidFill>
              <a:latin typeface="Calibri" pitchFamily="34" charset="0"/>
            </a:endParaRPr>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ctrTitle"/>
          </p:nvPr>
        </p:nvSpPr>
        <p:spPr>
          <a:xfrm>
            <a:off x="357158" y="0"/>
            <a:ext cx="8101042" cy="857232"/>
          </a:xfrm>
        </p:spPr>
        <p:txBody>
          <a:bodyPr/>
          <a:lstStyle/>
          <a:p>
            <a:r>
              <a:rPr lang="en-ZA" dirty="0" err="1" smtClean="0">
                <a:latin typeface="Calibri" pitchFamily="34" charset="0"/>
                <a:ea typeface="ＭＳ Ｐゴシック" pitchFamily="34" charset="-128"/>
              </a:rPr>
              <a:t>Wenke</a:t>
            </a:r>
            <a:r>
              <a:rPr lang="en-ZA" dirty="0" smtClean="0">
                <a:latin typeface="Calibri" pitchFamily="34" charset="0"/>
                <a:ea typeface="ＭＳ Ｐゴシック" pitchFamily="34" charset="-128"/>
              </a:rPr>
              <a:t> </a:t>
            </a:r>
            <a:r>
              <a:rPr lang="en-ZA" dirty="0" err="1" smtClean="0">
                <a:latin typeface="Calibri" pitchFamily="34" charset="0"/>
                <a:ea typeface="ＭＳ Ｐゴシック" pitchFamily="34" charset="-128"/>
              </a:rPr>
              <a:t>vir</a:t>
            </a:r>
            <a:r>
              <a:rPr lang="en-ZA" dirty="0" smtClean="0">
                <a:latin typeface="Calibri" pitchFamily="34" charset="0"/>
                <a:ea typeface="ＭＳ Ｐゴシック" pitchFamily="34" charset="-128"/>
              </a:rPr>
              <a:t> </a:t>
            </a:r>
            <a:r>
              <a:rPr lang="en-ZA" dirty="0" err="1" smtClean="0">
                <a:latin typeface="Calibri" pitchFamily="34" charset="0"/>
                <a:ea typeface="ＭＳ Ｐゴシック" pitchFamily="34" charset="-128"/>
              </a:rPr>
              <a:t>onderrig</a:t>
            </a:r>
            <a:r>
              <a:rPr lang="en-ZA" dirty="0" smtClean="0">
                <a:latin typeface="Calibri" pitchFamily="34" charset="0"/>
                <a:ea typeface="ＭＳ Ｐゴシック" pitchFamily="34" charset="-128"/>
              </a:rPr>
              <a:t> en </a:t>
            </a:r>
            <a:r>
              <a:rPr lang="en-ZA" dirty="0" err="1" smtClean="0">
                <a:latin typeface="Calibri" pitchFamily="34" charset="0"/>
                <a:ea typeface="ＭＳ Ｐゴシック" pitchFamily="34" charset="-128"/>
              </a:rPr>
              <a:t>assessering</a:t>
            </a:r>
            <a:endParaRPr lang="en-ZA" dirty="0" smtClean="0">
              <a:latin typeface="Calibri" pitchFamily="34" charset="0"/>
              <a:ea typeface="ＭＳ Ｐゴシック" pitchFamily="34" charset="-128"/>
            </a:endParaRPr>
          </a:p>
        </p:txBody>
      </p:sp>
      <p:sp>
        <p:nvSpPr>
          <p:cNvPr id="52226" name="Subtitle 2"/>
          <p:cNvSpPr>
            <a:spLocks noGrp="1"/>
          </p:cNvSpPr>
          <p:nvPr>
            <p:ph type="subTitle" idx="1"/>
          </p:nvPr>
        </p:nvSpPr>
        <p:spPr>
          <a:xfrm>
            <a:off x="0" y="1052513"/>
            <a:ext cx="8388350" cy="4876800"/>
          </a:xfrm>
        </p:spPr>
        <p:txBody>
          <a:bodyPr/>
          <a:lstStyle/>
          <a:p>
            <a:pPr algn="l"/>
            <a:r>
              <a:rPr lang="en-US" dirty="0" err="1" smtClean="0">
                <a:solidFill>
                  <a:schemeClr val="tx1"/>
                </a:solidFill>
                <a:latin typeface="Calibri" pitchFamily="34" charset="0"/>
                <a:ea typeface="ＭＳ Ｐゴシック" pitchFamily="34" charset="-128"/>
              </a:rPr>
              <a:t>Karakter</a:t>
            </a:r>
            <a:r>
              <a:rPr lang="en-US" dirty="0" smtClean="0">
                <a:solidFill>
                  <a:schemeClr val="tx1"/>
                </a:solidFill>
                <a:latin typeface="Calibri" pitchFamily="34" charset="0"/>
                <a:ea typeface="ＭＳ Ｐゴシック" pitchFamily="34" charset="-128"/>
              </a:rPr>
              <a:t>- of </a:t>
            </a:r>
            <a:r>
              <a:rPr lang="en-US" dirty="0" err="1" smtClean="0">
                <a:solidFill>
                  <a:schemeClr val="tx1"/>
                </a:solidFill>
                <a:latin typeface="Calibri" pitchFamily="34" charset="0"/>
                <a:ea typeface="ＭＳ Ｐゴシック" pitchFamily="34" charset="-128"/>
              </a:rPr>
              <a:t>temaplakkate</a:t>
            </a:r>
            <a:r>
              <a:rPr lang="en-US" dirty="0" smtClean="0">
                <a:solidFill>
                  <a:schemeClr val="tx1"/>
                </a:solidFill>
                <a:latin typeface="Calibri" pitchFamily="34" charset="0"/>
                <a:ea typeface="ＭＳ Ｐゴシック" pitchFamily="34" charset="-128"/>
              </a:rPr>
              <a:t>:</a:t>
            </a:r>
          </a:p>
          <a:p>
            <a:pPr marL="236538" indent="-236538" algn="l">
              <a:buFontTx/>
              <a:buChar char="•"/>
            </a:pPr>
            <a:r>
              <a:rPr lang="en-US" altLang="ja-JP" dirty="0" smtClean="0">
                <a:solidFill>
                  <a:schemeClr val="tx1"/>
                </a:solidFill>
                <a:latin typeface="Calibri" pitchFamily="34" charset="0"/>
                <a:ea typeface="ＭＳ Ｐゴシック" pitchFamily="34" charset="-128"/>
              </a:rPr>
              <a:t> ŉ </a:t>
            </a:r>
            <a:r>
              <a:rPr lang="en-US" altLang="ja-JP" dirty="0" err="1" smtClean="0">
                <a:solidFill>
                  <a:schemeClr val="tx1"/>
                </a:solidFill>
                <a:latin typeface="Calibri" pitchFamily="34" charset="0"/>
                <a:ea typeface="ＭＳ Ｐゴシック" pitchFamily="34" charset="-128"/>
              </a:rPr>
              <a:t>Individu</a:t>
            </a:r>
            <a:r>
              <a:rPr lang="en-US" altLang="ja-JP" dirty="0" smtClean="0">
                <a:solidFill>
                  <a:schemeClr val="tx1"/>
                </a:solidFill>
                <a:latin typeface="Calibri" pitchFamily="34" charset="0"/>
                <a:ea typeface="ＭＳ Ｐゴシック" pitchFamily="34" charset="-128"/>
              </a:rPr>
              <a:t> of </a:t>
            </a:r>
            <a:r>
              <a:rPr lang="en-US" altLang="ja-JP" dirty="0" err="1" smtClean="0">
                <a:solidFill>
                  <a:schemeClr val="tx1"/>
                </a:solidFill>
                <a:latin typeface="Calibri" pitchFamily="34" charset="0"/>
                <a:ea typeface="ＭＳ Ｐゴシック" pitchFamily="34" charset="-128"/>
              </a:rPr>
              <a:t>groepe</a:t>
            </a:r>
            <a:r>
              <a:rPr lang="en-US" altLang="ja-JP" dirty="0" smtClean="0">
                <a:solidFill>
                  <a:schemeClr val="tx1"/>
                </a:solidFill>
                <a:latin typeface="Calibri" pitchFamily="34" charset="0"/>
                <a:ea typeface="ＭＳ Ｐゴシック" pitchFamily="34" charset="-128"/>
              </a:rPr>
              <a:t> van </a:t>
            </a:r>
            <a:r>
              <a:rPr lang="en-US" altLang="ja-JP" dirty="0" err="1" smtClean="0">
                <a:solidFill>
                  <a:schemeClr val="tx1"/>
                </a:solidFill>
                <a:latin typeface="Calibri" pitchFamily="34" charset="0"/>
                <a:ea typeface="ＭＳ Ｐゴシック" pitchFamily="34" charset="-128"/>
              </a:rPr>
              <a:t>drie</a:t>
            </a:r>
            <a:r>
              <a:rPr lang="en-US" altLang="ja-JP" dirty="0" smtClean="0">
                <a:solidFill>
                  <a:schemeClr val="tx1"/>
                </a:solidFill>
                <a:latin typeface="Calibri" pitchFamily="34" charset="0"/>
                <a:ea typeface="ＭＳ Ｐゴシック" pitchFamily="34" charset="-128"/>
              </a:rPr>
              <a:t> of </a:t>
            </a:r>
            <a:r>
              <a:rPr lang="en-US" altLang="ja-JP" dirty="0" err="1" smtClean="0">
                <a:solidFill>
                  <a:schemeClr val="tx1"/>
                </a:solidFill>
                <a:latin typeface="Calibri" pitchFamily="34" charset="0"/>
                <a:ea typeface="ＭＳ Ｐゴシック" pitchFamily="34" charset="-128"/>
              </a:rPr>
              <a:t>vier</a:t>
            </a:r>
            <a:r>
              <a:rPr lang="en-US" altLang="ja-JP" dirty="0" smtClean="0">
                <a:solidFill>
                  <a:schemeClr val="tx1"/>
                </a:solidFill>
                <a:latin typeface="Calibri" pitchFamily="34" charset="0"/>
                <a:ea typeface="ＭＳ Ｐゴシック" pitchFamily="34" charset="-128"/>
              </a:rPr>
              <a:t> </a:t>
            </a:r>
            <a:r>
              <a:rPr lang="en-US" altLang="ja-JP" dirty="0" err="1" smtClean="0">
                <a:solidFill>
                  <a:schemeClr val="tx1"/>
                </a:solidFill>
                <a:latin typeface="Calibri" pitchFamily="34" charset="0"/>
                <a:ea typeface="ＭＳ Ｐゴシック" pitchFamily="34" charset="-128"/>
              </a:rPr>
              <a:t>ondersoek</a:t>
            </a:r>
            <a:r>
              <a:rPr lang="en-US" altLang="ja-JP" dirty="0" smtClean="0">
                <a:solidFill>
                  <a:schemeClr val="tx1"/>
                </a:solidFill>
                <a:latin typeface="Calibri" pitchFamily="34" charset="0"/>
                <a:ea typeface="ＭＳ Ｐゴシック" pitchFamily="34" charset="-128"/>
              </a:rPr>
              <a:t> </a:t>
            </a:r>
            <a:r>
              <a:rPr lang="en-US" altLang="ja-JP" dirty="0" err="1" smtClean="0">
                <a:solidFill>
                  <a:schemeClr val="tx1"/>
                </a:solidFill>
                <a:latin typeface="Calibri" pitchFamily="34" charset="0"/>
                <a:ea typeface="ＭＳ Ｐゴシック" pitchFamily="34" charset="-128"/>
              </a:rPr>
              <a:t>tekste</a:t>
            </a:r>
            <a:r>
              <a:rPr lang="en-US" altLang="ja-JP" dirty="0" smtClean="0">
                <a:solidFill>
                  <a:schemeClr val="tx1"/>
                </a:solidFill>
                <a:latin typeface="Calibri" pitchFamily="34" charset="0"/>
                <a:ea typeface="ＭＳ Ｐゴシック" pitchFamily="34" charset="-128"/>
              </a:rPr>
              <a:t> </a:t>
            </a:r>
            <a:r>
              <a:rPr lang="en-US" altLang="ja-JP" dirty="0" err="1" smtClean="0">
                <a:solidFill>
                  <a:schemeClr val="tx1"/>
                </a:solidFill>
                <a:latin typeface="Calibri" pitchFamily="34" charset="0"/>
                <a:ea typeface="ＭＳ Ｐゴシック" pitchFamily="34" charset="-128"/>
              </a:rPr>
              <a:t>wat</a:t>
            </a:r>
            <a:r>
              <a:rPr lang="en-US" altLang="ja-JP" dirty="0" smtClean="0">
                <a:solidFill>
                  <a:schemeClr val="tx1"/>
                </a:solidFill>
                <a:latin typeface="Calibri" pitchFamily="34" charset="0"/>
                <a:ea typeface="ＭＳ Ｐゴシック" pitchFamily="34" charset="-128"/>
              </a:rPr>
              <a:t> die </a:t>
            </a:r>
            <a:r>
              <a:rPr lang="en-US" altLang="ja-JP" dirty="0" err="1" smtClean="0">
                <a:solidFill>
                  <a:schemeClr val="tx1"/>
                </a:solidFill>
                <a:latin typeface="Calibri" pitchFamily="34" charset="0"/>
                <a:ea typeface="ＭＳ Ｐゴシック" pitchFamily="34" charset="-128"/>
              </a:rPr>
              <a:t>essensie</a:t>
            </a:r>
            <a:r>
              <a:rPr lang="en-US" altLang="ja-JP" dirty="0" smtClean="0">
                <a:solidFill>
                  <a:schemeClr val="tx1"/>
                </a:solidFill>
                <a:latin typeface="Calibri" pitchFamily="34" charset="0"/>
                <a:ea typeface="ＭＳ Ｐゴシック" pitchFamily="34" charset="-128"/>
              </a:rPr>
              <a:t> van ŉ </a:t>
            </a:r>
            <a:r>
              <a:rPr lang="en-US" altLang="ja-JP" dirty="0" err="1" smtClean="0">
                <a:solidFill>
                  <a:schemeClr val="tx1"/>
                </a:solidFill>
                <a:latin typeface="Calibri" pitchFamily="34" charset="0"/>
                <a:ea typeface="ＭＳ Ｐゴシック" pitchFamily="34" charset="-128"/>
              </a:rPr>
              <a:t>karakter</a:t>
            </a:r>
            <a:r>
              <a:rPr lang="en-US" altLang="ja-JP" dirty="0" smtClean="0">
                <a:solidFill>
                  <a:schemeClr val="tx1"/>
                </a:solidFill>
                <a:latin typeface="Calibri" pitchFamily="34" charset="0"/>
                <a:ea typeface="ＭＳ Ｐゴシック" pitchFamily="34" charset="-128"/>
              </a:rPr>
              <a:t> of </a:t>
            </a:r>
            <a:r>
              <a:rPr lang="en-US" altLang="ja-JP" dirty="0" err="1" smtClean="0">
                <a:solidFill>
                  <a:schemeClr val="tx1"/>
                </a:solidFill>
                <a:latin typeface="Calibri" pitchFamily="34" charset="0"/>
                <a:ea typeface="ＭＳ Ｐゴシック" pitchFamily="34" charset="-128"/>
              </a:rPr>
              <a:t>tema</a:t>
            </a:r>
            <a:r>
              <a:rPr lang="en-US" altLang="ja-JP" dirty="0" smtClean="0">
                <a:solidFill>
                  <a:schemeClr val="tx1"/>
                </a:solidFill>
                <a:latin typeface="Calibri" pitchFamily="34" charset="0"/>
                <a:ea typeface="ＭＳ Ｐゴシック" pitchFamily="34" charset="-128"/>
              </a:rPr>
              <a:t> </a:t>
            </a:r>
            <a:r>
              <a:rPr lang="en-US" altLang="ja-JP" dirty="0" err="1" smtClean="0">
                <a:solidFill>
                  <a:schemeClr val="tx1"/>
                </a:solidFill>
                <a:latin typeface="Calibri" pitchFamily="34" charset="0"/>
                <a:ea typeface="ＭＳ Ｐゴシック" pitchFamily="34" charset="-128"/>
              </a:rPr>
              <a:t>vasvat</a:t>
            </a:r>
            <a:r>
              <a:rPr lang="en-US" altLang="ja-JP" dirty="0" smtClean="0">
                <a:solidFill>
                  <a:schemeClr val="tx1"/>
                </a:solidFill>
                <a:latin typeface="Calibri" pitchFamily="34" charset="0"/>
                <a:ea typeface="ＭＳ Ｐゴシック" pitchFamily="34" charset="-128"/>
              </a:rPr>
              <a:t>. </a:t>
            </a:r>
            <a:r>
              <a:rPr lang="en-US" altLang="ja-JP" dirty="0" err="1" smtClean="0">
                <a:solidFill>
                  <a:schemeClr val="tx1"/>
                </a:solidFill>
                <a:latin typeface="Calibri" pitchFamily="34" charset="0"/>
                <a:ea typeface="ＭＳ Ｐゴシック" pitchFamily="34" charset="-128"/>
              </a:rPr>
              <a:t>Daarna</a:t>
            </a:r>
            <a:r>
              <a:rPr lang="en-US" altLang="ja-JP" dirty="0" smtClean="0">
                <a:solidFill>
                  <a:schemeClr val="tx1"/>
                </a:solidFill>
                <a:latin typeface="Calibri" pitchFamily="34" charset="0"/>
                <a:ea typeface="ＭＳ Ｐゴシック" pitchFamily="34" charset="-128"/>
              </a:rPr>
              <a:t> </a:t>
            </a:r>
            <a:r>
              <a:rPr lang="en-US" altLang="ja-JP" dirty="0" err="1" smtClean="0">
                <a:solidFill>
                  <a:schemeClr val="tx1"/>
                </a:solidFill>
                <a:latin typeface="Calibri" pitchFamily="34" charset="0"/>
                <a:ea typeface="ＭＳ Ｐゴシック" pitchFamily="34" charset="-128"/>
              </a:rPr>
              <a:t>maak</a:t>
            </a:r>
            <a:r>
              <a:rPr lang="en-US" altLang="ja-JP" dirty="0" smtClean="0">
                <a:solidFill>
                  <a:schemeClr val="tx1"/>
                </a:solidFill>
                <a:latin typeface="Calibri" pitchFamily="34" charset="0"/>
                <a:ea typeface="ＭＳ Ｐゴシック" pitchFamily="34" charset="-128"/>
              </a:rPr>
              <a:t> </a:t>
            </a:r>
            <a:r>
              <a:rPr lang="en-US" altLang="ja-JP" dirty="0" err="1" smtClean="0">
                <a:solidFill>
                  <a:schemeClr val="tx1"/>
                </a:solidFill>
                <a:latin typeface="Calibri" pitchFamily="34" charset="0"/>
                <a:ea typeface="ＭＳ Ｐゴシック" pitchFamily="34" charset="-128"/>
              </a:rPr>
              <a:t>hul</a:t>
            </a:r>
            <a:r>
              <a:rPr lang="en-US" altLang="ja-JP" dirty="0" smtClean="0">
                <a:solidFill>
                  <a:schemeClr val="tx1"/>
                </a:solidFill>
                <a:latin typeface="Calibri" pitchFamily="34" charset="0"/>
                <a:ea typeface="ＭＳ Ｐゴシック" pitchFamily="34" charset="-128"/>
              </a:rPr>
              <a:t> </a:t>
            </a:r>
            <a:r>
              <a:rPr lang="en-US" altLang="ja-JP" dirty="0" err="1" smtClean="0">
                <a:solidFill>
                  <a:schemeClr val="tx1"/>
                </a:solidFill>
                <a:latin typeface="Calibri" pitchFamily="34" charset="0"/>
                <a:ea typeface="ＭＳ Ｐゴシック" pitchFamily="34" charset="-128"/>
              </a:rPr>
              <a:t>plakkate</a:t>
            </a:r>
            <a:r>
              <a:rPr lang="en-US" altLang="ja-JP" dirty="0" smtClean="0">
                <a:solidFill>
                  <a:schemeClr val="tx1"/>
                </a:solidFill>
                <a:latin typeface="Calibri" pitchFamily="34" charset="0"/>
                <a:ea typeface="ＭＳ Ｐゴシック" pitchFamily="34" charset="-128"/>
              </a:rPr>
              <a:t> </a:t>
            </a:r>
            <a:r>
              <a:rPr lang="en-US" altLang="ja-JP" dirty="0" err="1" smtClean="0">
                <a:solidFill>
                  <a:schemeClr val="tx1"/>
                </a:solidFill>
                <a:latin typeface="Calibri" pitchFamily="34" charset="0"/>
                <a:ea typeface="ＭＳ Ｐゴシック" pitchFamily="34" charset="-128"/>
              </a:rPr>
              <a:t>waarop</a:t>
            </a:r>
            <a:r>
              <a:rPr lang="en-US" altLang="ja-JP" dirty="0" smtClean="0">
                <a:solidFill>
                  <a:schemeClr val="tx1"/>
                </a:solidFill>
                <a:latin typeface="Calibri" pitchFamily="34" charset="0"/>
                <a:ea typeface="ＭＳ Ｐゴシック" pitchFamily="34" charset="-128"/>
              </a:rPr>
              <a:t> </a:t>
            </a:r>
            <a:r>
              <a:rPr lang="en-US" altLang="ja-JP" dirty="0" err="1" smtClean="0">
                <a:solidFill>
                  <a:schemeClr val="tx1"/>
                </a:solidFill>
                <a:latin typeface="Calibri" pitchFamily="34" charset="0"/>
                <a:ea typeface="ＭＳ Ｐゴシック" pitchFamily="34" charset="-128"/>
              </a:rPr>
              <a:t>teksaanhalings</a:t>
            </a:r>
            <a:r>
              <a:rPr lang="en-US" altLang="ja-JP" dirty="0" smtClean="0">
                <a:solidFill>
                  <a:schemeClr val="tx1"/>
                </a:solidFill>
                <a:latin typeface="Calibri" pitchFamily="34" charset="0"/>
                <a:ea typeface="ＭＳ Ｐゴシック" pitchFamily="34" charset="-128"/>
              </a:rPr>
              <a:t> </a:t>
            </a:r>
            <a:r>
              <a:rPr lang="en-US" altLang="ja-JP" dirty="0" err="1" smtClean="0">
                <a:solidFill>
                  <a:schemeClr val="tx1"/>
                </a:solidFill>
                <a:latin typeface="Calibri" pitchFamily="34" charset="0"/>
                <a:ea typeface="ＭＳ Ｐゴシック" pitchFamily="34" charset="-128"/>
              </a:rPr>
              <a:t>voorkom</a:t>
            </a:r>
            <a:r>
              <a:rPr lang="en-US" altLang="ja-JP" dirty="0" smtClean="0">
                <a:solidFill>
                  <a:schemeClr val="tx1"/>
                </a:solidFill>
                <a:latin typeface="Calibri" pitchFamily="34" charset="0"/>
                <a:ea typeface="ＭＳ Ｐゴシック" pitchFamily="34" charset="-128"/>
              </a:rPr>
              <a:t>. </a:t>
            </a:r>
          </a:p>
          <a:p>
            <a:pPr marL="236538" indent="-236538" algn="l">
              <a:buFontTx/>
              <a:buChar char="•"/>
            </a:pPr>
            <a:r>
              <a:rPr lang="en-US" dirty="0" smtClean="0">
                <a:solidFill>
                  <a:schemeClr val="tx1"/>
                </a:solidFill>
                <a:latin typeface="Calibri" pitchFamily="34" charset="0"/>
                <a:ea typeface="ＭＳ Ｐゴシック" pitchFamily="34" charset="-128"/>
              </a:rPr>
              <a:t> </a:t>
            </a:r>
            <a:r>
              <a:rPr lang="en-US" dirty="0" err="1" smtClean="0">
                <a:solidFill>
                  <a:schemeClr val="tx1"/>
                </a:solidFill>
                <a:latin typeface="Calibri" pitchFamily="34" charset="0"/>
                <a:ea typeface="ＭＳ Ｐゴシック" pitchFamily="34" charset="-128"/>
              </a:rPr>
              <a:t>Groepe</a:t>
            </a:r>
            <a:r>
              <a:rPr lang="en-US" dirty="0" smtClean="0">
                <a:solidFill>
                  <a:schemeClr val="tx1"/>
                </a:solidFill>
                <a:latin typeface="Calibri" pitchFamily="34" charset="0"/>
                <a:ea typeface="ＭＳ Ｐゴシック" pitchFamily="34" charset="-128"/>
              </a:rPr>
              <a:t> </a:t>
            </a:r>
            <a:r>
              <a:rPr lang="en-US" dirty="0" err="1" smtClean="0">
                <a:solidFill>
                  <a:schemeClr val="tx1"/>
                </a:solidFill>
                <a:latin typeface="Calibri" pitchFamily="34" charset="0"/>
                <a:ea typeface="ＭＳ Ｐゴシック" pitchFamily="34" charset="-128"/>
              </a:rPr>
              <a:t>identifiseer</a:t>
            </a:r>
            <a:r>
              <a:rPr lang="en-US" dirty="0" smtClean="0">
                <a:solidFill>
                  <a:schemeClr val="tx1"/>
                </a:solidFill>
                <a:latin typeface="Calibri" pitchFamily="34" charset="0"/>
                <a:ea typeface="ＭＳ Ｐゴシック" pitchFamily="34" charset="-128"/>
              </a:rPr>
              <a:t> met ŉ</a:t>
            </a:r>
            <a:r>
              <a:rPr lang="en-US" altLang="ja-JP" dirty="0" smtClean="0">
                <a:solidFill>
                  <a:schemeClr val="tx1"/>
                </a:solidFill>
                <a:latin typeface="Calibri" pitchFamily="34" charset="0"/>
                <a:ea typeface="ＭＳ Ｐゴシック" pitchFamily="34" charset="-128"/>
              </a:rPr>
              <a:t> </a:t>
            </a:r>
            <a:r>
              <a:rPr lang="en-US" altLang="ja-JP" dirty="0" err="1" smtClean="0">
                <a:solidFill>
                  <a:schemeClr val="tx1"/>
                </a:solidFill>
                <a:latin typeface="Calibri" pitchFamily="34" charset="0"/>
                <a:ea typeface="ＭＳ Ｐゴシック" pitchFamily="34" charset="-128"/>
              </a:rPr>
              <a:t>karakter</a:t>
            </a:r>
            <a:r>
              <a:rPr lang="en-US" altLang="ja-JP" dirty="0" smtClean="0">
                <a:solidFill>
                  <a:schemeClr val="tx1"/>
                </a:solidFill>
                <a:latin typeface="Calibri" pitchFamily="34" charset="0"/>
                <a:ea typeface="ＭＳ Ｐゴシック" pitchFamily="34" charset="-128"/>
              </a:rPr>
              <a:t> of </a:t>
            </a:r>
            <a:r>
              <a:rPr lang="en-US" altLang="ja-JP" dirty="0" err="1" smtClean="0">
                <a:solidFill>
                  <a:schemeClr val="tx1"/>
                </a:solidFill>
                <a:latin typeface="Calibri" pitchFamily="34" charset="0"/>
                <a:ea typeface="ＭＳ Ｐゴシック" pitchFamily="34" charset="-128"/>
              </a:rPr>
              <a:t>tema</a:t>
            </a:r>
            <a:r>
              <a:rPr lang="en-US" altLang="ja-JP" dirty="0" smtClean="0">
                <a:solidFill>
                  <a:schemeClr val="tx1"/>
                </a:solidFill>
                <a:latin typeface="Calibri" pitchFamily="34" charset="0"/>
                <a:ea typeface="ＭＳ Ｐゴシック" pitchFamily="34" charset="-128"/>
              </a:rPr>
              <a:t> en </a:t>
            </a:r>
            <a:r>
              <a:rPr lang="en-US" altLang="ja-JP" dirty="0" err="1" smtClean="0">
                <a:solidFill>
                  <a:schemeClr val="tx1"/>
                </a:solidFill>
                <a:latin typeface="Calibri" pitchFamily="34" charset="0"/>
                <a:ea typeface="ＭＳ Ｐゴシック" pitchFamily="34" charset="-128"/>
              </a:rPr>
              <a:t>voeg</a:t>
            </a:r>
            <a:r>
              <a:rPr lang="en-US" altLang="ja-JP" dirty="0" smtClean="0">
                <a:solidFill>
                  <a:schemeClr val="tx1"/>
                </a:solidFill>
                <a:latin typeface="Calibri" pitchFamily="34" charset="0"/>
                <a:ea typeface="ＭＳ Ｐゴシック" pitchFamily="34" charset="-128"/>
              </a:rPr>
              <a:t> </a:t>
            </a:r>
            <a:r>
              <a:rPr lang="en-US" altLang="ja-JP" dirty="0" err="1" smtClean="0">
                <a:solidFill>
                  <a:schemeClr val="tx1"/>
                </a:solidFill>
                <a:latin typeface="Calibri" pitchFamily="34" charset="0"/>
                <a:ea typeface="ＭＳ Ｐゴシック" pitchFamily="34" charset="-128"/>
              </a:rPr>
              <a:t>enige</a:t>
            </a:r>
            <a:r>
              <a:rPr lang="en-US" altLang="ja-JP" dirty="0" smtClean="0">
                <a:solidFill>
                  <a:schemeClr val="tx1"/>
                </a:solidFill>
                <a:latin typeface="Calibri" pitchFamily="34" charset="0"/>
                <a:ea typeface="ＭＳ Ｐゴシック" pitchFamily="34" charset="-128"/>
              </a:rPr>
              <a:t> </a:t>
            </a:r>
            <a:r>
              <a:rPr lang="en-US" altLang="ja-JP" dirty="0" err="1" smtClean="0">
                <a:solidFill>
                  <a:schemeClr val="tx1"/>
                </a:solidFill>
                <a:latin typeface="Calibri" pitchFamily="34" charset="0"/>
                <a:ea typeface="ＭＳ Ｐゴシック" pitchFamily="34" charset="-128"/>
              </a:rPr>
              <a:t>ontwikkelings</a:t>
            </a:r>
            <a:r>
              <a:rPr lang="en-US" altLang="ja-JP" dirty="0" smtClean="0">
                <a:solidFill>
                  <a:schemeClr val="tx1"/>
                </a:solidFill>
                <a:latin typeface="Calibri" pitchFamily="34" charset="0"/>
                <a:ea typeface="ＭＳ Ｐゴシック" pitchFamily="34" charset="-128"/>
              </a:rPr>
              <a:t> by </a:t>
            </a:r>
            <a:r>
              <a:rPr lang="en-US" altLang="ja-JP" dirty="0" err="1" smtClean="0">
                <a:solidFill>
                  <a:schemeClr val="tx1"/>
                </a:solidFill>
                <a:latin typeface="Calibri" pitchFamily="34" charset="0"/>
                <a:ea typeface="ＭＳ Ｐゴシック" pitchFamily="34" charset="-128"/>
              </a:rPr>
              <a:t>hul</a:t>
            </a:r>
            <a:r>
              <a:rPr lang="en-US" altLang="ja-JP" dirty="0" smtClean="0">
                <a:solidFill>
                  <a:schemeClr val="tx1"/>
                </a:solidFill>
                <a:latin typeface="Calibri" pitchFamily="34" charset="0"/>
                <a:ea typeface="ＭＳ Ｐゴシック" pitchFamily="34" charset="-128"/>
              </a:rPr>
              <a:t> </a:t>
            </a:r>
            <a:r>
              <a:rPr lang="en-US" altLang="ja-JP" dirty="0" err="1" smtClean="0">
                <a:solidFill>
                  <a:schemeClr val="tx1"/>
                </a:solidFill>
                <a:latin typeface="Calibri" pitchFamily="34" charset="0"/>
                <a:ea typeface="ＭＳ Ｐゴシック" pitchFamily="34" charset="-128"/>
              </a:rPr>
              <a:t>plakkate</a:t>
            </a:r>
            <a:r>
              <a:rPr lang="en-US" altLang="ja-JP" dirty="0" smtClean="0">
                <a:solidFill>
                  <a:schemeClr val="tx1"/>
                </a:solidFill>
                <a:latin typeface="Calibri" pitchFamily="34" charset="0"/>
                <a:ea typeface="ＭＳ Ｐゴシック" pitchFamily="34" charset="-128"/>
              </a:rPr>
              <a:t> </a:t>
            </a:r>
            <a:r>
              <a:rPr lang="en-US" altLang="ja-JP" dirty="0" err="1" smtClean="0">
                <a:solidFill>
                  <a:schemeClr val="tx1"/>
                </a:solidFill>
                <a:latin typeface="Calibri" pitchFamily="34" charset="0"/>
                <a:ea typeface="ＭＳ Ｐゴシック" pitchFamily="34" charset="-128"/>
              </a:rPr>
              <a:t>voordat</a:t>
            </a:r>
            <a:r>
              <a:rPr lang="en-US" altLang="ja-JP" dirty="0" smtClean="0">
                <a:solidFill>
                  <a:schemeClr val="tx1"/>
                </a:solidFill>
                <a:latin typeface="Calibri" pitchFamily="34" charset="0"/>
                <a:ea typeface="ＭＳ Ｐゴシック" pitchFamily="34" charset="-128"/>
              </a:rPr>
              <a:t> </a:t>
            </a:r>
            <a:r>
              <a:rPr lang="en-US" altLang="ja-JP" dirty="0" err="1" smtClean="0">
                <a:solidFill>
                  <a:schemeClr val="tx1"/>
                </a:solidFill>
                <a:latin typeface="Calibri" pitchFamily="34" charset="0"/>
                <a:ea typeface="ＭＳ Ｐゴシック" pitchFamily="34" charset="-128"/>
              </a:rPr>
              <a:t>hul</a:t>
            </a:r>
            <a:r>
              <a:rPr lang="en-US" altLang="ja-JP" dirty="0" smtClean="0">
                <a:solidFill>
                  <a:schemeClr val="tx1"/>
                </a:solidFill>
                <a:latin typeface="Calibri" pitchFamily="34" charset="0"/>
                <a:ea typeface="ＭＳ Ｐゴシック" pitchFamily="34" charset="-128"/>
              </a:rPr>
              <a:t> </a:t>
            </a:r>
            <a:r>
              <a:rPr lang="en-US" altLang="ja-JP" dirty="0" err="1" smtClean="0">
                <a:solidFill>
                  <a:schemeClr val="tx1"/>
                </a:solidFill>
                <a:latin typeface="Calibri" pitchFamily="34" charset="0"/>
                <a:ea typeface="ＭＳ Ｐゴシック" pitchFamily="34" charset="-128"/>
              </a:rPr>
              <a:t>aan</a:t>
            </a:r>
            <a:r>
              <a:rPr lang="en-US" altLang="ja-JP" dirty="0" smtClean="0">
                <a:solidFill>
                  <a:schemeClr val="tx1"/>
                </a:solidFill>
                <a:latin typeface="Calibri" pitchFamily="34" charset="0"/>
                <a:ea typeface="ＭＳ Ｐゴシック" pitchFamily="34" charset="-128"/>
              </a:rPr>
              <a:t> die res van die </a:t>
            </a:r>
            <a:r>
              <a:rPr lang="en-US" altLang="ja-JP" dirty="0" err="1" smtClean="0">
                <a:solidFill>
                  <a:schemeClr val="tx1"/>
                </a:solidFill>
                <a:latin typeface="Calibri" pitchFamily="34" charset="0"/>
                <a:ea typeface="ＭＳ Ｐゴシック" pitchFamily="34" charset="-128"/>
              </a:rPr>
              <a:t>klas</a:t>
            </a:r>
            <a:r>
              <a:rPr lang="en-US" altLang="ja-JP" dirty="0" smtClean="0">
                <a:solidFill>
                  <a:schemeClr val="tx1"/>
                </a:solidFill>
                <a:latin typeface="Calibri" pitchFamily="34" charset="0"/>
                <a:ea typeface="ＭＳ Ｐゴシック" pitchFamily="34" charset="-128"/>
              </a:rPr>
              <a:t> </a:t>
            </a:r>
            <a:r>
              <a:rPr lang="en-US" altLang="ja-JP" dirty="0" err="1" smtClean="0">
                <a:solidFill>
                  <a:schemeClr val="tx1"/>
                </a:solidFill>
                <a:latin typeface="Calibri" pitchFamily="34" charset="0"/>
                <a:ea typeface="ＭＳ Ｐゴシック" pitchFamily="34" charset="-128"/>
              </a:rPr>
              <a:t>rapporteer</a:t>
            </a:r>
            <a:r>
              <a:rPr lang="en-US" altLang="ja-JP" dirty="0" smtClean="0">
                <a:solidFill>
                  <a:schemeClr val="tx1"/>
                </a:solidFill>
                <a:latin typeface="Calibri" pitchFamily="34" charset="0"/>
                <a:ea typeface="ＭＳ Ｐゴシック" pitchFamily="34" charset="-128"/>
              </a:rPr>
              <a:t>. </a:t>
            </a:r>
          </a:p>
          <a:p>
            <a:pPr algn="l"/>
            <a:endParaRPr lang="en-ZA" dirty="0" smtClean="0">
              <a:solidFill>
                <a:srgbClr val="898989"/>
              </a:solidFill>
              <a:latin typeface="Calibri" pitchFamily="34" charset="0"/>
              <a:ea typeface="ＭＳ Ｐゴシック" pitchFamily="34" charset="-128"/>
            </a:endParaRPr>
          </a:p>
        </p:txBody>
      </p:sp>
      <p:sp>
        <p:nvSpPr>
          <p:cNvPr id="4" name="Footer Placeholder 3"/>
          <p:cNvSpPr>
            <a:spLocks noGrp="1"/>
          </p:cNvSpPr>
          <p:nvPr>
            <p:ph type="ftr" sz="quarter" idx="11"/>
          </p:nvPr>
        </p:nvSpPr>
        <p:spPr/>
        <p:txBody>
          <a:bodyPr/>
          <a:lstStyle/>
          <a:p>
            <a:pPr>
              <a:defRPr/>
            </a:pPr>
            <a:endParaRPr lang="en-ZA" dirty="0"/>
          </a:p>
        </p:txBody>
      </p:sp>
      <p:sp>
        <p:nvSpPr>
          <p:cNvPr id="57348" name="Slide Number Placeholder 4"/>
          <p:cNvSpPr>
            <a:spLocks noGrp="1"/>
          </p:cNvSpPr>
          <p:nvPr>
            <p:ph type="sldNum" sz="quarter" idx="12"/>
          </p:nvPr>
        </p:nvSpPr>
        <p:spPr>
          <a:noFill/>
        </p:spPr>
        <p:txBody>
          <a:bodyPr/>
          <a:lstStyle/>
          <a:p>
            <a:fld id="{F3A9F292-4D66-4845-96AE-75E1FDE6DE6E}" type="slidenum">
              <a:rPr lang="en-ZA" sz="1200">
                <a:solidFill>
                  <a:srgbClr val="898989"/>
                </a:solidFill>
                <a:latin typeface="Calibri" pitchFamily="34" charset="0"/>
              </a:rPr>
              <a:pPr/>
              <a:t>45</a:t>
            </a:fld>
            <a:endParaRPr lang="en-ZA" sz="1200">
              <a:solidFill>
                <a:srgbClr val="898989"/>
              </a:solidFill>
              <a:latin typeface="Calibri" pitchFamily="34" charset="0"/>
            </a:endParaRPr>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285720" y="0"/>
            <a:ext cx="8401080" cy="785794"/>
          </a:xfrm>
        </p:spPr>
        <p:txBody>
          <a:bodyPr/>
          <a:lstStyle/>
          <a:p>
            <a:pPr eaLnBrk="1" hangingPunct="1"/>
            <a:r>
              <a:rPr lang="en-US" dirty="0" err="1" smtClean="0">
                <a:ea typeface="ＭＳ Ｐゴシック" pitchFamily="34" charset="-128"/>
              </a:rPr>
              <a:t>Wenke</a:t>
            </a:r>
            <a:r>
              <a:rPr lang="en-US" dirty="0" smtClean="0">
                <a:ea typeface="ＭＳ Ｐゴシック" pitchFamily="34" charset="-128"/>
              </a:rPr>
              <a:t> </a:t>
            </a:r>
            <a:r>
              <a:rPr lang="en-US" dirty="0" err="1" smtClean="0">
                <a:ea typeface="ＭＳ Ｐゴシック" pitchFamily="34" charset="-128"/>
              </a:rPr>
              <a:t>vir</a:t>
            </a:r>
            <a:r>
              <a:rPr lang="en-US" dirty="0" smtClean="0">
                <a:ea typeface="ＭＳ Ｐゴシック" pitchFamily="34" charset="-128"/>
              </a:rPr>
              <a:t> </a:t>
            </a:r>
            <a:r>
              <a:rPr lang="en-US" dirty="0" err="1" smtClean="0">
                <a:ea typeface="ＭＳ Ｐゴシック" pitchFamily="34" charset="-128"/>
              </a:rPr>
              <a:t>onderrig</a:t>
            </a:r>
            <a:r>
              <a:rPr lang="en-US" dirty="0" smtClean="0">
                <a:ea typeface="ＭＳ Ｐゴシック" pitchFamily="34" charset="-128"/>
              </a:rPr>
              <a:t> en </a:t>
            </a:r>
            <a:r>
              <a:rPr lang="en-US" dirty="0" err="1" smtClean="0">
                <a:ea typeface="ＭＳ Ｐゴシック" pitchFamily="34" charset="-128"/>
              </a:rPr>
              <a:t>assessering</a:t>
            </a:r>
            <a:endParaRPr lang="en-US" dirty="0" smtClean="0">
              <a:ea typeface="ＭＳ Ｐゴシック" pitchFamily="34" charset="-128"/>
            </a:endParaRPr>
          </a:p>
        </p:txBody>
      </p:sp>
      <p:sp>
        <p:nvSpPr>
          <p:cNvPr id="58370" name="Rectangle 3"/>
          <p:cNvSpPr>
            <a:spLocks noGrp="1" noChangeArrowheads="1"/>
          </p:cNvSpPr>
          <p:nvPr>
            <p:ph type="body" idx="1"/>
          </p:nvPr>
        </p:nvSpPr>
        <p:spPr>
          <a:xfrm>
            <a:off x="457200" y="928670"/>
            <a:ext cx="8229600" cy="5197493"/>
          </a:xfrm>
        </p:spPr>
        <p:txBody>
          <a:bodyPr/>
          <a:lstStyle/>
          <a:p>
            <a:pPr eaLnBrk="1" hangingPunct="1">
              <a:lnSpc>
                <a:spcPct val="80000"/>
              </a:lnSpc>
            </a:pPr>
            <a:endParaRPr lang="en-US" sz="1400" dirty="0" smtClean="0">
              <a:ea typeface="ＭＳ Ｐゴシック" pitchFamily="34" charset="-128"/>
            </a:endParaRPr>
          </a:p>
          <a:p>
            <a:pPr eaLnBrk="1" hangingPunct="1">
              <a:lnSpc>
                <a:spcPct val="80000"/>
              </a:lnSpc>
            </a:pPr>
            <a:r>
              <a:rPr lang="en-US" sz="2000" b="1" dirty="0" err="1" smtClean="0">
                <a:ea typeface="ＭＳ Ｐゴシック" pitchFamily="34" charset="-128"/>
              </a:rPr>
              <a:t>Spotprente</a:t>
            </a:r>
            <a:r>
              <a:rPr lang="en-US" sz="2000" dirty="0" smtClean="0">
                <a:ea typeface="ＭＳ Ｐゴシック" pitchFamily="34" charset="-128"/>
              </a:rPr>
              <a:t>: </a:t>
            </a:r>
            <a:r>
              <a:rPr lang="en-US" sz="2000" dirty="0" err="1" smtClean="0">
                <a:ea typeface="ＭＳ Ｐゴシック" pitchFamily="34" charset="-128"/>
              </a:rPr>
              <a:t>individuele</a:t>
            </a:r>
            <a:r>
              <a:rPr lang="en-US" sz="2000" dirty="0" smtClean="0">
                <a:ea typeface="ＭＳ Ｐゴシック" pitchFamily="34" charset="-128"/>
              </a:rPr>
              <a:t> of </a:t>
            </a:r>
            <a:r>
              <a:rPr lang="en-US" sz="2000" dirty="0" err="1" smtClean="0">
                <a:ea typeface="ＭＳ Ｐゴシック" pitchFamily="34" charset="-128"/>
              </a:rPr>
              <a:t>groepspesifieke</a:t>
            </a:r>
            <a:r>
              <a:rPr lang="en-US" sz="2000" dirty="0" smtClean="0">
                <a:ea typeface="ＭＳ Ｐゴシック" pitchFamily="34" charset="-128"/>
              </a:rPr>
              <a:t> episodes word in </a:t>
            </a:r>
            <a:r>
              <a:rPr lang="en-US" sz="2000" dirty="0" err="1" smtClean="0">
                <a:ea typeface="ＭＳ Ｐゴシック" pitchFamily="34" charset="-128"/>
              </a:rPr>
              <a:t>spotprente</a:t>
            </a:r>
            <a:r>
              <a:rPr lang="en-US" sz="2000" dirty="0" smtClean="0">
                <a:ea typeface="ＭＳ Ｐゴシック" pitchFamily="34" charset="-128"/>
              </a:rPr>
              <a:t> </a:t>
            </a:r>
            <a:r>
              <a:rPr lang="en-US" sz="2000" dirty="0" err="1" smtClean="0">
                <a:ea typeface="ＭＳ Ｐゴシック" pitchFamily="34" charset="-128"/>
              </a:rPr>
              <a:t>vervat</a:t>
            </a:r>
            <a:r>
              <a:rPr lang="en-US" sz="2000" dirty="0" smtClean="0">
                <a:ea typeface="ＭＳ Ｐゴシック" pitchFamily="34" charset="-128"/>
              </a:rPr>
              <a:t> </a:t>
            </a:r>
          </a:p>
          <a:p>
            <a:pPr eaLnBrk="1" hangingPunct="1">
              <a:lnSpc>
                <a:spcPct val="80000"/>
              </a:lnSpc>
            </a:pPr>
            <a:r>
              <a:rPr lang="en-US" sz="2000" b="1" dirty="0" err="1" smtClean="0">
                <a:ea typeface="ＭＳ Ｐゴシック" pitchFamily="34" charset="-128"/>
              </a:rPr>
              <a:t>Onderhoude</a:t>
            </a:r>
            <a:r>
              <a:rPr lang="en-US" sz="2000" dirty="0" smtClean="0">
                <a:ea typeface="ＭＳ Ｐゴシック" pitchFamily="34" charset="-128"/>
              </a:rPr>
              <a:t>: </a:t>
            </a:r>
            <a:r>
              <a:rPr lang="en-US" sz="2000" dirty="0" err="1" smtClean="0">
                <a:ea typeface="ＭＳ Ｐゴシック" pitchFamily="34" charset="-128"/>
              </a:rPr>
              <a:t>gebeure</a:t>
            </a:r>
            <a:r>
              <a:rPr lang="en-US" sz="2000" dirty="0" smtClean="0">
                <a:ea typeface="ＭＳ Ｐゴシック" pitchFamily="34" charset="-128"/>
              </a:rPr>
              <a:t> of </a:t>
            </a:r>
            <a:r>
              <a:rPr lang="en-US" sz="2000" dirty="0" err="1" smtClean="0">
                <a:ea typeface="ＭＳ Ｐゴシック" pitchFamily="34" charset="-128"/>
              </a:rPr>
              <a:t>opinies</a:t>
            </a:r>
            <a:r>
              <a:rPr lang="en-US" sz="2000" dirty="0" smtClean="0">
                <a:ea typeface="ＭＳ Ｐゴシック" pitchFamily="34" charset="-128"/>
              </a:rPr>
              <a:t> word </a:t>
            </a:r>
            <a:r>
              <a:rPr lang="en-US" sz="2000" dirty="0" err="1" smtClean="0">
                <a:ea typeface="ＭＳ Ｐゴシック" pitchFamily="34" charset="-128"/>
              </a:rPr>
              <a:t>deur</a:t>
            </a:r>
            <a:r>
              <a:rPr lang="en-US" sz="2000" dirty="0" smtClean="0">
                <a:ea typeface="ＭＳ Ｐゴシック" pitchFamily="34" charset="-128"/>
              </a:rPr>
              <a:t> </a:t>
            </a:r>
            <a:r>
              <a:rPr lang="en-US" sz="2000" dirty="0" err="1" smtClean="0">
                <a:ea typeface="ＭＳ Ｐゴシック" pitchFamily="34" charset="-128"/>
              </a:rPr>
              <a:t>karakters</a:t>
            </a:r>
            <a:r>
              <a:rPr lang="en-US" sz="2000" dirty="0" smtClean="0">
                <a:ea typeface="ＭＳ Ｐゴシック" pitchFamily="34" charset="-128"/>
              </a:rPr>
              <a:t> </a:t>
            </a:r>
            <a:r>
              <a:rPr lang="en-US" sz="2000" dirty="0" err="1" smtClean="0">
                <a:ea typeface="ＭＳ Ｐゴシック" pitchFamily="34" charset="-128"/>
              </a:rPr>
              <a:t>belig</a:t>
            </a:r>
            <a:endParaRPr lang="en-US" sz="2000" dirty="0" smtClean="0">
              <a:ea typeface="ＭＳ Ｐゴシック" pitchFamily="34" charset="-128"/>
            </a:endParaRPr>
          </a:p>
          <a:p>
            <a:pPr eaLnBrk="1" hangingPunct="1">
              <a:lnSpc>
                <a:spcPct val="80000"/>
              </a:lnSpc>
            </a:pPr>
            <a:r>
              <a:rPr lang="en-US" sz="2000" b="1" dirty="0" err="1" smtClean="0">
                <a:ea typeface="ＭＳ Ｐゴシック" pitchFamily="34" charset="-128"/>
              </a:rPr>
              <a:t>Rolspel</a:t>
            </a:r>
            <a:r>
              <a:rPr lang="en-US" sz="2000" dirty="0" smtClean="0">
                <a:ea typeface="ＭＳ Ｐゴシック" pitchFamily="34" charset="-128"/>
              </a:rPr>
              <a:t>:  </a:t>
            </a:r>
            <a:r>
              <a:rPr lang="en-US" sz="2000" dirty="0" err="1" smtClean="0">
                <a:ea typeface="ＭＳ Ｐゴシック" pitchFamily="34" charset="-128"/>
              </a:rPr>
              <a:t>leerders</a:t>
            </a:r>
            <a:r>
              <a:rPr lang="en-US" sz="2000" dirty="0" smtClean="0">
                <a:ea typeface="ＭＳ Ｐゴシック" pitchFamily="34" charset="-128"/>
              </a:rPr>
              <a:t> </a:t>
            </a:r>
            <a:r>
              <a:rPr lang="en-US" sz="2000" dirty="0" err="1" smtClean="0">
                <a:ea typeface="ＭＳ Ｐゴシック" pitchFamily="34" charset="-128"/>
              </a:rPr>
              <a:t>mag</a:t>
            </a:r>
            <a:r>
              <a:rPr lang="en-US" sz="2000" dirty="0" smtClean="0">
                <a:ea typeface="ＭＳ Ｐゴシック" pitchFamily="34" charset="-128"/>
              </a:rPr>
              <a:t> </a:t>
            </a:r>
            <a:r>
              <a:rPr lang="en-US" sz="2000" dirty="0" err="1" smtClean="0">
                <a:ea typeface="ＭＳ Ｐゴシック" pitchFamily="34" charset="-128"/>
              </a:rPr>
              <a:t>gevra</a:t>
            </a:r>
            <a:r>
              <a:rPr lang="en-US" sz="2000" dirty="0" smtClean="0">
                <a:ea typeface="ＭＳ Ｐゴシック" pitchFamily="34" charset="-128"/>
              </a:rPr>
              <a:t> word </a:t>
            </a:r>
            <a:r>
              <a:rPr lang="en-US" sz="2000" dirty="0" err="1" smtClean="0">
                <a:ea typeface="ＭＳ Ｐゴシック" pitchFamily="34" charset="-128"/>
              </a:rPr>
              <a:t>om</a:t>
            </a:r>
            <a:r>
              <a:rPr lang="en-US" sz="2000" dirty="0" smtClean="0">
                <a:ea typeface="ＭＳ Ｐゴシック" pitchFamily="34" charset="-128"/>
              </a:rPr>
              <a:t> </a:t>
            </a:r>
            <a:r>
              <a:rPr lang="en-US" sz="2000" dirty="0" err="1" smtClean="0">
                <a:ea typeface="ＭＳ Ｐゴシック" pitchFamily="34" charset="-128"/>
              </a:rPr>
              <a:t>karakters</a:t>
            </a:r>
            <a:r>
              <a:rPr lang="en-US" sz="2000" dirty="0" smtClean="0">
                <a:ea typeface="ＭＳ Ｐゴシック" pitchFamily="34" charset="-128"/>
              </a:rPr>
              <a:t> op </a:t>
            </a:r>
            <a:r>
              <a:rPr lang="en-US" sz="2000" dirty="0" err="1" smtClean="0">
                <a:ea typeface="ＭＳ Ｐゴシック" pitchFamily="34" charset="-128"/>
              </a:rPr>
              <a:t>te</a:t>
            </a:r>
            <a:r>
              <a:rPr lang="en-US" sz="2000" dirty="0" smtClean="0">
                <a:ea typeface="ＭＳ Ｐゴシック" pitchFamily="34" charset="-128"/>
              </a:rPr>
              <a:t> </a:t>
            </a:r>
            <a:r>
              <a:rPr lang="en-US" sz="2000" dirty="0" err="1" smtClean="0">
                <a:ea typeface="ＭＳ Ｐゴシック" pitchFamily="34" charset="-128"/>
              </a:rPr>
              <a:t>voer</a:t>
            </a:r>
            <a:r>
              <a:rPr lang="en-US" sz="2000" dirty="0" smtClean="0">
                <a:ea typeface="ＭＳ Ｐゴシック" pitchFamily="34" charset="-128"/>
              </a:rPr>
              <a:t> </a:t>
            </a:r>
          </a:p>
          <a:p>
            <a:pPr eaLnBrk="1" hangingPunct="1">
              <a:lnSpc>
                <a:spcPct val="80000"/>
              </a:lnSpc>
            </a:pPr>
            <a:r>
              <a:rPr lang="en-US" sz="2000" b="1" dirty="0" err="1" smtClean="0">
                <a:ea typeface="ＭＳ Ｐゴシック" pitchFamily="34" charset="-128"/>
              </a:rPr>
              <a:t>Dagboeke</a:t>
            </a:r>
            <a:r>
              <a:rPr lang="en-US" sz="2000" b="1" dirty="0" smtClean="0">
                <a:ea typeface="ＭＳ Ｐゴシック" pitchFamily="34" charset="-128"/>
              </a:rPr>
              <a:t>:</a:t>
            </a:r>
            <a:r>
              <a:rPr lang="en-US" sz="2000" dirty="0" smtClean="0">
                <a:ea typeface="ＭＳ Ｐゴシック" pitchFamily="34" charset="-128"/>
              </a:rPr>
              <a:t> </a:t>
            </a:r>
            <a:r>
              <a:rPr lang="en-US" sz="2000" dirty="0" err="1" smtClean="0">
                <a:ea typeface="ＭＳ Ｐゴシック" pitchFamily="34" charset="-128"/>
              </a:rPr>
              <a:t>leerders</a:t>
            </a:r>
            <a:r>
              <a:rPr lang="en-US" sz="2000" dirty="0" smtClean="0">
                <a:ea typeface="ＭＳ Ｐゴシック" pitchFamily="34" charset="-128"/>
              </a:rPr>
              <a:t> </a:t>
            </a:r>
            <a:r>
              <a:rPr lang="en-US" sz="2000" dirty="0" err="1" smtClean="0">
                <a:ea typeface="ＭＳ Ｐゴシック" pitchFamily="34" charset="-128"/>
              </a:rPr>
              <a:t>skryf</a:t>
            </a:r>
            <a:r>
              <a:rPr lang="en-US" sz="2000" dirty="0" smtClean="0">
                <a:ea typeface="ＭＳ Ｐゴシック" pitchFamily="34" charset="-128"/>
              </a:rPr>
              <a:t> </a:t>
            </a:r>
            <a:r>
              <a:rPr lang="en-US" sz="2000" dirty="0" err="1" smtClean="0">
                <a:ea typeface="ＭＳ Ｐゴシック" pitchFamily="34" charset="-128"/>
              </a:rPr>
              <a:t>uittreksels</a:t>
            </a:r>
            <a:r>
              <a:rPr lang="en-US" sz="2000" dirty="0" smtClean="0">
                <a:ea typeface="ＭＳ Ｐゴシック" pitchFamily="34" charset="-128"/>
              </a:rPr>
              <a:t> van </a:t>
            </a:r>
            <a:r>
              <a:rPr lang="en-US" sz="2000" dirty="0" err="1" smtClean="0">
                <a:ea typeface="ＭＳ Ｐゴシック" pitchFamily="34" charset="-128"/>
              </a:rPr>
              <a:t>verskillende</a:t>
            </a:r>
            <a:r>
              <a:rPr lang="en-US" sz="2000" dirty="0" smtClean="0">
                <a:ea typeface="ＭＳ Ｐゴシック" pitchFamily="34" charset="-128"/>
              </a:rPr>
              <a:t> </a:t>
            </a:r>
            <a:r>
              <a:rPr lang="en-US" sz="2000" dirty="0" err="1" smtClean="0">
                <a:ea typeface="ＭＳ Ｐゴシック" pitchFamily="34" charset="-128"/>
              </a:rPr>
              <a:t>karakters</a:t>
            </a:r>
            <a:r>
              <a:rPr lang="en-US" sz="2000" dirty="0" smtClean="0">
                <a:ea typeface="ＭＳ Ｐゴシック" pitchFamily="34" charset="-128"/>
              </a:rPr>
              <a:t> se </a:t>
            </a:r>
            <a:r>
              <a:rPr lang="en-US" sz="2000" dirty="0" err="1" smtClean="0">
                <a:ea typeface="ＭＳ Ｐゴシック" pitchFamily="34" charset="-128"/>
              </a:rPr>
              <a:t>dagboeke</a:t>
            </a:r>
            <a:r>
              <a:rPr lang="en-US" sz="2000" dirty="0" smtClean="0">
                <a:ea typeface="ＭＳ Ｐゴシック" pitchFamily="34" charset="-128"/>
              </a:rPr>
              <a:t> </a:t>
            </a:r>
            <a:r>
              <a:rPr lang="en-US" sz="2000" dirty="0" err="1" smtClean="0">
                <a:ea typeface="ＭＳ Ｐゴシック" pitchFamily="34" charset="-128"/>
              </a:rPr>
              <a:t>wat</a:t>
            </a:r>
            <a:r>
              <a:rPr lang="en-US" sz="2000" dirty="0" smtClean="0">
                <a:ea typeface="ＭＳ Ｐゴシック" pitchFamily="34" charset="-128"/>
              </a:rPr>
              <a:t> </a:t>
            </a:r>
            <a:r>
              <a:rPr lang="en-US" sz="2000" dirty="0" err="1" smtClean="0">
                <a:ea typeface="ＭＳ Ｐゴシック" pitchFamily="34" charset="-128"/>
              </a:rPr>
              <a:t>gebeure</a:t>
            </a:r>
            <a:r>
              <a:rPr lang="en-US" sz="2000" dirty="0" smtClean="0">
                <a:ea typeface="ＭＳ Ｐゴシック" pitchFamily="34" charset="-128"/>
              </a:rPr>
              <a:t>, </a:t>
            </a:r>
            <a:r>
              <a:rPr lang="en-US" sz="2000" dirty="0" err="1" smtClean="0">
                <a:ea typeface="ＭＳ Ｐゴシック" pitchFamily="34" charset="-128"/>
              </a:rPr>
              <a:t>hulle</a:t>
            </a:r>
            <a:r>
              <a:rPr lang="en-US" sz="2000" dirty="0" smtClean="0">
                <a:ea typeface="ＭＳ Ｐゴシック" pitchFamily="34" charset="-128"/>
              </a:rPr>
              <a:t> </a:t>
            </a:r>
            <a:r>
              <a:rPr lang="en-US" sz="2000" dirty="0" err="1" smtClean="0">
                <a:ea typeface="ＭＳ Ｐゴシック" pitchFamily="34" charset="-128"/>
              </a:rPr>
              <a:t>planne</a:t>
            </a:r>
            <a:r>
              <a:rPr lang="en-US" sz="2000" dirty="0" smtClean="0">
                <a:ea typeface="ＭＳ Ｐゴシック" pitchFamily="34" charset="-128"/>
              </a:rPr>
              <a:t> en </a:t>
            </a:r>
            <a:r>
              <a:rPr lang="en-US" sz="2000" dirty="0" err="1" smtClean="0">
                <a:ea typeface="ＭＳ Ｐゴシック" pitchFamily="34" charset="-128"/>
              </a:rPr>
              <a:t>opinies</a:t>
            </a:r>
            <a:r>
              <a:rPr lang="en-US" sz="2000" dirty="0" smtClean="0">
                <a:ea typeface="ＭＳ Ｐゴシック" pitchFamily="34" charset="-128"/>
              </a:rPr>
              <a:t> </a:t>
            </a:r>
            <a:r>
              <a:rPr lang="en-US" sz="2000" dirty="0" err="1" smtClean="0">
                <a:ea typeface="ＭＳ Ｐゴシック" pitchFamily="34" charset="-128"/>
              </a:rPr>
              <a:t>insluit</a:t>
            </a:r>
            <a:r>
              <a:rPr lang="en-US" sz="2000" dirty="0" smtClean="0">
                <a:ea typeface="ＭＳ Ｐゴシック" pitchFamily="34" charset="-128"/>
              </a:rPr>
              <a:t> </a:t>
            </a:r>
            <a:endParaRPr lang="en-US" altLang="ja-JP" sz="2000" dirty="0" smtClean="0">
              <a:ea typeface="ＭＳ Ｐゴシック" pitchFamily="34" charset="-128"/>
            </a:endParaRPr>
          </a:p>
          <a:p>
            <a:pPr eaLnBrk="1" hangingPunct="1">
              <a:lnSpc>
                <a:spcPct val="80000"/>
              </a:lnSpc>
            </a:pPr>
            <a:r>
              <a:rPr lang="en-US" sz="2000" b="1" dirty="0" err="1" smtClean="0">
                <a:ea typeface="ＭＳ Ｐゴシック" pitchFamily="34" charset="-128"/>
              </a:rPr>
              <a:t>Klasdebat</a:t>
            </a:r>
            <a:r>
              <a:rPr lang="en-US" sz="2000" dirty="0" smtClean="0">
                <a:ea typeface="ＭＳ Ｐゴシック" pitchFamily="34" charset="-128"/>
              </a:rPr>
              <a:t>: die </a:t>
            </a:r>
            <a:r>
              <a:rPr lang="en-US" sz="2000" dirty="0" err="1" smtClean="0">
                <a:ea typeface="ＭＳ Ｐゴシック" pitchFamily="34" charset="-128"/>
              </a:rPr>
              <a:t>onderwerp</a:t>
            </a:r>
            <a:r>
              <a:rPr lang="en-US" sz="2000" dirty="0" smtClean="0">
                <a:ea typeface="ＭＳ Ｐゴシック" pitchFamily="34" charset="-128"/>
              </a:rPr>
              <a:t> van die </a:t>
            </a:r>
            <a:r>
              <a:rPr lang="en-US" sz="2000" dirty="0" err="1" smtClean="0">
                <a:ea typeface="ＭＳ Ｐゴシック" pitchFamily="34" charset="-128"/>
              </a:rPr>
              <a:t>debat</a:t>
            </a:r>
            <a:r>
              <a:rPr lang="en-US" sz="2000" dirty="0" smtClean="0">
                <a:ea typeface="ＭＳ Ｐゴシック" pitchFamily="34" charset="-128"/>
              </a:rPr>
              <a:t> </a:t>
            </a:r>
            <a:r>
              <a:rPr lang="en-US" sz="2000" dirty="0" err="1" smtClean="0">
                <a:ea typeface="ＭＳ Ｐゴシック" pitchFamily="34" charset="-128"/>
              </a:rPr>
              <a:t>kan</a:t>
            </a:r>
            <a:r>
              <a:rPr lang="en-US" sz="2000" dirty="0" smtClean="0">
                <a:ea typeface="ＭＳ Ｐゴシック" pitchFamily="34" charset="-128"/>
              </a:rPr>
              <a:t> op die </a:t>
            </a:r>
            <a:r>
              <a:rPr lang="en-US" sz="2000" dirty="0" err="1" smtClean="0">
                <a:ea typeface="ＭＳ Ｐゴシック" pitchFamily="34" charset="-128"/>
              </a:rPr>
              <a:t>tema</a:t>
            </a:r>
            <a:r>
              <a:rPr lang="en-US" sz="2000" dirty="0" smtClean="0">
                <a:ea typeface="ＭＳ Ｐゴシック" pitchFamily="34" charset="-128"/>
              </a:rPr>
              <a:t> en </a:t>
            </a:r>
            <a:r>
              <a:rPr lang="en-US" sz="2000" dirty="0" err="1" smtClean="0">
                <a:ea typeface="ＭＳ Ｐゴシック" pitchFamily="34" charset="-128"/>
              </a:rPr>
              <a:t>boodskap</a:t>
            </a:r>
            <a:r>
              <a:rPr lang="en-US" sz="2000" dirty="0" smtClean="0">
                <a:ea typeface="ＭＳ Ｐゴシック" pitchFamily="34" charset="-128"/>
              </a:rPr>
              <a:t> van die </a:t>
            </a:r>
            <a:r>
              <a:rPr lang="en-US" sz="2000" dirty="0" err="1" smtClean="0">
                <a:ea typeface="ＭＳ Ｐゴシック" pitchFamily="34" charset="-128"/>
              </a:rPr>
              <a:t>teks</a:t>
            </a:r>
            <a:r>
              <a:rPr lang="en-US" sz="2000" dirty="0" smtClean="0">
                <a:ea typeface="ＭＳ Ｐゴシック" pitchFamily="34" charset="-128"/>
              </a:rPr>
              <a:t> </a:t>
            </a:r>
            <a:r>
              <a:rPr lang="en-US" sz="2000" dirty="0" err="1" smtClean="0">
                <a:ea typeface="ＭＳ Ｐゴシック" pitchFamily="34" charset="-128"/>
              </a:rPr>
              <a:t>gebaseer</a:t>
            </a:r>
            <a:r>
              <a:rPr lang="en-US" sz="2000" dirty="0" smtClean="0">
                <a:ea typeface="ＭＳ Ｐゴシック" pitchFamily="34" charset="-128"/>
              </a:rPr>
              <a:t> </a:t>
            </a:r>
            <a:r>
              <a:rPr lang="en-US" sz="2000" dirty="0" err="1" smtClean="0">
                <a:ea typeface="ＭＳ Ｐゴシック" pitchFamily="34" charset="-128"/>
              </a:rPr>
              <a:t>wees</a:t>
            </a:r>
            <a:r>
              <a:rPr lang="en-US" sz="2000" dirty="0" smtClean="0">
                <a:ea typeface="ＭＳ Ｐゴシック" pitchFamily="34" charset="-128"/>
              </a:rPr>
              <a:t> </a:t>
            </a:r>
          </a:p>
          <a:p>
            <a:pPr eaLnBrk="1" hangingPunct="1">
              <a:lnSpc>
                <a:spcPct val="80000"/>
              </a:lnSpc>
            </a:pPr>
            <a:r>
              <a:rPr lang="en-US" sz="2000" b="1" dirty="0" err="1" smtClean="0">
                <a:ea typeface="ＭＳ Ｐゴシック" pitchFamily="34" charset="-128"/>
              </a:rPr>
              <a:t>Navorsing</a:t>
            </a:r>
            <a:r>
              <a:rPr lang="en-US" sz="2000" dirty="0" smtClean="0">
                <a:ea typeface="ＭＳ Ｐゴシック" pitchFamily="34" charset="-128"/>
              </a:rPr>
              <a:t>: </a:t>
            </a:r>
            <a:r>
              <a:rPr lang="en-US" sz="2000" dirty="0" err="1" smtClean="0">
                <a:ea typeface="ＭＳ Ｐゴシック" pitchFamily="34" charset="-128"/>
              </a:rPr>
              <a:t>leerders</a:t>
            </a:r>
            <a:r>
              <a:rPr lang="en-US" sz="2000" dirty="0" smtClean="0">
                <a:ea typeface="ＭＳ Ｐゴシック" pitchFamily="34" charset="-128"/>
              </a:rPr>
              <a:t> </a:t>
            </a:r>
            <a:r>
              <a:rPr lang="en-US" sz="2000" dirty="0" err="1" smtClean="0">
                <a:ea typeface="ＭＳ Ｐゴシック" pitchFamily="34" charset="-128"/>
              </a:rPr>
              <a:t>mag</a:t>
            </a:r>
            <a:r>
              <a:rPr lang="en-US" sz="2000" dirty="0" smtClean="0">
                <a:ea typeface="ＭＳ Ｐゴシック" pitchFamily="34" charset="-128"/>
              </a:rPr>
              <a:t> stories </a:t>
            </a:r>
            <a:r>
              <a:rPr lang="en-US" sz="2000" dirty="0" err="1" smtClean="0">
                <a:ea typeface="ＭＳ Ｐゴシック" pitchFamily="34" charset="-128"/>
              </a:rPr>
              <a:t>vanuit</a:t>
            </a:r>
            <a:r>
              <a:rPr lang="en-US" sz="2000" dirty="0" smtClean="0">
                <a:ea typeface="ＭＳ Ｐゴシック" pitchFamily="34" charset="-128"/>
              </a:rPr>
              <a:t> </a:t>
            </a:r>
            <a:r>
              <a:rPr lang="en-US" sz="2000" dirty="0" err="1" smtClean="0">
                <a:ea typeface="ＭＳ Ｐゴシック" pitchFamily="34" charset="-128"/>
              </a:rPr>
              <a:t>hul</a:t>
            </a:r>
            <a:r>
              <a:rPr lang="en-US" sz="2000" dirty="0" smtClean="0">
                <a:ea typeface="ＭＳ Ｐゴシック" pitchFamily="34" charset="-128"/>
              </a:rPr>
              <a:t> </a:t>
            </a:r>
            <a:r>
              <a:rPr lang="en-US" sz="2000" dirty="0" err="1" smtClean="0">
                <a:ea typeface="ＭＳ Ｐゴシック" pitchFamily="34" charset="-128"/>
              </a:rPr>
              <a:t>kulturele</a:t>
            </a:r>
            <a:r>
              <a:rPr lang="en-US" sz="2000" dirty="0" smtClean="0">
                <a:ea typeface="ＭＳ Ｐゴシック" pitchFamily="34" charset="-128"/>
              </a:rPr>
              <a:t> </a:t>
            </a:r>
            <a:r>
              <a:rPr lang="en-US" sz="2000" dirty="0" err="1" smtClean="0">
                <a:ea typeface="ＭＳ Ｐゴシック" pitchFamily="34" charset="-128"/>
              </a:rPr>
              <a:t>agtergrond</a:t>
            </a:r>
            <a:r>
              <a:rPr lang="en-US" sz="2000" dirty="0" smtClean="0">
                <a:ea typeface="ＭＳ Ｐゴシック" pitchFamily="34" charset="-128"/>
              </a:rPr>
              <a:t> </a:t>
            </a:r>
            <a:r>
              <a:rPr lang="en-US" sz="2000" dirty="0" err="1" smtClean="0">
                <a:ea typeface="ＭＳ Ｐゴシック" pitchFamily="34" charset="-128"/>
              </a:rPr>
              <a:t>navors</a:t>
            </a:r>
            <a:r>
              <a:rPr lang="en-US" sz="2000" dirty="0" smtClean="0">
                <a:ea typeface="ＭＳ Ｐゴシック" pitchFamily="34" charset="-128"/>
              </a:rPr>
              <a:t> en </a:t>
            </a:r>
            <a:r>
              <a:rPr lang="en-US" sz="2000" dirty="0" err="1" smtClean="0">
                <a:ea typeface="ＭＳ Ｐゴシック" pitchFamily="34" charset="-128"/>
              </a:rPr>
              <a:t>dit</a:t>
            </a:r>
            <a:r>
              <a:rPr lang="en-US" sz="2000" dirty="0" smtClean="0">
                <a:ea typeface="ＭＳ Ｐゴシック" pitchFamily="34" charset="-128"/>
              </a:rPr>
              <a:t> met die </a:t>
            </a:r>
            <a:r>
              <a:rPr lang="en-US" sz="2000" dirty="0" err="1" smtClean="0">
                <a:ea typeface="ＭＳ Ｐゴシック" pitchFamily="34" charset="-128"/>
              </a:rPr>
              <a:t>voorgeskrewe</a:t>
            </a:r>
            <a:r>
              <a:rPr lang="en-US" sz="2000" dirty="0" smtClean="0">
                <a:ea typeface="ＭＳ Ｐゴシック" pitchFamily="34" charset="-128"/>
              </a:rPr>
              <a:t> </a:t>
            </a:r>
            <a:r>
              <a:rPr lang="en-US" sz="2000" dirty="0" err="1" smtClean="0">
                <a:ea typeface="ＭＳ Ｐゴシック" pitchFamily="34" charset="-128"/>
              </a:rPr>
              <a:t>teks</a:t>
            </a:r>
            <a:r>
              <a:rPr lang="en-US" sz="2000" dirty="0" smtClean="0">
                <a:ea typeface="ＭＳ Ｐゴシック" pitchFamily="34" charset="-128"/>
              </a:rPr>
              <a:t> </a:t>
            </a:r>
            <a:r>
              <a:rPr lang="en-US" sz="2000" dirty="0" err="1" smtClean="0">
                <a:ea typeface="ＭＳ Ｐゴシック" pitchFamily="34" charset="-128"/>
              </a:rPr>
              <a:t>vergelyk</a:t>
            </a:r>
            <a:r>
              <a:rPr lang="en-US" sz="2000" dirty="0" smtClean="0">
                <a:ea typeface="ＭＳ Ｐゴシック" pitchFamily="34" charset="-128"/>
              </a:rPr>
              <a:t> </a:t>
            </a:r>
            <a:r>
              <a:rPr lang="en-US" sz="2000" dirty="0" err="1" smtClean="0">
                <a:ea typeface="ＭＳ Ｐゴシック" pitchFamily="34" charset="-128"/>
              </a:rPr>
              <a:t>om</a:t>
            </a:r>
            <a:r>
              <a:rPr lang="en-US" sz="2000" dirty="0" smtClean="0">
                <a:ea typeface="ＭＳ Ｐゴシック" pitchFamily="34" charset="-128"/>
              </a:rPr>
              <a:t> vas </a:t>
            </a:r>
            <a:r>
              <a:rPr lang="en-US" sz="2000" dirty="0" err="1" smtClean="0">
                <a:ea typeface="ＭＳ Ｐゴシック" pitchFamily="34" charset="-128"/>
              </a:rPr>
              <a:t>te</a:t>
            </a:r>
            <a:r>
              <a:rPr lang="en-US" sz="2000" dirty="0" smtClean="0">
                <a:ea typeface="ＭＳ Ｐゴシック" pitchFamily="34" charset="-128"/>
              </a:rPr>
              <a:t> </a:t>
            </a:r>
            <a:r>
              <a:rPr lang="en-US" sz="2000" dirty="0" err="1" smtClean="0">
                <a:ea typeface="ＭＳ Ｐゴシック" pitchFamily="34" charset="-128"/>
              </a:rPr>
              <a:t>stel</a:t>
            </a:r>
            <a:r>
              <a:rPr lang="en-US" sz="2000" dirty="0" smtClean="0">
                <a:ea typeface="ＭＳ Ｐゴシック" pitchFamily="34" charset="-128"/>
              </a:rPr>
              <a:t> of </a:t>
            </a:r>
            <a:r>
              <a:rPr lang="en-US" sz="2000" dirty="0" err="1" smtClean="0">
                <a:ea typeface="ＭＳ Ｐゴシック" pitchFamily="34" charset="-128"/>
              </a:rPr>
              <a:t>daar</a:t>
            </a:r>
            <a:r>
              <a:rPr lang="en-US" sz="2000" dirty="0" smtClean="0">
                <a:ea typeface="ＭＳ Ｐゴシック" pitchFamily="34" charset="-128"/>
              </a:rPr>
              <a:t> </a:t>
            </a:r>
            <a:r>
              <a:rPr lang="en-US" sz="2000" dirty="0" err="1" smtClean="0">
                <a:ea typeface="ＭＳ Ｐゴシック" pitchFamily="34" charset="-128"/>
              </a:rPr>
              <a:t>enige</a:t>
            </a:r>
            <a:r>
              <a:rPr lang="en-US" sz="2000" dirty="0" smtClean="0">
                <a:ea typeface="ＭＳ Ｐゴシック" pitchFamily="34" charset="-128"/>
              </a:rPr>
              <a:t> </a:t>
            </a:r>
            <a:r>
              <a:rPr lang="en-US" sz="2000" dirty="0" err="1" smtClean="0">
                <a:ea typeface="ＭＳ Ｐゴシック" pitchFamily="34" charset="-128"/>
              </a:rPr>
              <a:t>verband</a:t>
            </a:r>
            <a:r>
              <a:rPr lang="en-US" sz="2000" dirty="0" smtClean="0">
                <a:ea typeface="ＭＳ Ｐゴシック" pitchFamily="34" charset="-128"/>
              </a:rPr>
              <a:t> is. </a:t>
            </a:r>
            <a:r>
              <a:rPr lang="en-US" sz="2000" dirty="0" err="1" smtClean="0">
                <a:ea typeface="ＭＳ Ｐゴシック" pitchFamily="34" charset="-128"/>
              </a:rPr>
              <a:t>Dit</a:t>
            </a:r>
            <a:r>
              <a:rPr lang="en-US" sz="2000" dirty="0" smtClean="0">
                <a:ea typeface="ＭＳ Ｐゴシック" pitchFamily="34" charset="-128"/>
              </a:rPr>
              <a:t> </a:t>
            </a:r>
            <a:r>
              <a:rPr lang="en-US" sz="2000" dirty="0" err="1" smtClean="0">
                <a:ea typeface="ＭＳ Ｐゴシック" pitchFamily="34" charset="-128"/>
              </a:rPr>
              <a:t>kan</a:t>
            </a:r>
            <a:r>
              <a:rPr lang="en-US" sz="2000" dirty="0" smtClean="0">
                <a:ea typeface="ＭＳ Ｐゴシック" pitchFamily="34" charset="-128"/>
              </a:rPr>
              <a:t> </a:t>
            </a:r>
            <a:r>
              <a:rPr lang="en-US" sz="2000" dirty="0" err="1" smtClean="0">
                <a:ea typeface="ＭＳ Ｐゴシック" pitchFamily="34" charset="-128"/>
              </a:rPr>
              <a:t>aan</a:t>
            </a:r>
            <a:r>
              <a:rPr lang="en-US" sz="2000" dirty="0" smtClean="0">
                <a:ea typeface="ＭＳ Ｐゴシック" pitchFamily="34" charset="-128"/>
              </a:rPr>
              <a:t> die </a:t>
            </a:r>
            <a:r>
              <a:rPr lang="en-US" sz="2000" dirty="0" err="1" smtClean="0">
                <a:ea typeface="ＭＳ Ｐゴシック" pitchFamily="34" charset="-128"/>
              </a:rPr>
              <a:t>klas</a:t>
            </a:r>
            <a:r>
              <a:rPr lang="en-US" sz="2000" dirty="0" smtClean="0">
                <a:ea typeface="ＭＳ Ｐゴシック" pitchFamily="34" charset="-128"/>
              </a:rPr>
              <a:t> </a:t>
            </a:r>
            <a:r>
              <a:rPr lang="en-US" sz="2000" dirty="0" err="1" smtClean="0">
                <a:ea typeface="ＭＳ Ｐゴシック" pitchFamily="34" charset="-128"/>
              </a:rPr>
              <a:t>vertel</a:t>
            </a:r>
            <a:r>
              <a:rPr lang="en-US" sz="2000" dirty="0" smtClean="0">
                <a:ea typeface="ＭＳ Ｐゴシック" pitchFamily="34" charset="-128"/>
              </a:rPr>
              <a:t> word. </a:t>
            </a:r>
          </a:p>
          <a:p>
            <a:pPr eaLnBrk="1" hangingPunct="1">
              <a:lnSpc>
                <a:spcPct val="80000"/>
              </a:lnSpc>
            </a:pPr>
            <a:r>
              <a:rPr lang="en-US" sz="2000" b="1" dirty="0" err="1" smtClean="0">
                <a:ea typeface="ＭＳ Ｐゴシック" pitchFamily="34" charset="-128"/>
              </a:rPr>
              <a:t>Huldeblyk</a:t>
            </a:r>
            <a:r>
              <a:rPr lang="en-US" sz="2000" dirty="0" smtClean="0">
                <a:ea typeface="ＭＳ Ｐゴシック" pitchFamily="34" charset="-128"/>
              </a:rPr>
              <a:t>: </a:t>
            </a:r>
            <a:r>
              <a:rPr lang="en-US" sz="2000" dirty="0" err="1" smtClean="0">
                <a:ea typeface="ＭＳ Ｐゴシック" pitchFamily="34" charset="-128"/>
              </a:rPr>
              <a:t>leerders</a:t>
            </a:r>
            <a:r>
              <a:rPr lang="en-US" sz="2000" dirty="0" smtClean="0">
                <a:ea typeface="ＭＳ Ｐゴシック" pitchFamily="34" charset="-128"/>
              </a:rPr>
              <a:t> </a:t>
            </a:r>
            <a:r>
              <a:rPr lang="en-US" sz="2000" dirty="0" err="1" smtClean="0">
                <a:ea typeface="ＭＳ Ｐゴシック" pitchFamily="34" charset="-128"/>
              </a:rPr>
              <a:t>kan</a:t>
            </a:r>
            <a:r>
              <a:rPr lang="en-US" sz="2000" dirty="0" smtClean="0">
                <a:ea typeface="ＭＳ Ｐゴシック" pitchFamily="34" charset="-128"/>
              </a:rPr>
              <a:t> </a:t>
            </a:r>
            <a:r>
              <a:rPr lang="en-US" altLang="en-US" sz="2000" dirty="0" smtClean="0">
                <a:ea typeface="ＭＳ Ｐゴシック" pitchFamily="34" charset="-128"/>
              </a:rPr>
              <a:t>‘</a:t>
            </a:r>
            <a:r>
              <a:rPr lang="en-US" sz="2000" dirty="0" smtClean="0">
                <a:ea typeface="ＭＳ Ｐゴシック" pitchFamily="34" charset="-128"/>
              </a:rPr>
              <a:t>n </a:t>
            </a:r>
            <a:r>
              <a:rPr lang="en-US" sz="2000" dirty="0" err="1" smtClean="0">
                <a:ea typeface="ＭＳ Ｐゴシック" pitchFamily="34" charset="-128"/>
              </a:rPr>
              <a:t>huldeblyk</a:t>
            </a:r>
            <a:r>
              <a:rPr lang="en-US" sz="2000" dirty="0" smtClean="0">
                <a:ea typeface="ＭＳ Ｐゴシック" pitchFamily="34" charset="-128"/>
              </a:rPr>
              <a:t> </a:t>
            </a:r>
            <a:r>
              <a:rPr lang="en-US" sz="2000" dirty="0" err="1" smtClean="0">
                <a:ea typeface="ＭＳ Ｐゴシック" pitchFamily="34" charset="-128"/>
              </a:rPr>
              <a:t>skryf</a:t>
            </a:r>
            <a:r>
              <a:rPr lang="en-US" sz="2000" dirty="0" smtClean="0">
                <a:ea typeface="ＭＳ Ｐゴシック" pitchFamily="34" charset="-128"/>
              </a:rPr>
              <a:t> </a:t>
            </a:r>
            <a:r>
              <a:rPr lang="en-US" sz="2000" dirty="0" err="1" smtClean="0">
                <a:ea typeface="ＭＳ Ｐゴシック" pitchFamily="34" charset="-128"/>
              </a:rPr>
              <a:t>oor</a:t>
            </a:r>
            <a:r>
              <a:rPr lang="en-US" sz="2000" dirty="0" smtClean="0">
                <a:ea typeface="ＭＳ Ｐゴシック" pitchFamily="34" charset="-128"/>
              </a:rPr>
              <a:t> </a:t>
            </a:r>
            <a:r>
              <a:rPr lang="en-US" altLang="en-US" sz="2000" dirty="0" smtClean="0">
                <a:ea typeface="ＭＳ Ｐゴシック" pitchFamily="34" charset="-128"/>
              </a:rPr>
              <a:t>‘</a:t>
            </a:r>
            <a:r>
              <a:rPr lang="en-US" sz="2000" dirty="0" smtClean="0">
                <a:ea typeface="ＭＳ Ｐゴシック" pitchFamily="34" charset="-128"/>
              </a:rPr>
              <a:t>n </a:t>
            </a:r>
            <a:r>
              <a:rPr lang="en-US" sz="2000" dirty="0" err="1" smtClean="0">
                <a:ea typeface="ＭＳ Ｐゴシック" pitchFamily="34" charset="-128"/>
              </a:rPr>
              <a:t>karakter</a:t>
            </a:r>
            <a:r>
              <a:rPr lang="en-US" sz="2000" dirty="0" smtClean="0">
                <a:ea typeface="ＭＳ Ｐゴシック" pitchFamily="34" charset="-128"/>
              </a:rPr>
              <a:t> </a:t>
            </a:r>
            <a:r>
              <a:rPr lang="en-US" sz="2000" dirty="0" err="1" smtClean="0">
                <a:ea typeface="ＭＳ Ｐゴシック" pitchFamily="34" charset="-128"/>
              </a:rPr>
              <a:t>wat</a:t>
            </a:r>
            <a:r>
              <a:rPr lang="en-US" sz="2000" dirty="0" smtClean="0">
                <a:ea typeface="ＭＳ Ｐゴシック" pitchFamily="34" charset="-128"/>
              </a:rPr>
              <a:t> </a:t>
            </a:r>
            <a:r>
              <a:rPr lang="en-US" sz="2000" dirty="0" err="1" smtClean="0">
                <a:ea typeface="ＭＳ Ｐゴシック" pitchFamily="34" charset="-128"/>
              </a:rPr>
              <a:t>voor</a:t>
            </a:r>
            <a:r>
              <a:rPr lang="en-US" sz="2000" dirty="0" smtClean="0">
                <a:ea typeface="ＭＳ Ｐゴシック" pitchFamily="34" charset="-128"/>
              </a:rPr>
              <a:t> die </a:t>
            </a:r>
            <a:r>
              <a:rPr lang="en-US" sz="2000" dirty="0" err="1" smtClean="0">
                <a:ea typeface="ＭＳ Ｐゴシック" pitchFamily="34" charset="-128"/>
              </a:rPr>
              <a:t>einde</a:t>
            </a:r>
            <a:r>
              <a:rPr lang="en-US" sz="2000" dirty="0" smtClean="0">
                <a:ea typeface="ＭＳ Ｐゴシック" pitchFamily="34" charset="-128"/>
              </a:rPr>
              <a:t> van die </a:t>
            </a:r>
            <a:r>
              <a:rPr lang="en-US" sz="2000" dirty="0" err="1" smtClean="0">
                <a:ea typeface="ＭＳ Ｐゴシック" pitchFamily="34" charset="-128"/>
              </a:rPr>
              <a:t>storie</a:t>
            </a:r>
            <a:r>
              <a:rPr lang="en-US" sz="2000" dirty="0" smtClean="0">
                <a:ea typeface="ＭＳ Ｐゴシック" pitchFamily="34" charset="-128"/>
              </a:rPr>
              <a:t> </a:t>
            </a:r>
            <a:r>
              <a:rPr lang="en-US" sz="2000" dirty="0" err="1" smtClean="0">
                <a:ea typeface="ＭＳ Ｐゴシック" pitchFamily="34" charset="-128"/>
              </a:rPr>
              <a:t>sterf</a:t>
            </a:r>
            <a:r>
              <a:rPr lang="en-US" sz="2000" dirty="0" smtClean="0">
                <a:ea typeface="ＭＳ Ｐゴシック" pitchFamily="34" charset="-128"/>
              </a:rPr>
              <a:t> </a:t>
            </a:r>
          </a:p>
          <a:p>
            <a:pPr eaLnBrk="1" hangingPunct="1">
              <a:lnSpc>
                <a:spcPct val="80000"/>
              </a:lnSpc>
            </a:pPr>
            <a:r>
              <a:rPr lang="en-US" sz="2000" b="1" dirty="0" err="1" smtClean="0">
                <a:ea typeface="ＭＳ Ｐゴシック" pitchFamily="34" charset="-128"/>
              </a:rPr>
              <a:t>Legkaarttegniek</a:t>
            </a:r>
            <a:r>
              <a:rPr lang="en-US" sz="2000" b="1" dirty="0" smtClean="0">
                <a:ea typeface="ＭＳ Ｐゴシック" pitchFamily="34" charset="-128"/>
              </a:rPr>
              <a:t>: </a:t>
            </a:r>
            <a:r>
              <a:rPr lang="en-US" sz="2000" dirty="0" smtClean="0">
                <a:ea typeface="ＭＳ Ｐゴシック" pitchFamily="34" charset="-128"/>
              </a:rPr>
              <a:t>die </a:t>
            </a:r>
            <a:r>
              <a:rPr lang="en-US" sz="2000" dirty="0" err="1" smtClean="0">
                <a:ea typeface="ＭＳ Ｐゴシック" pitchFamily="34" charset="-128"/>
              </a:rPr>
              <a:t>onderwyser</a:t>
            </a:r>
            <a:r>
              <a:rPr lang="en-US" sz="2000" dirty="0" smtClean="0">
                <a:ea typeface="ＭＳ Ｐゴシック" pitchFamily="34" charset="-128"/>
              </a:rPr>
              <a:t> </a:t>
            </a:r>
            <a:r>
              <a:rPr lang="en-US" sz="2000" dirty="0" err="1" smtClean="0">
                <a:ea typeface="ＭＳ Ｐゴシック" pitchFamily="34" charset="-128"/>
              </a:rPr>
              <a:t>verdeel</a:t>
            </a:r>
            <a:r>
              <a:rPr lang="en-US" sz="2000" dirty="0" smtClean="0">
                <a:ea typeface="ＭＳ Ｐゴシック" pitchFamily="34" charset="-128"/>
              </a:rPr>
              <a:t> die </a:t>
            </a:r>
            <a:r>
              <a:rPr lang="en-US" sz="2000" dirty="0" err="1" smtClean="0">
                <a:ea typeface="ＭＳ Ｐゴシック" pitchFamily="34" charset="-128"/>
              </a:rPr>
              <a:t>teks</a:t>
            </a:r>
            <a:r>
              <a:rPr lang="en-US" sz="2000" dirty="0" smtClean="0">
                <a:ea typeface="ＭＳ Ｐゴシック" pitchFamily="34" charset="-128"/>
              </a:rPr>
              <a:t> in </a:t>
            </a:r>
            <a:r>
              <a:rPr lang="en-US" sz="2000" dirty="0" err="1" smtClean="0">
                <a:ea typeface="ＭＳ Ｐゴシック" pitchFamily="34" charset="-128"/>
              </a:rPr>
              <a:t>eenhede</a:t>
            </a:r>
            <a:r>
              <a:rPr lang="en-US" sz="2000" dirty="0" smtClean="0">
                <a:ea typeface="ＭＳ Ｐゴシック" pitchFamily="34" charset="-128"/>
              </a:rPr>
              <a:t> en die </a:t>
            </a:r>
            <a:r>
              <a:rPr lang="en-US" sz="2000" dirty="0" err="1" smtClean="0">
                <a:ea typeface="ＭＳ Ｐゴシック" pitchFamily="34" charset="-128"/>
              </a:rPr>
              <a:t>leerders</a:t>
            </a:r>
            <a:r>
              <a:rPr lang="en-US" sz="2000" dirty="0" smtClean="0">
                <a:ea typeface="ＭＳ Ｐゴシック" pitchFamily="34" charset="-128"/>
              </a:rPr>
              <a:t> </a:t>
            </a:r>
            <a:r>
              <a:rPr lang="en-US" sz="2000" dirty="0" err="1" smtClean="0">
                <a:ea typeface="ＭＳ Ｐゴシック" pitchFamily="34" charset="-128"/>
              </a:rPr>
              <a:t>moet</a:t>
            </a:r>
            <a:r>
              <a:rPr lang="en-US" sz="2000" dirty="0" smtClean="0">
                <a:ea typeface="ＭＳ Ｐゴシック" pitchFamily="34" charset="-128"/>
              </a:rPr>
              <a:t> </a:t>
            </a:r>
            <a:r>
              <a:rPr lang="en-US" sz="2000" dirty="0" err="1" smtClean="0">
                <a:ea typeface="ＭＳ Ｐゴシック" pitchFamily="34" charset="-128"/>
              </a:rPr>
              <a:t>dit</a:t>
            </a:r>
            <a:r>
              <a:rPr lang="en-US" sz="2000" dirty="0" smtClean="0">
                <a:ea typeface="ＭＳ Ｐゴシック" pitchFamily="34" charset="-128"/>
              </a:rPr>
              <a:t> </a:t>
            </a:r>
            <a:r>
              <a:rPr lang="en-US" sz="2000" dirty="0" err="1" smtClean="0">
                <a:ea typeface="ＭＳ Ｐゴシック" pitchFamily="34" charset="-128"/>
              </a:rPr>
              <a:t>weer</a:t>
            </a:r>
            <a:r>
              <a:rPr lang="en-US" sz="2000" dirty="0" smtClean="0">
                <a:ea typeface="ＭＳ Ｐゴシック" pitchFamily="34" charset="-128"/>
              </a:rPr>
              <a:t> </a:t>
            </a:r>
            <a:r>
              <a:rPr lang="en-US" sz="2000" dirty="0" err="1" smtClean="0">
                <a:ea typeface="ＭＳ Ｐゴシック" pitchFamily="34" charset="-128"/>
              </a:rPr>
              <a:t>aanmekaar</a:t>
            </a:r>
            <a:r>
              <a:rPr lang="en-US" sz="2000" dirty="0" smtClean="0">
                <a:ea typeface="ＭＳ Ｐゴシック" pitchFamily="34" charset="-128"/>
              </a:rPr>
              <a:t> </a:t>
            </a:r>
            <a:r>
              <a:rPr lang="en-US" sz="2000" dirty="0" err="1" smtClean="0">
                <a:ea typeface="ＭＳ Ｐゴシック" pitchFamily="34" charset="-128"/>
              </a:rPr>
              <a:t>las</a:t>
            </a:r>
            <a:r>
              <a:rPr lang="en-US" sz="2000" dirty="0" smtClean="0">
                <a:ea typeface="ＭＳ Ｐゴシック" pitchFamily="34" charset="-128"/>
              </a:rPr>
              <a:t> </a:t>
            </a:r>
          </a:p>
          <a:p>
            <a:pPr eaLnBrk="1" hangingPunct="1">
              <a:lnSpc>
                <a:spcPct val="80000"/>
              </a:lnSpc>
            </a:pPr>
            <a:r>
              <a:rPr lang="en-US" sz="2000" b="1" dirty="0" err="1" smtClean="0">
                <a:ea typeface="ＭＳ Ｐゴシック" pitchFamily="34" charset="-128"/>
              </a:rPr>
              <a:t>Maak</a:t>
            </a:r>
            <a:r>
              <a:rPr lang="en-US" sz="2000" b="1" dirty="0" smtClean="0">
                <a:ea typeface="ＭＳ Ｐゴシック" pitchFamily="34" charset="-128"/>
              </a:rPr>
              <a:t> </a:t>
            </a:r>
            <a:r>
              <a:rPr lang="en-US" altLang="en-US" sz="2000" b="1" dirty="0" smtClean="0">
                <a:ea typeface="ＭＳ Ｐゴシック" pitchFamily="34" charset="-128"/>
              </a:rPr>
              <a:t>‘</a:t>
            </a:r>
            <a:r>
              <a:rPr lang="en-US" sz="2000" b="1" dirty="0" smtClean="0">
                <a:ea typeface="ＭＳ Ｐゴシック" pitchFamily="34" charset="-128"/>
              </a:rPr>
              <a:t>n collage: </a:t>
            </a:r>
            <a:r>
              <a:rPr lang="en-US" sz="2000" dirty="0" err="1" smtClean="0">
                <a:ea typeface="ＭＳ Ｐゴシック" pitchFamily="34" charset="-128"/>
              </a:rPr>
              <a:t>leerders</a:t>
            </a:r>
            <a:r>
              <a:rPr lang="en-US" sz="2000" dirty="0" smtClean="0">
                <a:ea typeface="ＭＳ Ｐゴシック" pitchFamily="34" charset="-128"/>
              </a:rPr>
              <a:t> </a:t>
            </a:r>
            <a:r>
              <a:rPr lang="en-US" sz="2000" dirty="0" err="1" smtClean="0">
                <a:ea typeface="ＭＳ Ｐゴシック" pitchFamily="34" charset="-128"/>
              </a:rPr>
              <a:t>demonstreer</a:t>
            </a:r>
            <a:r>
              <a:rPr lang="en-US" sz="2000" dirty="0" smtClean="0">
                <a:ea typeface="ＭＳ Ｐゴシック" pitchFamily="34" charset="-128"/>
              </a:rPr>
              <a:t> </a:t>
            </a:r>
            <a:r>
              <a:rPr lang="en-US" sz="2000" dirty="0" err="1" smtClean="0">
                <a:ea typeface="ＭＳ Ｐゴシック" pitchFamily="34" charset="-128"/>
              </a:rPr>
              <a:t>hulle</a:t>
            </a:r>
            <a:r>
              <a:rPr lang="en-US" sz="2000" dirty="0" smtClean="0">
                <a:ea typeface="ＭＳ Ｐゴシック" pitchFamily="34" charset="-128"/>
              </a:rPr>
              <a:t> </a:t>
            </a:r>
            <a:r>
              <a:rPr lang="en-US" sz="2000" dirty="0" err="1" smtClean="0">
                <a:ea typeface="ＭＳ Ｐゴシック" pitchFamily="34" charset="-128"/>
              </a:rPr>
              <a:t>interpretasie</a:t>
            </a:r>
            <a:r>
              <a:rPr lang="en-US" sz="2000" dirty="0" smtClean="0">
                <a:ea typeface="ＭＳ Ｐゴシック" pitchFamily="34" charset="-128"/>
              </a:rPr>
              <a:t> van </a:t>
            </a:r>
            <a:r>
              <a:rPr lang="en-US" altLang="en-US" sz="2000" dirty="0" smtClean="0">
                <a:ea typeface="ＭＳ Ｐゴシック" pitchFamily="34" charset="-128"/>
              </a:rPr>
              <a:t>‘</a:t>
            </a:r>
            <a:r>
              <a:rPr lang="en-US" sz="2000" dirty="0" smtClean="0">
                <a:ea typeface="ＭＳ Ｐゴシック" pitchFamily="34" charset="-128"/>
              </a:rPr>
              <a:t>n </a:t>
            </a:r>
            <a:r>
              <a:rPr lang="en-US" sz="2000" dirty="0" err="1" smtClean="0">
                <a:ea typeface="ＭＳ Ｐゴシック" pitchFamily="34" charset="-128"/>
              </a:rPr>
              <a:t>gedig</a:t>
            </a:r>
            <a:r>
              <a:rPr lang="en-US" sz="2000" dirty="0" smtClean="0">
                <a:ea typeface="ＭＳ Ｐゴシック" pitchFamily="34" charset="-128"/>
              </a:rPr>
              <a:t> of </a:t>
            </a:r>
            <a:r>
              <a:rPr lang="en-US" sz="2000" dirty="0" err="1" smtClean="0">
                <a:ea typeface="ＭＳ Ｐゴシック" pitchFamily="34" charset="-128"/>
              </a:rPr>
              <a:t>storie</a:t>
            </a:r>
            <a:r>
              <a:rPr lang="en-US" sz="2000" dirty="0" smtClean="0">
                <a:ea typeface="ＭＳ Ｐゴシック" pitchFamily="34" charset="-128"/>
              </a:rPr>
              <a:t> </a:t>
            </a:r>
            <a:r>
              <a:rPr lang="en-US" sz="2000" dirty="0" err="1" smtClean="0">
                <a:ea typeface="ＭＳ Ｐゴシック" pitchFamily="34" charset="-128"/>
              </a:rPr>
              <a:t>deur</a:t>
            </a:r>
            <a:r>
              <a:rPr lang="en-US" sz="2000" dirty="0" smtClean="0">
                <a:ea typeface="ＭＳ Ｐゴシック" pitchFamily="34" charset="-128"/>
              </a:rPr>
              <a:t> </a:t>
            </a:r>
            <a:r>
              <a:rPr lang="en-US" sz="2000" dirty="0" err="1" smtClean="0">
                <a:ea typeface="ＭＳ Ｐゴシック" pitchFamily="34" charset="-128"/>
              </a:rPr>
              <a:t>prente</a:t>
            </a:r>
            <a:r>
              <a:rPr lang="en-US" sz="2000" dirty="0" smtClean="0">
                <a:ea typeface="ＭＳ Ｐゴシック" pitchFamily="34" charset="-128"/>
              </a:rPr>
              <a:t> en </a:t>
            </a:r>
            <a:r>
              <a:rPr lang="en-US" sz="2000" dirty="0" err="1" smtClean="0">
                <a:ea typeface="ＭＳ Ｐゴシック" pitchFamily="34" charset="-128"/>
              </a:rPr>
              <a:t>woorde</a:t>
            </a:r>
            <a:r>
              <a:rPr lang="en-US" sz="2000" dirty="0" smtClean="0">
                <a:ea typeface="ＭＳ Ｐゴシック" pitchFamily="34" charset="-128"/>
              </a:rPr>
              <a:t> </a:t>
            </a:r>
            <a:r>
              <a:rPr lang="en-US" sz="2000" dirty="0" err="1" smtClean="0">
                <a:ea typeface="ＭＳ Ｐゴシック" pitchFamily="34" charset="-128"/>
              </a:rPr>
              <a:t>te</a:t>
            </a:r>
            <a:r>
              <a:rPr lang="en-US" sz="2000" dirty="0" smtClean="0">
                <a:ea typeface="ＭＳ Ｐゴシック" pitchFamily="34" charset="-128"/>
              </a:rPr>
              <a:t> </a:t>
            </a:r>
            <a:r>
              <a:rPr lang="en-US" sz="2000" dirty="0" err="1" smtClean="0">
                <a:ea typeface="ＭＳ Ｐゴシック" pitchFamily="34" charset="-128"/>
              </a:rPr>
              <a:t>gebruik</a:t>
            </a:r>
            <a:r>
              <a:rPr lang="en-US" sz="2000" dirty="0" smtClean="0">
                <a:ea typeface="ＭＳ Ｐゴシック" pitchFamily="34" charset="-128"/>
              </a:rPr>
              <a:t> </a:t>
            </a:r>
            <a:r>
              <a:rPr lang="en-US" sz="2000" dirty="0" err="1" smtClean="0">
                <a:ea typeface="ＭＳ Ｐゴシック" pitchFamily="34" charset="-128"/>
              </a:rPr>
              <a:t>om</a:t>
            </a:r>
            <a:r>
              <a:rPr lang="en-US" sz="2000" dirty="0" smtClean="0">
                <a:ea typeface="ＭＳ Ｐゴシック" pitchFamily="34" charset="-128"/>
              </a:rPr>
              <a:t> </a:t>
            </a:r>
            <a:r>
              <a:rPr lang="en-US" altLang="en-US" sz="2000" dirty="0" smtClean="0">
                <a:ea typeface="ＭＳ Ｐゴシック" pitchFamily="34" charset="-128"/>
              </a:rPr>
              <a:t>‘</a:t>
            </a:r>
            <a:r>
              <a:rPr lang="en-US" sz="2000" dirty="0" smtClean="0">
                <a:ea typeface="ＭＳ Ｐゴシック" pitchFamily="34" charset="-128"/>
              </a:rPr>
              <a:t>n collage </a:t>
            </a:r>
            <a:r>
              <a:rPr lang="en-US" sz="2000" dirty="0" err="1" smtClean="0">
                <a:ea typeface="ＭＳ Ｐゴシック" pitchFamily="34" charset="-128"/>
              </a:rPr>
              <a:t>te</a:t>
            </a:r>
            <a:r>
              <a:rPr lang="en-US" sz="2000" dirty="0" smtClean="0">
                <a:ea typeface="ＭＳ Ｐゴシック" pitchFamily="34" charset="-128"/>
              </a:rPr>
              <a:t> </a:t>
            </a:r>
            <a:r>
              <a:rPr lang="en-US" sz="2000" dirty="0" err="1" smtClean="0">
                <a:ea typeface="ＭＳ Ｐゴシック" pitchFamily="34" charset="-128"/>
              </a:rPr>
              <a:t>maak</a:t>
            </a:r>
            <a:endParaRPr lang="en-US" sz="2000" dirty="0" smtClean="0">
              <a:ea typeface="ＭＳ Ｐゴシック" pitchFamily="34" charset="-128"/>
            </a:endParaRPr>
          </a:p>
        </p:txBody>
      </p:sp>
      <p:sp>
        <p:nvSpPr>
          <p:cNvPr id="58371" name="Slide Number Placeholder 3"/>
          <p:cNvSpPr>
            <a:spLocks noGrp="1"/>
          </p:cNvSpPr>
          <p:nvPr>
            <p:ph type="sldNum" sz="quarter" idx="4294967295"/>
          </p:nvPr>
        </p:nvSpPr>
        <p:spPr>
          <a:xfrm>
            <a:off x="6553200" y="6245225"/>
            <a:ext cx="2133600" cy="476250"/>
          </a:xfrm>
          <a:prstGeom prst="rect">
            <a:avLst/>
          </a:prstGeom>
          <a:noFill/>
        </p:spPr>
        <p:txBody>
          <a:bodyPr/>
          <a:lstStyle/>
          <a:p>
            <a:fld id="{E1AEDFAB-A06D-4B92-BB59-E05C01D726A8}" type="slidenum">
              <a:rPr lang="en-US"/>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ctrTitle"/>
          </p:nvPr>
        </p:nvSpPr>
        <p:spPr>
          <a:xfrm>
            <a:off x="395288" y="0"/>
            <a:ext cx="8423275" cy="785813"/>
          </a:xfrm>
        </p:spPr>
        <p:txBody>
          <a:bodyPr/>
          <a:lstStyle/>
          <a:p>
            <a:r>
              <a:rPr lang="en-US" sz="3600" b="1" dirty="0" err="1" smtClean="0">
                <a:ea typeface="ＭＳ Ｐゴシック" pitchFamily="34" charset="-128"/>
              </a:rPr>
              <a:t>Wenke</a:t>
            </a:r>
            <a:r>
              <a:rPr lang="en-US" sz="3600" b="1" dirty="0" smtClean="0">
                <a:ea typeface="ＭＳ Ｐゴシック" pitchFamily="34" charset="-128"/>
              </a:rPr>
              <a:t> </a:t>
            </a:r>
            <a:r>
              <a:rPr lang="en-US" sz="3600" b="1" dirty="0" err="1" smtClean="0">
                <a:ea typeface="ＭＳ Ｐゴシック" pitchFamily="34" charset="-128"/>
              </a:rPr>
              <a:t>vir</a:t>
            </a:r>
            <a:r>
              <a:rPr lang="en-US" sz="3600" b="1" dirty="0" smtClean="0">
                <a:ea typeface="ＭＳ Ｐゴシック" pitchFamily="34" charset="-128"/>
              </a:rPr>
              <a:t> </a:t>
            </a:r>
            <a:r>
              <a:rPr lang="en-US" sz="3600" b="1" dirty="0" err="1" smtClean="0">
                <a:ea typeface="ＭＳ Ｐゴシック" pitchFamily="34" charset="-128"/>
              </a:rPr>
              <a:t>onderrig</a:t>
            </a:r>
            <a:r>
              <a:rPr lang="en-US" sz="3600" b="1" dirty="0" smtClean="0">
                <a:ea typeface="ＭＳ Ｐゴシック" pitchFamily="34" charset="-128"/>
              </a:rPr>
              <a:t> en </a:t>
            </a:r>
            <a:r>
              <a:rPr lang="en-US" sz="3600" b="1" dirty="0" err="1" smtClean="0">
                <a:ea typeface="ＭＳ Ｐゴシック" pitchFamily="34" charset="-128"/>
              </a:rPr>
              <a:t>assessering</a:t>
            </a:r>
            <a:endParaRPr lang="en-ZA" sz="3600" b="1" dirty="0" smtClean="0">
              <a:latin typeface="Calibri" pitchFamily="34" charset="0"/>
              <a:ea typeface="ＭＳ Ｐゴシック" pitchFamily="34" charset="-128"/>
            </a:endParaRPr>
          </a:p>
        </p:txBody>
      </p:sp>
      <p:sp>
        <p:nvSpPr>
          <p:cNvPr id="59394" name="Subtitle 2"/>
          <p:cNvSpPr>
            <a:spLocks noGrp="1"/>
          </p:cNvSpPr>
          <p:nvPr>
            <p:ph type="subTitle" idx="1"/>
          </p:nvPr>
        </p:nvSpPr>
        <p:spPr>
          <a:xfrm>
            <a:off x="0" y="857232"/>
            <a:ext cx="8501089" cy="5143536"/>
          </a:xfrm>
        </p:spPr>
        <p:txBody>
          <a:bodyPr/>
          <a:lstStyle/>
          <a:p>
            <a:pPr marL="363538" indent="-363538" algn="l">
              <a:spcAft>
                <a:spcPts val="600"/>
              </a:spcAft>
            </a:pPr>
            <a:r>
              <a:rPr lang="en-US" sz="2500" b="1" dirty="0" err="1" smtClean="0">
                <a:solidFill>
                  <a:schemeClr val="tx1"/>
                </a:solidFill>
                <a:latin typeface="Calibri" pitchFamily="34" charset="0"/>
                <a:ea typeface="ＭＳ Ｐゴシック" pitchFamily="34" charset="-128"/>
              </a:rPr>
              <a:t>Voorstelling</a:t>
            </a:r>
            <a:r>
              <a:rPr lang="en-US" sz="2500" b="1" dirty="0" smtClean="0">
                <a:solidFill>
                  <a:schemeClr val="tx1"/>
                </a:solidFill>
                <a:latin typeface="Calibri" pitchFamily="34" charset="0"/>
                <a:ea typeface="ＭＳ Ｐゴシック" pitchFamily="34" charset="-128"/>
              </a:rPr>
              <a:t> van die </a:t>
            </a:r>
            <a:r>
              <a:rPr lang="en-US" sz="2500" b="1" dirty="0" err="1" smtClean="0">
                <a:solidFill>
                  <a:schemeClr val="tx1"/>
                </a:solidFill>
                <a:latin typeface="Calibri" pitchFamily="34" charset="0"/>
                <a:ea typeface="ＭＳ Ｐゴシック" pitchFamily="34" charset="-128"/>
              </a:rPr>
              <a:t>elemente</a:t>
            </a:r>
            <a:r>
              <a:rPr lang="en-US" sz="2500" b="1" dirty="0" smtClean="0">
                <a:solidFill>
                  <a:schemeClr val="tx1"/>
                </a:solidFill>
                <a:latin typeface="Calibri" pitchFamily="34" charset="0"/>
                <a:ea typeface="ＭＳ Ｐゴシック" pitchFamily="34" charset="-128"/>
              </a:rPr>
              <a:t> van </a:t>
            </a:r>
            <a:r>
              <a:rPr lang="en-US" sz="2500" b="1" dirty="0" err="1" smtClean="0">
                <a:solidFill>
                  <a:schemeClr val="tx1"/>
                </a:solidFill>
                <a:latin typeface="Calibri" pitchFamily="34" charset="0"/>
                <a:ea typeface="ＭＳ Ｐゴシック" pitchFamily="34" charset="-128"/>
              </a:rPr>
              <a:t>intrige</a:t>
            </a:r>
            <a:endParaRPr lang="en-US" sz="2500" b="1" dirty="0" smtClean="0">
              <a:solidFill>
                <a:schemeClr val="tx1"/>
              </a:solidFill>
              <a:latin typeface="Calibri" pitchFamily="34" charset="0"/>
              <a:ea typeface="ＭＳ Ｐゴシック" pitchFamily="34" charset="-128"/>
            </a:endParaRPr>
          </a:p>
          <a:p>
            <a:pPr marL="363538" indent="-363538" algn="l">
              <a:spcAft>
                <a:spcPts val="600"/>
              </a:spcAft>
              <a:buFontTx/>
              <a:buChar char="•"/>
            </a:pPr>
            <a:r>
              <a:rPr lang="en-US" sz="2500" dirty="0" err="1" smtClean="0">
                <a:solidFill>
                  <a:schemeClr val="tx1"/>
                </a:solidFill>
                <a:latin typeface="Calibri" pitchFamily="34" charset="0"/>
                <a:ea typeface="ＭＳ Ｐゴシック" pitchFamily="34" charset="-128"/>
              </a:rPr>
              <a:t>Stel</a:t>
            </a:r>
            <a:r>
              <a:rPr lang="en-US" sz="2500" dirty="0" smtClean="0">
                <a:solidFill>
                  <a:schemeClr val="tx1"/>
                </a:solidFill>
                <a:latin typeface="Calibri" pitchFamily="34" charset="0"/>
                <a:ea typeface="ＭＳ Ｐゴシック" pitchFamily="34" charset="-128"/>
              </a:rPr>
              <a:t> </a:t>
            </a:r>
            <a:r>
              <a:rPr lang="en-US" sz="2500" dirty="0" err="1" smtClean="0">
                <a:solidFill>
                  <a:schemeClr val="tx1"/>
                </a:solidFill>
                <a:latin typeface="Calibri" pitchFamily="34" charset="0"/>
                <a:ea typeface="ＭＳ Ｐゴシック" pitchFamily="34" charset="-128"/>
              </a:rPr>
              <a:t>leerders</a:t>
            </a:r>
            <a:r>
              <a:rPr lang="en-US" sz="2500" dirty="0" smtClean="0">
                <a:solidFill>
                  <a:schemeClr val="tx1"/>
                </a:solidFill>
                <a:latin typeface="Calibri" pitchFamily="34" charset="0"/>
                <a:ea typeface="ＭＳ Ｐゴシック" pitchFamily="34" charset="-128"/>
              </a:rPr>
              <a:t> </a:t>
            </a:r>
            <a:r>
              <a:rPr lang="en-US" sz="2500" dirty="0" err="1" smtClean="0">
                <a:solidFill>
                  <a:schemeClr val="tx1"/>
                </a:solidFill>
                <a:latin typeface="Calibri" pitchFamily="34" charset="0"/>
                <a:ea typeface="ＭＳ Ｐゴシック" pitchFamily="34" charset="-128"/>
              </a:rPr>
              <a:t>voor</a:t>
            </a:r>
            <a:r>
              <a:rPr lang="en-US" sz="2500" dirty="0" smtClean="0">
                <a:solidFill>
                  <a:schemeClr val="tx1"/>
                </a:solidFill>
                <a:latin typeface="Calibri" pitchFamily="34" charset="0"/>
                <a:ea typeface="ＭＳ Ｐゴシック" pitchFamily="34" charset="-128"/>
              </a:rPr>
              <a:t> </a:t>
            </a:r>
            <a:r>
              <a:rPr lang="en-US" sz="2500" dirty="0" err="1" smtClean="0">
                <a:solidFill>
                  <a:schemeClr val="tx1"/>
                </a:solidFill>
                <a:latin typeface="Calibri" pitchFamily="34" charset="0"/>
                <a:ea typeface="ＭＳ Ｐゴシック" pitchFamily="34" charset="-128"/>
              </a:rPr>
              <a:t>aan</a:t>
            </a:r>
            <a:r>
              <a:rPr lang="en-US" sz="2500" dirty="0" smtClean="0">
                <a:solidFill>
                  <a:schemeClr val="tx1"/>
                </a:solidFill>
                <a:latin typeface="Calibri" pitchFamily="34" charset="0"/>
                <a:ea typeface="ＭＳ Ｐゴシック" pitchFamily="34" charset="-128"/>
              </a:rPr>
              <a:t> </a:t>
            </a:r>
            <a:r>
              <a:rPr lang="en-US" sz="2500" dirty="0" err="1" smtClean="0">
                <a:solidFill>
                  <a:schemeClr val="tx1"/>
                </a:solidFill>
                <a:latin typeface="Calibri" pitchFamily="34" charset="0"/>
                <a:ea typeface="ＭＳ Ｐゴシック" pitchFamily="34" charset="-128"/>
              </a:rPr>
              <a:t>intrigestruktuur</a:t>
            </a:r>
            <a:r>
              <a:rPr lang="en-US" sz="2500" dirty="0" smtClean="0">
                <a:solidFill>
                  <a:schemeClr val="tx1"/>
                </a:solidFill>
                <a:latin typeface="Calibri" pitchFamily="34" charset="0"/>
                <a:ea typeface="ＭＳ Ｐゴシック" pitchFamily="34" charset="-128"/>
              </a:rPr>
              <a:t>/</a:t>
            </a:r>
            <a:r>
              <a:rPr lang="en-US" sz="2500" dirty="0" err="1" smtClean="0">
                <a:solidFill>
                  <a:schemeClr val="tx1"/>
                </a:solidFill>
                <a:latin typeface="Calibri" pitchFamily="34" charset="0"/>
                <a:ea typeface="ＭＳ Ｐゴシック" pitchFamily="34" charset="-128"/>
              </a:rPr>
              <a:t>dramatiese</a:t>
            </a:r>
            <a:r>
              <a:rPr lang="en-US" sz="2500" dirty="0" smtClean="0">
                <a:solidFill>
                  <a:schemeClr val="tx1"/>
                </a:solidFill>
                <a:latin typeface="Calibri" pitchFamily="34" charset="0"/>
                <a:ea typeface="ＭＳ Ｐゴシック" pitchFamily="34" charset="-128"/>
              </a:rPr>
              <a:t> </a:t>
            </a:r>
            <a:r>
              <a:rPr lang="en-US" sz="2500" dirty="0" err="1" smtClean="0">
                <a:solidFill>
                  <a:schemeClr val="tx1"/>
                </a:solidFill>
                <a:latin typeface="Calibri" pitchFamily="34" charset="0"/>
                <a:ea typeface="ＭＳ Ｐゴシック" pitchFamily="34" charset="-128"/>
              </a:rPr>
              <a:t>struktuur</a:t>
            </a:r>
            <a:r>
              <a:rPr lang="en-US" sz="2500" dirty="0" smtClean="0">
                <a:solidFill>
                  <a:schemeClr val="tx1"/>
                </a:solidFill>
                <a:latin typeface="Calibri" pitchFamily="34" charset="0"/>
                <a:ea typeface="ＭＳ Ｐゴシック" pitchFamily="34" charset="-128"/>
              </a:rPr>
              <a:t>, </a:t>
            </a:r>
            <a:r>
              <a:rPr lang="en-US" sz="2500" dirty="0" err="1" smtClean="0">
                <a:solidFill>
                  <a:schemeClr val="tx1"/>
                </a:solidFill>
                <a:latin typeface="Calibri" pitchFamily="34" charset="0"/>
                <a:ea typeface="ＭＳ Ｐゴシック" pitchFamily="34" charset="-128"/>
              </a:rPr>
              <a:t>deur</a:t>
            </a:r>
            <a:r>
              <a:rPr lang="en-US" sz="2500" dirty="0" smtClean="0">
                <a:solidFill>
                  <a:schemeClr val="tx1"/>
                </a:solidFill>
                <a:latin typeface="Calibri" pitchFamily="34" charset="0"/>
                <a:ea typeface="ＭＳ Ｐゴシック" pitchFamily="34" charset="-128"/>
              </a:rPr>
              <a:t> die </a:t>
            </a:r>
            <a:r>
              <a:rPr lang="en-US" sz="2500" dirty="0" err="1" smtClean="0">
                <a:solidFill>
                  <a:schemeClr val="tx1"/>
                </a:solidFill>
                <a:latin typeface="Calibri" pitchFamily="34" charset="0"/>
                <a:ea typeface="ＭＳ Ｐゴシック" pitchFamily="34" charset="-128"/>
              </a:rPr>
              <a:t>elemente</a:t>
            </a:r>
            <a:r>
              <a:rPr lang="en-US" sz="2500" dirty="0" smtClean="0">
                <a:solidFill>
                  <a:schemeClr val="tx1"/>
                </a:solidFill>
                <a:latin typeface="Calibri" pitchFamily="34" charset="0"/>
                <a:ea typeface="ＭＳ Ｐゴシック" pitchFamily="34" charset="-128"/>
              </a:rPr>
              <a:t> van </a:t>
            </a:r>
            <a:r>
              <a:rPr lang="en-US" altLang="ja-JP" sz="2500" dirty="0" err="1" smtClean="0">
                <a:solidFill>
                  <a:schemeClr val="tx1"/>
                </a:solidFill>
                <a:latin typeface="Calibri" pitchFamily="34" charset="0"/>
                <a:ea typeface="ＭＳ Ｐゴシック" pitchFamily="34" charset="-128"/>
              </a:rPr>
              <a:t>intrige</a:t>
            </a:r>
            <a:r>
              <a:rPr lang="en-US" altLang="ja-JP" sz="2500" dirty="0" smtClean="0">
                <a:solidFill>
                  <a:schemeClr val="tx1"/>
                </a:solidFill>
                <a:latin typeface="Calibri" pitchFamily="34" charset="0"/>
                <a:ea typeface="ＭＳ Ｐゴシック" pitchFamily="34" charset="-128"/>
              </a:rPr>
              <a:t> </a:t>
            </a:r>
            <a:r>
              <a:rPr lang="en-US" altLang="ja-JP" sz="2500" dirty="0" err="1" smtClean="0">
                <a:solidFill>
                  <a:schemeClr val="tx1"/>
                </a:solidFill>
                <a:latin typeface="Calibri" pitchFamily="34" charset="0"/>
                <a:ea typeface="ＭＳ Ｐゴシック" pitchFamily="34" charset="-128"/>
              </a:rPr>
              <a:t>te</a:t>
            </a:r>
            <a:r>
              <a:rPr lang="en-US" altLang="ja-JP" sz="2500" dirty="0" smtClean="0">
                <a:solidFill>
                  <a:schemeClr val="tx1"/>
                </a:solidFill>
                <a:latin typeface="Calibri" pitchFamily="34" charset="0"/>
                <a:ea typeface="ＭＳ Ｐゴシック" pitchFamily="34" charset="-128"/>
              </a:rPr>
              <a:t> </a:t>
            </a:r>
            <a:r>
              <a:rPr lang="en-US" altLang="ja-JP" sz="2500" dirty="0" err="1" smtClean="0">
                <a:solidFill>
                  <a:schemeClr val="tx1"/>
                </a:solidFill>
                <a:latin typeface="Calibri" pitchFamily="34" charset="0"/>
                <a:ea typeface="ＭＳ Ｐゴシック" pitchFamily="34" charset="-128"/>
              </a:rPr>
              <a:t>gebruik</a:t>
            </a:r>
            <a:r>
              <a:rPr lang="en-US" altLang="ja-JP" sz="2500" dirty="0" smtClean="0">
                <a:solidFill>
                  <a:schemeClr val="tx1"/>
                </a:solidFill>
                <a:latin typeface="Calibri" pitchFamily="34" charset="0"/>
                <a:ea typeface="ＭＳ Ｐゴシック" pitchFamily="34" charset="-128"/>
              </a:rPr>
              <a:t>, </a:t>
            </a:r>
            <a:r>
              <a:rPr lang="en-US" altLang="ja-JP" sz="2500" dirty="0" err="1" smtClean="0">
                <a:solidFill>
                  <a:schemeClr val="tx1"/>
                </a:solidFill>
                <a:latin typeface="Calibri" pitchFamily="34" charset="0"/>
                <a:ea typeface="ＭＳ Ｐゴシック" pitchFamily="34" charset="-128"/>
              </a:rPr>
              <a:t>nl</a:t>
            </a:r>
            <a:r>
              <a:rPr lang="en-US" altLang="ja-JP" sz="2500" dirty="0" smtClean="0">
                <a:solidFill>
                  <a:schemeClr val="tx1"/>
                </a:solidFill>
                <a:latin typeface="Calibri" pitchFamily="34" charset="0"/>
                <a:ea typeface="ＭＳ Ｐゴシック" pitchFamily="34" charset="-128"/>
              </a:rPr>
              <a:t>. </a:t>
            </a:r>
            <a:r>
              <a:rPr lang="en-US" altLang="ja-JP" sz="2500" dirty="0" err="1" smtClean="0">
                <a:solidFill>
                  <a:schemeClr val="tx1"/>
                </a:solidFill>
                <a:latin typeface="Calibri" pitchFamily="34" charset="0"/>
                <a:ea typeface="ＭＳ Ｐゴシック" pitchFamily="34" charset="-128"/>
              </a:rPr>
              <a:t>eksposisie</a:t>
            </a:r>
            <a:r>
              <a:rPr lang="en-US" altLang="ja-JP" sz="2500" dirty="0" smtClean="0">
                <a:solidFill>
                  <a:schemeClr val="tx1"/>
                </a:solidFill>
                <a:latin typeface="Calibri" pitchFamily="34" charset="0"/>
                <a:ea typeface="ＭＳ Ｐゴシック" pitchFamily="34" charset="-128"/>
              </a:rPr>
              <a:t>, </a:t>
            </a:r>
            <a:r>
              <a:rPr lang="en-US" altLang="ja-JP" sz="2500" dirty="0" err="1" smtClean="0">
                <a:solidFill>
                  <a:schemeClr val="tx1"/>
                </a:solidFill>
                <a:latin typeface="Calibri" pitchFamily="34" charset="0"/>
                <a:ea typeface="ＭＳ Ｐゴシック" pitchFamily="34" charset="-128"/>
              </a:rPr>
              <a:t>motoriese</a:t>
            </a:r>
            <a:r>
              <a:rPr lang="en-US" altLang="ja-JP" sz="2500" dirty="0" smtClean="0">
                <a:solidFill>
                  <a:schemeClr val="tx1"/>
                </a:solidFill>
                <a:latin typeface="Calibri" pitchFamily="34" charset="0"/>
                <a:ea typeface="ＭＳ Ｐゴシック" pitchFamily="34" charset="-128"/>
              </a:rPr>
              <a:t> moment, </a:t>
            </a:r>
            <a:r>
              <a:rPr lang="en-US" altLang="ja-JP" sz="2500" dirty="0" err="1" smtClean="0">
                <a:solidFill>
                  <a:schemeClr val="tx1"/>
                </a:solidFill>
                <a:latin typeface="Calibri" pitchFamily="34" charset="0"/>
                <a:ea typeface="ＭＳ Ｐゴシック" pitchFamily="34" charset="-128"/>
              </a:rPr>
              <a:t>ontwikkeling</a:t>
            </a:r>
            <a:r>
              <a:rPr lang="en-US" altLang="ja-JP" sz="2500" dirty="0" smtClean="0">
                <a:solidFill>
                  <a:schemeClr val="tx1"/>
                </a:solidFill>
                <a:latin typeface="Calibri" pitchFamily="34" charset="0"/>
                <a:ea typeface="ＭＳ Ｐゴシック" pitchFamily="34" charset="-128"/>
              </a:rPr>
              <a:t>/</a:t>
            </a:r>
            <a:r>
              <a:rPr lang="en-US" altLang="ja-JP" sz="2500" dirty="0" err="1" smtClean="0">
                <a:solidFill>
                  <a:schemeClr val="tx1"/>
                </a:solidFill>
                <a:latin typeface="Calibri" pitchFamily="34" charset="0"/>
                <a:ea typeface="ＭＳ Ｐゴシック" pitchFamily="34" charset="-128"/>
              </a:rPr>
              <a:t>verwikkeling</a:t>
            </a:r>
            <a:r>
              <a:rPr lang="en-US" altLang="ja-JP" sz="2500" dirty="0" smtClean="0">
                <a:solidFill>
                  <a:schemeClr val="tx1"/>
                </a:solidFill>
                <a:latin typeface="Calibri" pitchFamily="34" charset="0"/>
                <a:ea typeface="ＭＳ Ｐゴシック" pitchFamily="34" charset="-128"/>
              </a:rPr>
              <a:t>, </a:t>
            </a:r>
            <a:r>
              <a:rPr lang="en-US" altLang="ja-JP" sz="2500" dirty="0" err="1" smtClean="0">
                <a:solidFill>
                  <a:schemeClr val="tx1"/>
                </a:solidFill>
                <a:latin typeface="Calibri" pitchFamily="34" charset="0"/>
                <a:ea typeface="ＭＳ Ｐゴシック" pitchFamily="34" charset="-128"/>
              </a:rPr>
              <a:t>krisis</a:t>
            </a:r>
            <a:r>
              <a:rPr lang="en-US" altLang="ja-JP" sz="2500" dirty="0" smtClean="0">
                <a:solidFill>
                  <a:schemeClr val="tx1"/>
                </a:solidFill>
                <a:latin typeface="Calibri" pitchFamily="34" charset="0"/>
                <a:ea typeface="ＭＳ Ｐゴシック" pitchFamily="34" charset="-128"/>
              </a:rPr>
              <a:t>, </a:t>
            </a:r>
            <a:r>
              <a:rPr lang="en-US" altLang="ja-JP" sz="2500" dirty="0" err="1" smtClean="0">
                <a:solidFill>
                  <a:schemeClr val="tx1"/>
                </a:solidFill>
                <a:latin typeface="Calibri" pitchFamily="34" charset="0"/>
                <a:ea typeface="ＭＳ Ｐゴシック" pitchFamily="34" charset="-128"/>
              </a:rPr>
              <a:t>klimaks</a:t>
            </a:r>
            <a:r>
              <a:rPr lang="en-US" altLang="ja-JP" sz="2500" dirty="0" smtClean="0">
                <a:solidFill>
                  <a:schemeClr val="tx1"/>
                </a:solidFill>
                <a:latin typeface="Calibri" pitchFamily="34" charset="0"/>
                <a:ea typeface="ＭＳ Ｐゴシック" pitchFamily="34" charset="-128"/>
              </a:rPr>
              <a:t>, </a:t>
            </a:r>
            <a:r>
              <a:rPr lang="en-US" altLang="ja-JP" sz="2500" dirty="0" err="1" smtClean="0">
                <a:solidFill>
                  <a:schemeClr val="tx1"/>
                </a:solidFill>
                <a:latin typeface="Calibri" pitchFamily="34" charset="0"/>
                <a:ea typeface="ＭＳ Ｐゴシック" pitchFamily="34" charset="-128"/>
              </a:rPr>
              <a:t>ontknoping</a:t>
            </a:r>
            <a:r>
              <a:rPr lang="en-US" altLang="ja-JP" sz="2500" dirty="0" smtClean="0">
                <a:solidFill>
                  <a:schemeClr val="tx1"/>
                </a:solidFill>
                <a:latin typeface="Calibri" pitchFamily="34" charset="0"/>
                <a:ea typeface="ＭＳ Ｐゴシック" pitchFamily="34" charset="-128"/>
              </a:rPr>
              <a:t>/</a:t>
            </a:r>
            <a:r>
              <a:rPr lang="en-US" altLang="ja-JP" sz="2500" dirty="0" err="1" smtClean="0">
                <a:solidFill>
                  <a:schemeClr val="tx1"/>
                </a:solidFill>
                <a:latin typeface="Calibri" pitchFamily="34" charset="0"/>
                <a:ea typeface="ＭＳ Ｐゴシック" pitchFamily="34" charset="-128"/>
              </a:rPr>
              <a:t>afloop</a:t>
            </a:r>
            <a:r>
              <a:rPr lang="en-US" altLang="ja-JP" sz="2500" dirty="0" smtClean="0">
                <a:solidFill>
                  <a:schemeClr val="tx1"/>
                </a:solidFill>
                <a:latin typeface="Calibri" pitchFamily="34" charset="0"/>
                <a:ea typeface="ＭＳ Ｐゴシック" pitchFamily="34" charset="-128"/>
              </a:rPr>
              <a:t>.</a:t>
            </a:r>
          </a:p>
          <a:p>
            <a:pPr marL="363538" indent="-363538" algn="l">
              <a:spcAft>
                <a:spcPts val="600"/>
              </a:spcAft>
              <a:buFontTx/>
              <a:buChar char="•"/>
            </a:pPr>
            <a:r>
              <a:rPr lang="en-US" sz="2500" dirty="0" err="1" smtClean="0">
                <a:solidFill>
                  <a:schemeClr val="tx1"/>
                </a:solidFill>
                <a:latin typeface="Calibri" pitchFamily="34" charset="0"/>
                <a:ea typeface="ＭＳ Ｐゴシック" pitchFamily="34" charset="-128"/>
              </a:rPr>
              <a:t>Leerders</a:t>
            </a:r>
            <a:r>
              <a:rPr lang="en-US" sz="2500" dirty="0" smtClean="0">
                <a:solidFill>
                  <a:schemeClr val="tx1"/>
                </a:solidFill>
                <a:latin typeface="Calibri" pitchFamily="34" charset="0"/>
                <a:ea typeface="ＭＳ Ｐゴシック" pitchFamily="34" charset="-128"/>
              </a:rPr>
              <a:t> lees </a:t>
            </a:r>
            <a:r>
              <a:rPr lang="en-US" altLang="en-US" sz="2500" dirty="0" smtClean="0">
                <a:solidFill>
                  <a:schemeClr val="tx1"/>
                </a:solidFill>
                <a:latin typeface="Calibri" pitchFamily="34" charset="0"/>
                <a:ea typeface="ＭＳ Ｐゴシック" pitchFamily="34" charset="-128"/>
              </a:rPr>
              <a:t>‘</a:t>
            </a:r>
            <a:r>
              <a:rPr lang="en-US" sz="2500" dirty="0" smtClean="0">
                <a:solidFill>
                  <a:schemeClr val="tx1"/>
                </a:solidFill>
                <a:latin typeface="Calibri" pitchFamily="34" charset="0"/>
                <a:ea typeface="ＭＳ Ｐゴシック" pitchFamily="34" charset="-128"/>
              </a:rPr>
              <a:t>n </a:t>
            </a:r>
            <a:r>
              <a:rPr lang="en-US" sz="2500" dirty="0" err="1" smtClean="0">
                <a:solidFill>
                  <a:schemeClr val="tx1"/>
                </a:solidFill>
                <a:latin typeface="Calibri" pitchFamily="34" charset="0"/>
                <a:ea typeface="ＭＳ Ｐゴシック" pitchFamily="34" charset="-128"/>
              </a:rPr>
              <a:t>kortverhaal</a:t>
            </a:r>
            <a:r>
              <a:rPr lang="en-US" sz="2500" dirty="0" smtClean="0">
                <a:solidFill>
                  <a:schemeClr val="tx1"/>
                </a:solidFill>
                <a:latin typeface="Calibri" pitchFamily="34" charset="0"/>
                <a:ea typeface="ＭＳ Ｐゴシック" pitchFamily="34" charset="-128"/>
              </a:rPr>
              <a:t>/</a:t>
            </a:r>
            <a:r>
              <a:rPr lang="en-US" sz="2500" dirty="0" err="1" smtClean="0">
                <a:solidFill>
                  <a:schemeClr val="tx1"/>
                </a:solidFill>
                <a:latin typeface="Calibri" pitchFamily="34" charset="0"/>
                <a:ea typeface="ＭＳ Ｐゴシック" pitchFamily="34" charset="-128"/>
              </a:rPr>
              <a:t>novelle</a:t>
            </a:r>
            <a:r>
              <a:rPr lang="en-US" sz="2500" dirty="0" smtClean="0">
                <a:solidFill>
                  <a:schemeClr val="tx1"/>
                </a:solidFill>
                <a:latin typeface="Calibri" pitchFamily="34" charset="0"/>
                <a:ea typeface="ＭＳ Ｐゴシック" pitchFamily="34" charset="-128"/>
              </a:rPr>
              <a:t>/drama van </a:t>
            </a:r>
            <a:r>
              <a:rPr lang="en-US" sz="2500" dirty="0" err="1" smtClean="0">
                <a:solidFill>
                  <a:schemeClr val="tx1"/>
                </a:solidFill>
                <a:latin typeface="Calibri" pitchFamily="34" charset="0"/>
                <a:ea typeface="ＭＳ Ｐゴシック" pitchFamily="34" charset="-128"/>
              </a:rPr>
              <a:t>hul</a:t>
            </a:r>
            <a:r>
              <a:rPr lang="en-US" sz="2500" dirty="0" smtClean="0">
                <a:solidFill>
                  <a:schemeClr val="tx1"/>
                </a:solidFill>
                <a:latin typeface="Calibri" pitchFamily="34" charset="0"/>
                <a:ea typeface="ＭＳ Ｐゴシック" pitchFamily="34" charset="-128"/>
              </a:rPr>
              <a:t> </a:t>
            </a:r>
            <a:r>
              <a:rPr lang="en-US" sz="2500" dirty="0" err="1" smtClean="0">
                <a:solidFill>
                  <a:schemeClr val="tx1"/>
                </a:solidFill>
                <a:latin typeface="Calibri" pitchFamily="34" charset="0"/>
                <a:ea typeface="ＭＳ Ｐゴシック" pitchFamily="34" charset="-128"/>
              </a:rPr>
              <a:t>eie</a:t>
            </a:r>
            <a:r>
              <a:rPr lang="en-US" sz="2500" dirty="0" smtClean="0">
                <a:solidFill>
                  <a:schemeClr val="tx1"/>
                </a:solidFill>
                <a:latin typeface="Calibri" pitchFamily="34" charset="0"/>
                <a:ea typeface="ＭＳ Ｐゴシック" pitchFamily="34" charset="-128"/>
              </a:rPr>
              <a:t> </a:t>
            </a:r>
            <a:r>
              <a:rPr lang="en-US" sz="2500" dirty="0" err="1" smtClean="0">
                <a:solidFill>
                  <a:schemeClr val="tx1"/>
                </a:solidFill>
                <a:latin typeface="Calibri" pitchFamily="34" charset="0"/>
                <a:ea typeface="ＭＳ Ｐゴシック" pitchFamily="34" charset="-128"/>
              </a:rPr>
              <a:t>keuse</a:t>
            </a:r>
            <a:r>
              <a:rPr lang="en-US" sz="2500" dirty="0" smtClean="0">
                <a:solidFill>
                  <a:schemeClr val="tx1"/>
                </a:solidFill>
                <a:latin typeface="Calibri" pitchFamily="34" charset="0"/>
                <a:ea typeface="ＭＳ Ｐゴシック" pitchFamily="34" charset="-128"/>
              </a:rPr>
              <a:t>. </a:t>
            </a:r>
            <a:r>
              <a:rPr lang="en-US" sz="2500" dirty="0" err="1" smtClean="0">
                <a:solidFill>
                  <a:schemeClr val="tx1"/>
                </a:solidFill>
                <a:latin typeface="Calibri" pitchFamily="34" charset="0"/>
                <a:ea typeface="ＭＳ Ｐゴシック" pitchFamily="34" charset="-128"/>
              </a:rPr>
              <a:t>Leerders</a:t>
            </a:r>
            <a:r>
              <a:rPr lang="en-US" sz="2500" dirty="0" smtClean="0">
                <a:solidFill>
                  <a:schemeClr val="tx1"/>
                </a:solidFill>
                <a:latin typeface="Calibri" pitchFamily="34" charset="0"/>
                <a:ea typeface="ＭＳ Ｐゴシック" pitchFamily="34" charset="-128"/>
              </a:rPr>
              <a:t> </a:t>
            </a:r>
            <a:r>
              <a:rPr lang="en-US" sz="2500" dirty="0" err="1" smtClean="0">
                <a:solidFill>
                  <a:schemeClr val="tx1"/>
                </a:solidFill>
                <a:latin typeface="Calibri" pitchFamily="34" charset="0"/>
                <a:ea typeface="ＭＳ Ｐゴシック" pitchFamily="34" charset="-128"/>
              </a:rPr>
              <a:t>rangskik</a:t>
            </a:r>
            <a:r>
              <a:rPr lang="en-US" sz="2500" dirty="0" smtClean="0">
                <a:solidFill>
                  <a:schemeClr val="tx1"/>
                </a:solidFill>
                <a:latin typeface="Calibri" pitchFamily="34" charset="0"/>
                <a:ea typeface="ＭＳ Ｐゴシック" pitchFamily="34" charset="-128"/>
              </a:rPr>
              <a:t> die </a:t>
            </a:r>
            <a:r>
              <a:rPr lang="en-US" sz="2500" dirty="0" err="1" smtClean="0">
                <a:solidFill>
                  <a:schemeClr val="tx1"/>
                </a:solidFill>
                <a:latin typeface="Calibri" pitchFamily="34" charset="0"/>
                <a:ea typeface="ＭＳ Ｐゴシック" pitchFamily="34" charset="-128"/>
              </a:rPr>
              <a:t>gebeure</a:t>
            </a:r>
            <a:r>
              <a:rPr lang="en-US" sz="2500" dirty="0" smtClean="0">
                <a:solidFill>
                  <a:schemeClr val="tx1"/>
                </a:solidFill>
                <a:latin typeface="Calibri" pitchFamily="34" charset="0"/>
                <a:ea typeface="ＭＳ Ｐゴシック" pitchFamily="34" charset="-128"/>
              </a:rPr>
              <a:t> van die </a:t>
            </a:r>
            <a:r>
              <a:rPr lang="en-US" sz="2500" dirty="0" err="1" smtClean="0">
                <a:solidFill>
                  <a:schemeClr val="tx1"/>
                </a:solidFill>
                <a:latin typeface="Calibri" pitchFamily="34" charset="0"/>
                <a:ea typeface="ＭＳ Ｐゴシック" pitchFamily="34" charset="-128"/>
              </a:rPr>
              <a:t>intrige</a:t>
            </a:r>
            <a:r>
              <a:rPr lang="en-US" sz="2500" dirty="0" smtClean="0">
                <a:solidFill>
                  <a:schemeClr val="tx1"/>
                </a:solidFill>
                <a:latin typeface="Calibri" pitchFamily="34" charset="0"/>
                <a:ea typeface="ＭＳ Ｐゴシック" pitchFamily="34" charset="-128"/>
              </a:rPr>
              <a:t>, </a:t>
            </a:r>
            <a:r>
              <a:rPr lang="en-US" sz="2500" dirty="0" err="1" smtClean="0">
                <a:solidFill>
                  <a:schemeClr val="tx1"/>
                </a:solidFill>
                <a:latin typeface="Calibri" pitchFamily="34" charset="0"/>
                <a:ea typeface="ＭＳ Ｐゴシック" pitchFamily="34" charset="-128"/>
              </a:rPr>
              <a:t>deur</a:t>
            </a:r>
            <a:r>
              <a:rPr lang="en-US" sz="2500" dirty="0" smtClean="0">
                <a:solidFill>
                  <a:schemeClr val="tx1"/>
                </a:solidFill>
                <a:latin typeface="Calibri" pitchFamily="34" charset="0"/>
                <a:ea typeface="ＭＳ Ｐゴシック" pitchFamily="34" charset="-128"/>
              </a:rPr>
              <a:t> die </a:t>
            </a:r>
            <a:r>
              <a:rPr lang="en-US" sz="2500" dirty="0" err="1" smtClean="0">
                <a:solidFill>
                  <a:schemeClr val="tx1"/>
                </a:solidFill>
                <a:latin typeface="Calibri" pitchFamily="34" charset="0"/>
                <a:ea typeface="ＭＳ Ｐゴシック" pitchFamily="34" charset="-128"/>
              </a:rPr>
              <a:t>intrigediagram</a:t>
            </a:r>
            <a:r>
              <a:rPr lang="en-US" sz="2500" dirty="0" smtClean="0">
                <a:solidFill>
                  <a:schemeClr val="tx1"/>
                </a:solidFill>
                <a:latin typeface="Calibri" pitchFamily="34" charset="0"/>
                <a:ea typeface="ＭＳ Ｐゴシック" pitchFamily="34" charset="-128"/>
              </a:rPr>
              <a:t> </a:t>
            </a:r>
            <a:r>
              <a:rPr lang="en-US" sz="2500" dirty="0" err="1" smtClean="0">
                <a:solidFill>
                  <a:schemeClr val="tx1"/>
                </a:solidFill>
                <a:latin typeface="Calibri" pitchFamily="34" charset="0"/>
                <a:ea typeface="ＭＳ Ｐゴシック" pitchFamily="34" charset="-128"/>
              </a:rPr>
              <a:t>te</a:t>
            </a:r>
            <a:r>
              <a:rPr lang="en-US" sz="2500" dirty="0" smtClean="0">
                <a:solidFill>
                  <a:schemeClr val="tx1"/>
                </a:solidFill>
                <a:latin typeface="Calibri" pitchFamily="34" charset="0"/>
                <a:ea typeface="ＭＳ Ｐゴシック" pitchFamily="34" charset="-128"/>
              </a:rPr>
              <a:t> </a:t>
            </a:r>
            <a:r>
              <a:rPr lang="en-US" sz="2500" dirty="0" err="1" smtClean="0">
                <a:solidFill>
                  <a:schemeClr val="tx1"/>
                </a:solidFill>
                <a:latin typeface="Calibri" pitchFamily="34" charset="0"/>
                <a:ea typeface="ＭＳ Ｐゴシック" pitchFamily="34" charset="-128"/>
              </a:rPr>
              <a:t>gebruik</a:t>
            </a:r>
            <a:r>
              <a:rPr lang="en-US" sz="2500" dirty="0" smtClean="0">
                <a:solidFill>
                  <a:schemeClr val="tx1"/>
                </a:solidFill>
                <a:latin typeface="Calibri" pitchFamily="34" charset="0"/>
                <a:ea typeface="ＭＳ Ｐゴシック" pitchFamily="34" charset="-128"/>
              </a:rPr>
              <a:t> en </a:t>
            </a:r>
            <a:r>
              <a:rPr lang="en-US" sz="2500" dirty="0" err="1" smtClean="0">
                <a:solidFill>
                  <a:schemeClr val="tx1"/>
                </a:solidFill>
                <a:latin typeface="Calibri" pitchFamily="34" charset="0"/>
                <a:ea typeface="ＭＳ Ｐゴシック" pitchFamily="34" charset="-128"/>
              </a:rPr>
              <a:t>bespreek</a:t>
            </a:r>
            <a:r>
              <a:rPr lang="en-US" sz="2500" dirty="0" smtClean="0">
                <a:solidFill>
                  <a:schemeClr val="tx1"/>
                </a:solidFill>
                <a:latin typeface="Calibri" pitchFamily="34" charset="0"/>
                <a:ea typeface="ＭＳ Ｐゴシック" pitchFamily="34" charset="-128"/>
              </a:rPr>
              <a:t> die </a:t>
            </a:r>
            <a:r>
              <a:rPr lang="en-US" sz="2500" dirty="0" err="1" smtClean="0">
                <a:solidFill>
                  <a:schemeClr val="tx1"/>
                </a:solidFill>
                <a:latin typeface="Calibri" pitchFamily="34" charset="0"/>
                <a:ea typeface="ＭＳ Ｐゴシック" pitchFamily="34" charset="-128"/>
              </a:rPr>
              <a:t>literêre</a:t>
            </a:r>
            <a:r>
              <a:rPr lang="en-US" sz="2500" dirty="0" smtClean="0">
                <a:solidFill>
                  <a:schemeClr val="tx1"/>
                </a:solidFill>
                <a:latin typeface="Calibri" pitchFamily="34" charset="0"/>
                <a:ea typeface="ＭＳ Ｐゴシック" pitchFamily="34" charset="-128"/>
              </a:rPr>
              <a:t> </a:t>
            </a:r>
            <a:r>
              <a:rPr lang="en-US" sz="2500" dirty="0" err="1" smtClean="0">
                <a:solidFill>
                  <a:schemeClr val="tx1"/>
                </a:solidFill>
                <a:latin typeface="Calibri" pitchFamily="34" charset="0"/>
                <a:ea typeface="ＭＳ Ｐゴシック" pitchFamily="34" charset="-128"/>
              </a:rPr>
              <a:t>begrippe</a:t>
            </a:r>
            <a:r>
              <a:rPr lang="en-US" sz="2500" dirty="0" smtClean="0">
                <a:solidFill>
                  <a:schemeClr val="tx1"/>
                </a:solidFill>
                <a:latin typeface="Calibri" pitchFamily="34" charset="0"/>
                <a:ea typeface="ＭＳ Ｐゴシック" pitchFamily="34" charset="-128"/>
              </a:rPr>
              <a:t>, </a:t>
            </a:r>
            <a:r>
              <a:rPr lang="en-US" sz="2500" dirty="0" err="1" smtClean="0">
                <a:solidFill>
                  <a:schemeClr val="tx1"/>
                </a:solidFill>
                <a:latin typeface="Calibri" pitchFamily="34" charset="0"/>
                <a:ea typeface="ＭＳ Ｐゴシック" pitchFamily="34" charset="-128"/>
              </a:rPr>
              <a:t>nl</a:t>
            </a:r>
            <a:r>
              <a:rPr lang="en-US" sz="2500" dirty="0" smtClean="0">
                <a:solidFill>
                  <a:schemeClr val="tx1"/>
                </a:solidFill>
                <a:latin typeface="Calibri" pitchFamily="34" charset="0"/>
                <a:ea typeface="ＭＳ Ｐゴシック" pitchFamily="34" charset="-128"/>
              </a:rPr>
              <a:t>. </a:t>
            </a:r>
            <a:r>
              <a:rPr lang="en-US" sz="2500" dirty="0" err="1" smtClean="0">
                <a:solidFill>
                  <a:schemeClr val="tx1"/>
                </a:solidFill>
                <a:latin typeface="Calibri" pitchFamily="34" charset="0"/>
                <a:ea typeface="ＭＳ Ｐゴシック" pitchFamily="34" charset="-128"/>
              </a:rPr>
              <a:t>aanvang</a:t>
            </a:r>
            <a:r>
              <a:rPr lang="en-US" sz="2500" dirty="0" smtClean="0">
                <a:solidFill>
                  <a:schemeClr val="tx1"/>
                </a:solidFill>
                <a:latin typeface="Calibri" pitchFamily="34" charset="0"/>
                <a:ea typeface="ＭＳ Ｐゴシック" pitchFamily="34" charset="-128"/>
              </a:rPr>
              <a:t>, </a:t>
            </a:r>
            <a:r>
              <a:rPr lang="en-US" sz="2500" dirty="0" err="1" smtClean="0">
                <a:solidFill>
                  <a:schemeClr val="tx1"/>
                </a:solidFill>
                <a:latin typeface="Calibri" pitchFamily="34" charset="0"/>
                <a:ea typeface="ＭＳ Ｐゴシック" pitchFamily="34" charset="-128"/>
              </a:rPr>
              <a:t>opbou</a:t>
            </a:r>
            <a:r>
              <a:rPr lang="en-US" sz="2500" dirty="0" smtClean="0">
                <a:solidFill>
                  <a:schemeClr val="tx1"/>
                </a:solidFill>
                <a:latin typeface="Calibri" pitchFamily="34" charset="0"/>
                <a:ea typeface="ＭＳ Ｐゴシック" pitchFamily="34" charset="-128"/>
              </a:rPr>
              <a:t> van spanning, </a:t>
            </a:r>
            <a:r>
              <a:rPr lang="en-US" sz="2500" dirty="0" err="1" smtClean="0">
                <a:solidFill>
                  <a:schemeClr val="tx1"/>
                </a:solidFill>
                <a:latin typeface="Calibri" pitchFamily="34" charset="0"/>
                <a:ea typeface="ＭＳ Ｐゴシック" pitchFamily="34" charset="-128"/>
              </a:rPr>
              <a:t>klimaks</a:t>
            </a:r>
            <a:r>
              <a:rPr lang="en-US" sz="2500" dirty="0" smtClean="0">
                <a:solidFill>
                  <a:schemeClr val="tx1"/>
                </a:solidFill>
                <a:latin typeface="Calibri" pitchFamily="34" charset="0"/>
                <a:ea typeface="ＭＳ Ｐゴシック" pitchFamily="34" charset="-128"/>
              </a:rPr>
              <a:t>, en </a:t>
            </a:r>
            <a:r>
              <a:rPr lang="en-US" sz="2500" dirty="0" err="1" smtClean="0">
                <a:solidFill>
                  <a:schemeClr val="tx1"/>
                </a:solidFill>
                <a:latin typeface="Calibri" pitchFamily="34" charset="0"/>
                <a:ea typeface="ＭＳ Ｐゴシック" pitchFamily="34" charset="-128"/>
              </a:rPr>
              <a:t>ontknoping</a:t>
            </a:r>
            <a:r>
              <a:rPr lang="en-US" sz="2500" dirty="0" smtClean="0">
                <a:solidFill>
                  <a:schemeClr val="tx1"/>
                </a:solidFill>
                <a:latin typeface="Calibri" pitchFamily="34" charset="0"/>
                <a:ea typeface="ＭＳ Ｐゴシック" pitchFamily="34" charset="-128"/>
              </a:rPr>
              <a:t>.</a:t>
            </a:r>
          </a:p>
          <a:p>
            <a:pPr marL="363538" indent="-363538" algn="l">
              <a:spcAft>
                <a:spcPts val="600"/>
              </a:spcAft>
              <a:buFontTx/>
              <a:buChar char="•"/>
            </a:pPr>
            <a:r>
              <a:rPr lang="en-US" sz="2500" dirty="0" err="1" smtClean="0">
                <a:solidFill>
                  <a:schemeClr val="tx1"/>
                </a:solidFill>
                <a:latin typeface="Calibri" pitchFamily="34" charset="0"/>
                <a:ea typeface="ＭＳ Ｐゴシック" pitchFamily="34" charset="-128"/>
              </a:rPr>
              <a:t>Wat</a:t>
            </a:r>
            <a:r>
              <a:rPr lang="en-US" sz="2500" dirty="0" smtClean="0">
                <a:solidFill>
                  <a:schemeClr val="tx1"/>
                </a:solidFill>
                <a:latin typeface="Calibri" pitchFamily="34" charset="0"/>
                <a:ea typeface="ＭＳ Ｐゴシック" pitchFamily="34" charset="-128"/>
              </a:rPr>
              <a:t> leer </a:t>
            </a:r>
            <a:r>
              <a:rPr lang="en-US" sz="2500" dirty="0" err="1" smtClean="0">
                <a:solidFill>
                  <a:schemeClr val="tx1"/>
                </a:solidFill>
                <a:latin typeface="Calibri" pitchFamily="34" charset="0"/>
                <a:ea typeface="ＭＳ Ｐゴシック" pitchFamily="34" charset="-128"/>
              </a:rPr>
              <a:t>jy</a:t>
            </a:r>
            <a:r>
              <a:rPr lang="en-US" sz="2500" dirty="0" smtClean="0">
                <a:solidFill>
                  <a:schemeClr val="tx1"/>
                </a:solidFill>
                <a:latin typeface="Calibri" pitchFamily="34" charset="0"/>
                <a:ea typeface="ＭＳ Ｐゴシック" pitchFamily="34" charset="-128"/>
              </a:rPr>
              <a:t> in die </a:t>
            </a:r>
            <a:r>
              <a:rPr lang="en-US" sz="2500" dirty="0" err="1" smtClean="0">
                <a:solidFill>
                  <a:schemeClr val="tx1"/>
                </a:solidFill>
                <a:latin typeface="Calibri" pitchFamily="34" charset="0"/>
                <a:ea typeface="ＭＳ Ｐゴシック" pitchFamily="34" charset="-128"/>
              </a:rPr>
              <a:t>aanvang</a:t>
            </a:r>
            <a:r>
              <a:rPr lang="en-US" sz="2500" dirty="0" smtClean="0">
                <a:solidFill>
                  <a:schemeClr val="tx1"/>
                </a:solidFill>
                <a:latin typeface="Calibri" pitchFamily="34" charset="0"/>
                <a:ea typeface="ＭＳ Ｐゴシック" pitchFamily="34" charset="-128"/>
              </a:rPr>
              <a:t> of </a:t>
            </a:r>
            <a:r>
              <a:rPr lang="en-US" sz="2500" dirty="0" err="1" smtClean="0">
                <a:solidFill>
                  <a:schemeClr val="tx1"/>
                </a:solidFill>
                <a:latin typeface="Calibri" pitchFamily="34" charset="0"/>
                <a:ea typeface="ＭＳ Ｐゴシック" pitchFamily="34" charset="-128"/>
              </a:rPr>
              <a:t>inleiding</a:t>
            </a:r>
            <a:r>
              <a:rPr lang="en-US" sz="2500" dirty="0" smtClean="0">
                <a:solidFill>
                  <a:schemeClr val="tx1"/>
                </a:solidFill>
                <a:latin typeface="Calibri" pitchFamily="34" charset="0"/>
                <a:ea typeface="ＭＳ Ｐゴシック" pitchFamily="34" charset="-128"/>
              </a:rPr>
              <a:t> van die </a:t>
            </a:r>
            <a:r>
              <a:rPr lang="en-US" sz="2500" dirty="0" err="1" smtClean="0">
                <a:solidFill>
                  <a:schemeClr val="tx1"/>
                </a:solidFill>
                <a:latin typeface="Calibri" pitchFamily="34" charset="0"/>
                <a:ea typeface="ＭＳ Ｐゴシック" pitchFamily="34" charset="-128"/>
              </a:rPr>
              <a:t>storie</a:t>
            </a:r>
            <a:r>
              <a:rPr lang="en-US" sz="2500" dirty="0" smtClean="0">
                <a:solidFill>
                  <a:schemeClr val="tx1"/>
                </a:solidFill>
                <a:latin typeface="Calibri" pitchFamily="34" charset="0"/>
                <a:ea typeface="ＭＳ Ｐゴシック" pitchFamily="34" charset="-128"/>
              </a:rPr>
              <a:t>?</a:t>
            </a:r>
          </a:p>
          <a:p>
            <a:pPr marL="363538" indent="-363538" algn="l">
              <a:spcAft>
                <a:spcPts val="600"/>
              </a:spcAft>
              <a:buFontTx/>
              <a:buChar char="•"/>
            </a:pPr>
            <a:r>
              <a:rPr lang="en-US" sz="2500" dirty="0" err="1" smtClean="0">
                <a:solidFill>
                  <a:schemeClr val="tx1"/>
                </a:solidFill>
                <a:latin typeface="Calibri" pitchFamily="34" charset="0"/>
                <a:ea typeface="ＭＳ Ｐゴシック" pitchFamily="34" charset="-128"/>
              </a:rPr>
              <a:t>Watter</a:t>
            </a:r>
            <a:r>
              <a:rPr lang="en-US" sz="2500" dirty="0" smtClean="0">
                <a:solidFill>
                  <a:schemeClr val="tx1"/>
                </a:solidFill>
                <a:latin typeface="Calibri" pitchFamily="34" charset="0"/>
                <a:ea typeface="ＭＳ Ｐゴシック" pitchFamily="34" charset="-128"/>
              </a:rPr>
              <a:t> </a:t>
            </a:r>
            <a:r>
              <a:rPr lang="en-US" sz="2500" dirty="0" err="1" smtClean="0">
                <a:solidFill>
                  <a:schemeClr val="tx1"/>
                </a:solidFill>
                <a:latin typeface="Calibri" pitchFamily="34" charset="0"/>
                <a:ea typeface="ＭＳ Ｐゴシック" pitchFamily="34" charset="-128"/>
              </a:rPr>
              <a:t>gebeure</a:t>
            </a:r>
            <a:r>
              <a:rPr lang="en-US" sz="2500" dirty="0" smtClean="0">
                <a:solidFill>
                  <a:schemeClr val="tx1"/>
                </a:solidFill>
                <a:latin typeface="Calibri" pitchFamily="34" charset="0"/>
                <a:ea typeface="ＭＳ Ｐゴシック" pitchFamily="34" charset="-128"/>
              </a:rPr>
              <a:t> word in die </a:t>
            </a:r>
            <a:r>
              <a:rPr lang="en-US" sz="2500" dirty="0" err="1" smtClean="0">
                <a:solidFill>
                  <a:schemeClr val="tx1"/>
                </a:solidFill>
                <a:latin typeface="Calibri" pitchFamily="34" charset="0"/>
                <a:ea typeface="ＭＳ Ｐゴシック" pitchFamily="34" charset="-128"/>
              </a:rPr>
              <a:t>opbou</a:t>
            </a:r>
            <a:r>
              <a:rPr lang="en-US" sz="2500" dirty="0" smtClean="0">
                <a:solidFill>
                  <a:schemeClr val="tx1"/>
                </a:solidFill>
                <a:latin typeface="Calibri" pitchFamily="34" charset="0"/>
                <a:ea typeface="ＭＳ Ｐゴシック" pitchFamily="34" charset="-128"/>
              </a:rPr>
              <a:t> van die </a:t>
            </a:r>
            <a:r>
              <a:rPr lang="en-US" sz="2500" dirty="0" err="1" smtClean="0">
                <a:solidFill>
                  <a:schemeClr val="tx1"/>
                </a:solidFill>
                <a:latin typeface="Calibri" pitchFamily="34" charset="0"/>
                <a:ea typeface="ＭＳ Ｐゴシック" pitchFamily="34" charset="-128"/>
              </a:rPr>
              <a:t>storie</a:t>
            </a:r>
            <a:r>
              <a:rPr lang="en-US" sz="2500" dirty="0" smtClean="0">
                <a:solidFill>
                  <a:schemeClr val="tx1"/>
                </a:solidFill>
                <a:latin typeface="Calibri" pitchFamily="34" charset="0"/>
                <a:ea typeface="ＭＳ Ｐゴシック" pitchFamily="34" charset="-128"/>
              </a:rPr>
              <a:t> </a:t>
            </a:r>
            <a:r>
              <a:rPr lang="en-US" sz="2500" dirty="0" err="1" smtClean="0">
                <a:solidFill>
                  <a:schemeClr val="tx1"/>
                </a:solidFill>
                <a:latin typeface="Calibri" pitchFamily="34" charset="0"/>
                <a:ea typeface="ＭＳ Ｐゴシック" pitchFamily="34" charset="-128"/>
              </a:rPr>
              <a:t>ingesluit</a:t>
            </a:r>
            <a:r>
              <a:rPr lang="en-US" sz="2500" dirty="0" smtClean="0">
                <a:solidFill>
                  <a:schemeClr val="tx1"/>
                </a:solidFill>
                <a:latin typeface="Calibri" pitchFamily="34" charset="0"/>
                <a:ea typeface="ＭＳ Ｐゴシック" pitchFamily="34" charset="-128"/>
              </a:rPr>
              <a:t>? </a:t>
            </a:r>
          </a:p>
          <a:p>
            <a:pPr marL="363538" indent="-363538" algn="l">
              <a:buFontTx/>
              <a:buChar char="•"/>
            </a:pPr>
            <a:endParaRPr lang="en-US" sz="2500" dirty="0" smtClean="0">
              <a:latin typeface="Calibri" pitchFamily="34" charset="0"/>
              <a:ea typeface="ＭＳ Ｐゴシック" pitchFamily="34" charset="-128"/>
            </a:endParaRPr>
          </a:p>
          <a:p>
            <a:pPr marL="363538" indent="-363538" algn="l">
              <a:buFontTx/>
              <a:buChar char="•"/>
            </a:pPr>
            <a:endParaRPr lang="en-ZA" sz="2500" dirty="0" smtClean="0">
              <a:latin typeface="Calibri" pitchFamily="34" charset="0"/>
              <a:ea typeface="ＭＳ Ｐゴシック" pitchFamily="34" charset="-128"/>
            </a:endParaRPr>
          </a:p>
        </p:txBody>
      </p:sp>
      <p:sp>
        <p:nvSpPr>
          <p:cNvPr id="4" name="Footer Placeholder 3"/>
          <p:cNvSpPr>
            <a:spLocks noGrp="1"/>
          </p:cNvSpPr>
          <p:nvPr>
            <p:ph type="ftr" sz="quarter" idx="11"/>
          </p:nvPr>
        </p:nvSpPr>
        <p:spPr/>
        <p:txBody>
          <a:bodyPr/>
          <a:lstStyle/>
          <a:p>
            <a:pPr>
              <a:defRPr/>
            </a:pPr>
            <a:endParaRPr lang="en-ZA"/>
          </a:p>
        </p:txBody>
      </p:sp>
      <p:sp>
        <p:nvSpPr>
          <p:cNvPr id="59396" name="Slide Number Placeholder 4"/>
          <p:cNvSpPr>
            <a:spLocks noGrp="1"/>
          </p:cNvSpPr>
          <p:nvPr>
            <p:ph type="sldNum" sz="quarter" idx="12"/>
          </p:nvPr>
        </p:nvSpPr>
        <p:spPr>
          <a:noFill/>
        </p:spPr>
        <p:txBody>
          <a:bodyPr/>
          <a:lstStyle/>
          <a:p>
            <a:fld id="{8B485866-C718-43EA-9307-BB7EEAD974AA}" type="slidenum">
              <a:rPr lang="en-ZA" sz="1200">
                <a:solidFill>
                  <a:srgbClr val="898989"/>
                </a:solidFill>
                <a:latin typeface="Calibri" pitchFamily="34" charset="0"/>
              </a:rPr>
              <a:pPr/>
              <a:t>47</a:t>
            </a:fld>
            <a:endParaRPr lang="en-ZA" sz="1200">
              <a:solidFill>
                <a:srgbClr val="898989"/>
              </a:solidFill>
              <a:latin typeface="Calibri" pitchFamily="34" charset="0"/>
            </a:endParaRPr>
          </a:p>
        </p:txBody>
      </p:sp>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511156"/>
          </a:xfrm>
        </p:spPr>
        <p:txBody>
          <a:bodyPr/>
          <a:lstStyle/>
          <a:p>
            <a:r>
              <a:rPr lang="en-US" b="1" dirty="0" err="1" smtClean="0">
                <a:ea typeface="ＭＳ Ｐゴシック" pitchFamily="34" charset="-128"/>
              </a:rPr>
              <a:t>Wenke</a:t>
            </a:r>
            <a:r>
              <a:rPr lang="en-US" b="1" dirty="0" smtClean="0">
                <a:ea typeface="ＭＳ Ｐゴシック" pitchFamily="34" charset="-128"/>
              </a:rPr>
              <a:t> </a:t>
            </a:r>
            <a:r>
              <a:rPr lang="en-US" b="1" dirty="0" err="1" smtClean="0">
                <a:ea typeface="ＭＳ Ｐゴシック" pitchFamily="34" charset="-128"/>
              </a:rPr>
              <a:t>vir</a:t>
            </a:r>
            <a:r>
              <a:rPr lang="en-US" b="1" dirty="0" smtClean="0">
                <a:ea typeface="ＭＳ Ｐゴシック" pitchFamily="34" charset="-128"/>
              </a:rPr>
              <a:t> </a:t>
            </a:r>
            <a:r>
              <a:rPr lang="en-US" b="1" dirty="0" err="1" smtClean="0">
                <a:ea typeface="ＭＳ Ｐゴシック" pitchFamily="34" charset="-128"/>
              </a:rPr>
              <a:t>onderrig</a:t>
            </a:r>
            <a:r>
              <a:rPr lang="en-US" b="1" dirty="0" smtClean="0">
                <a:ea typeface="ＭＳ Ｐゴシック" pitchFamily="34" charset="-128"/>
              </a:rPr>
              <a:t> en </a:t>
            </a:r>
            <a:r>
              <a:rPr lang="en-US" b="1" dirty="0" err="1" smtClean="0">
                <a:ea typeface="ＭＳ Ｐゴシック" pitchFamily="34" charset="-128"/>
              </a:rPr>
              <a:t>assessering</a:t>
            </a:r>
            <a:endParaRPr lang="en-US" b="1" dirty="0"/>
          </a:p>
        </p:txBody>
      </p:sp>
      <p:sp>
        <p:nvSpPr>
          <p:cNvPr id="7" name="Content Placeholder 6"/>
          <p:cNvSpPr>
            <a:spLocks noGrp="1"/>
          </p:cNvSpPr>
          <p:nvPr>
            <p:ph idx="1"/>
          </p:nvPr>
        </p:nvSpPr>
        <p:spPr>
          <a:xfrm>
            <a:off x="214282" y="1428736"/>
            <a:ext cx="8472518" cy="4697427"/>
          </a:xfrm>
        </p:spPr>
        <p:txBody>
          <a:bodyPr/>
          <a:lstStyle/>
          <a:p>
            <a:pPr marL="363538" indent="-363538">
              <a:buNone/>
            </a:pPr>
            <a:r>
              <a:rPr lang="en-US" b="1" dirty="0" err="1" smtClean="0">
                <a:latin typeface="Calibri" pitchFamily="34" charset="0"/>
                <a:ea typeface="ＭＳ Ｐゴシック" pitchFamily="34" charset="-128"/>
              </a:rPr>
              <a:t>Voorstelling</a:t>
            </a:r>
            <a:r>
              <a:rPr lang="en-US" b="1" dirty="0" smtClean="0">
                <a:latin typeface="Calibri" pitchFamily="34" charset="0"/>
                <a:ea typeface="ＭＳ Ｐゴシック" pitchFamily="34" charset="-128"/>
              </a:rPr>
              <a:t> van die </a:t>
            </a:r>
            <a:r>
              <a:rPr lang="en-US" b="1" dirty="0" err="1" smtClean="0">
                <a:latin typeface="Calibri" pitchFamily="34" charset="0"/>
                <a:ea typeface="ＭＳ Ｐゴシック" pitchFamily="34" charset="-128"/>
              </a:rPr>
              <a:t>elemente</a:t>
            </a:r>
            <a:r>
              <a:rPr lang="en-US" b="1" dirty="0" smtClean="0">
                <a:latin typeface="Calibri" pitchFamily="34" charset="0"/>
                <a:ea typeface="ＭＳ Ｐゴシック" pitchFamily="34" charset="-128"/>
              </a:rPr>
              <a:t> van </a:t>
            </a:r>
            <a:r>
              <a:rPr lang="en-US" b="1" dirty="0" err="1" smtClean="0">
                <a:latin typeface="Calibri" pitchFamily="34" charset="0"/>
                <a:ea typeface="ＭＳ Ｐゴシック" pitchFamily="34" charset="-128"/>
              </a:rPr>
              <a:t>intrige</a:t>
            </a:r>
            <a:endParaRPr lang="en-US" b="1" dirty="0" smtClean="0">
              <a:latin typeface="Calibri" pitchFamily="34" charset="0"/>
              <a:ea typeface="ＭＳ Ｐゴシック" pitchFamily="34" charset="-128"/>
            </a:endParaRPr>
          </a:p>
          <a:p>
            <a:pPr marL="363538" indent="-363538">
              <a:buFontTx/>
              <a:buChar char="•"/>
            </a:pPr>
            <a:r>
              <a:rPr lang="en-US" dirty="0" err="1" smtClean="0">
                <a:latin typeface="Calibri" pitchFamily="34" charset="0"/>
                <a:ea typeface="ＭＳ Ｐゴシック" pitchFamily="34" charset="-128"/>
              </a:rPr>
              <a:t>Wat</a:t>
            </a:r>
            <a:r>
              <a:rPr lang="en-US" dirty="0" smtClean="0">
                <a:latin typeface="Calibri" pitchFamily="34" charset="0"/>
                <a:ea typeface="ＭＳ Ｐゴシック" pitchFamily="34" charset="-128"/>
              </a:rPr>
              <a:t> is die </a:t>
            </a:r>
            <a:r>
              <a:rPr lang="en-US" b="1" dirty="0" err="1" smtClean="0">
                <a:latin typeface="Calibri" pitchFamily="34" charset="0"/>
                <a:ea typeface="ＭＳ Ｐゴシック" pitchFamily="34" charset="-128"/>
              </a:rPr>
              <a:t>klimaks</a:t>
            </a:r>
            <a:r>
              <a:rPr lang="en-US" dirty="0" smtClean="0">
                <a:latin typeface="Calibri" pitchFamily="34" charset="0"/>
                <a:ea typeface="ＭＳ Ｐゴシック" pitchFamily="34" charset="-128"/>
              </a:rPr>
              <a:t> van die </a:t>
            </a:r>
            <a:r>
              <a:rPr lang="en-US" dirty="0" err="1" smtClean="0">
                <a:latin typeface="Calibri" pitchFamily="34" charset="0"/>
                <a:ea typeface="ＭＳ Ｐゴシック" pitchFamily="34" charset="-128"/>
              </a:rPr>
              <a:t>storie</a:t>
            </a:r>
            <a:r>
              <a:rPr lang="en-US" dirty="0" smtClean="0">
                <a:latin typeface="Calibri" pitchFamily="34" charset="0"/>
                <a:ea typeface="ＭＳ Ｐゴシック" pitchFamily="34" charset="-128"/>
              </a:rPr>
              <a:t>? </a:t>
            </a:r>
          </a:p>
          <a:p>
            <a:pPr marL="363538" indent="-363538">
              <a:lnSpc>
                <a:spcPct val="80000"/>
              </a:lnSpc>
              <a:buFontTx/>
              <a:buChar char="•"/>
            </a:pPr>
            <a:r>
              <a:rPr lang="en-US" dirty="0" err="1" smtClean="0">
                <a:latin typeface="Calibri" pitchFamily="34" charset="0"/>
                <a:ea typeface="ＭＳ Ｐゴシック" pitchFamily="34" charset="-128"/>
              </a:rPr>
              <a:t>Watter</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gebeure</a:t>
            </a:r>
            <a:r>
              <a:rPr lang="en-US" dirty="0" smtClean="0">
                <a:latin typeface="Calibri" pitchFamily="34" charset="0"/>
                <a:ea typeface="ＭＳ Ｐゴシック" pitchFamily="34" charset="-128"/>
              </a:rPr>
              <a:t> word in die </a:t>
            </a:r>
            <a:r>
              <a:rPr lang="en-US" b="1" dirty="0" err="1" smtClean="0">
                <a:latin typeface="Calibri" pitchFamily="34" charset="0"/>
                <a:ea typeface="ＭＳ Ｐゴシック" pitchFamily="34" charset="-128"/>
              </a:rPr>
              <a:t>ontknoping</a:t>
            </a:r>
            <a:r>
              <a:rPr lang="en-US" dirty="0" smtClean="0">
                <a:latin typeface="Calibri" pitchFamily="34" charset="0"/>
                <a:ea typeface="ＭＳ Ｐゴシック" pitchFamily="34" charset="-128"/>
              </a:rPr>
              <a:t> van die </a:t>
            </a:r>
            <a:r>
              <a:rPr lang="en-US" dirty="0" err="1" smtClean="0">
                <a:latin typeface="Calibri" pitchFamily="34" charset="0"/>
                <a:ea typeface="ＭＳ Ｐゴシック" pitchFamily="34" charset="-128"/>
              </a:rPr>
              <a:t>storie</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ingesluit</a:t>
            </a:r>
            <a:r>
              <a:rPr lang="en-US" dirty="0" smtClean="0">
                <a:latin typeface="Calibri" pitchFamily="34" charset="0"/>
                <a:ea typeface="ＭＳ Ｐゴシック" pitchFamily="34" charset="-128"/>
              </a:rPr>
              <a:t>? </a:t>
            </a:r>
          </a:p>
          <a:p>
            <a:pPr marL="363538" indent="-363538">
              <a:lnSpc>
                <a:spcPct val="80000"/>
              </a:lnSpc>
              <a:buFontTx/>
              <a:buChar char="•"/>
            </a:pPr>
            <a:r>
              <a:rPr lang="en-US" dirty="0" err="1" smtClean="0">
                <a:latin typeface="Calibri" pitchFamily="34" charset="0"/>
                <a:ea typeface="ＭＳ Ｐゴシック" pitchFamily="34" charset="-128"/>
              </a:rPr>
              <a:t>Wat</a:t>
            </a:r>
            <a:r>
              <a:rPr lang="en-US" dirty="0" smtClean="0">
                <a:latin typeface="Calibri" pitchFamily="34" charset="0"/>
                <a:ea typeface="ＭＳ Ｐゴシック" pitchFamily="34" charset="-128"/>
              </a:rPr>
              <a:t> is die </a:t>
            </a:r>
            <a:r>
              <a:rPr lang="en-US" b="1" dirty="0" err="1" smtClean="0">
                <a:latin typeface="Calibri" pitchFamily="34" charset="0"/>
                <a:ea typeface="ＭＳ Ｐゴシック" pitchFamily="34" charset="-128"/>
              </a:rPr>
              <a:t>konflik</a:t>
            </a:r>
            <a:r>
              <a:rPr lang="en-US" dirty="0" smtClean="0">
                <a:latin typeface="Calibri" pitchFamily="34" charset="0"/>
                <a:ea typeface="ＭＳ Ｐゴシック" pitchFamily="34" charset="-128"/>
              </a:rPr>
              <a:t>?</a:t>
            </a:r>
          </a:p>
          <a:p>
            <a:pPr marL="363538" indent="-363538">
              <a:lnSpc>
                <a:spcPct val="80000"/>
              </a:lnSpc>
              <a:buFontTx/>
              <a:buChar char="•"/>
            </a:pPr>
            <a:r>
              <a:rPr lang="en-US" dirty="0" err="1" smtClean="0">
                <a:latin typeface="Calibri" pitchFamily="34" charset="0"/>
                <a:ea typeface="ＭＳ Ｐゴシック" pitchFamily="34" charset="-128"/>
              </a:rPr>
              <a:t>Waarom</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kom</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hierdie</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konflik</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voor</a:t>
            </a:r>
            <a:r>
              <a:rPr lang="en-US" dirty="0" smtClean="0">
                <a:latin typeface="Calibri" pitchFamily="34" charset="0"/>
                <a:ea typeface="ＭＳ Ｐゴシック" pitchFamily="34" charset="-128"/>
              </a:rPr>
              <a:t>?</a:t>
            </a:r>
          </a:p>
          <a:p>
            <a:pPr marL="363538" indent="-363538">
              <a:lnSpc>
                <a:spcPct val="80000"/>
              </a:lnSpc>
              <a:buFontTx/>
              <a:buChar char="•"/>
            </a:pPr>
            <a:r>
              <a:rPr lang="en-US" dirty="0" smtClean="0">
                <a:latin typeface="Calibri" pitchFamily="34" charset="0"/>
                <a:ea typeface="ＭＳ Ｐゴシック" pitchFamily="34" charset="-128"/>
              </a:rPr>
              <a:t>Hoe word die </a:t>
            </a:r>
            <a:r>
              <a:rPr lang="en-US" dirty="0" err="1" smtClean="0">
                <a:latin typeface="Calibri" pitchFamily="34" charset="0"/>
                <a:ea typeface="ＭＳ Ｐゴシック" pitchFamily="34" charset="-128"/>
              </a:rPr>
              <a:t>konflik</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opgelos</a:t>
            </a:r>
            <a:r>
              <a:rPr lang="en-US" dirty="0" smtClean="0">
                <a:latin typeface="Calibri" pitchFamily="34" charset="0"/>
                <a:ea typeface="ＭＳ Ｐゴシック" pitchFamily="34" charset="-128"/>
              </a:rPr>
              <a:t>? </a:t>
            </a:r>
          </a:p>
          <a:p>
            <a:pPr marL="363538" indent="-363538">
              <a:lnSpc>
                <a:spcPct val="80000"/>
              </a:lnSpc>
              <a:buFontTx/>
              <a:buChar char="•"/>
            </a:pPr>
            <a:r>
              <a:rPr lang="en-US" dirty="0" smtClean="0">
                <a:latin typeface="Calibri" pitchFamily="34" charset="0"/>
                <a:ea typeface="ＭＳ Ｐゴシック" pitchFamily="34" charset="-128"/>
              </a:rPr>
              <a:t>Hoe </a:t>
            </a:r>
            <a:r>
              <a:rPr lang="en-US" dirty="0" err="1" smtClean="0">
                <a:latin typeface="Calibri" pitchFamily="34" charset="0"/>
                <a:ea typeface="ＭＳ Ｐゴシック" pitchFamily="34" charset="-128"/>
              </a:rPr>
              <a:t>gebruik</a:t>
            </a:r>
            <a:r>
              <a:rPr lang="en-US" dirty="0" smtClean="0">
                <a:latin typeface="Calibri" pitchFamily="34" charset="0"/>
                <a:ea typeface="ＭＳ Ｐゴシック" pitchFamily="34" charset="-128"/>
              </a:rPr>
              <a:t> die </a:t>
            </a:r>
            <a:r>
              <a:rPr lang="en-US" dirty="0" err="1" smtClean="0">
                <a:latin typeface="Calibri" pitchFamily="34" charset="0"/>
                <a:ea typeface="ＭＳ Ｐゴシック" pitchFamily="34" charset="-128"/>
              </a:rPr>
              <a:t>skrywer</a:t>
            </a:r>
            <a:r>
              <a:rPr lang="en-US" dirty="0" smtClean="0">
                <a:latin typeface="Calibri" pitchFamily="34" charset="0"/>
                <a:ea typeface="ＭＳ Ｐゴシック" pitchFamily="34" charset="-128"/>
              </a:rPr>
              <a:t> </a:t>
            </a:r>
            <a:r>
              <a:rPr lang="en-US" b="1" dirty="0" smtClean="0">
                <a:latin typeface="Calibri" pitchFamily="34" charset="0"/>
                <a:ea typeface="ＭＳ Ｐゴシック" pitchFamily="34" charset="-128"/>
              </a:rPr>
              <a:t>spanning</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om</a:t>
            </a:r>
            <a:r>
              <a:rPr lang="en-US" dirty="0" smtClean="0">
                <a:latin typeface="Calibri" pitchFamily="34" charset="0"/>
                <a:ea typeface="ＭＳ Ｐゴシック" pitchFamily="34" charset="-128"/>
              </a:rPr>
              <a:t> die </a:t>
            </a:r>
            <a:r>
              <a:rPr lang="en-US" dirty="0" err="1" smtClean="0">
                <a:latin typeface="Calibri" pitchFamily="34" charset="0"/>
                <a:ea typeface="ＭＳ Ｐゴシック" pitchFamily="34" charset="-128"/>
              </a:rPr>
              <a:t>intrige</a:t>
            </a:r>
            <a:r>
              <a:rPr lang="en-US" dirty="0" smtClean="0">
                <a:latin typeface="Calibri" pitchFamily="34" charset="0"/>
                <a:ea typeface="ＭＳ Ｐゴシック" pitchFamily="34" charset="-128"/>
              </a:rPr>
              <a:t> van </a:t>
            </a:r>
            <a:r>
              <a:rPr lang="en-US" dirty="0" err="1" smtClean="0">
                <a:latin typeface="Calibri" pitchFamily="34" charset="0"/>
                <a:ea typeface="ＭＳ Ｐゴシック" pitchFamily="34" charset="-128"/>
              </a:rPr>
              <a:t>hierdie</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storie</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te</a:t>
            </a:r>
            <a:r>
              <a:rPr lang="en-US" dirty="0" smtClean="0">
                <a:latin typeface="Calibri" pitchFamily="34" charset="0"/>
                <a:ea typeface="ＭＳ Ｐゴシック" pitchFamily="34" charset="-128"/>
              </a:rPr>
              <a:t> </a:t>
            </a:r>
            <a:r>
              <a:rPr lang="en-US" dirty="0" err="1" smtClean="0">
                <a:latin typeface="Calibri" pitchFamily="34" charset="0"/>
                <a:ea typeface="ＭＳ Ｐゴシック" pitchFamily="34" charset="-128"/>
              </a:rPr>
              <a:t>ontwikkel</a:t>
            </a:r>
            <a:r>
              <a:rPr lang="en-US" dirty="0" smtClean="0">
                <a:latin typeface="Calibri" pitchFamily="34" charset="0"/>
                <a:ea typeface="ＭＳ Ｐゴシック" pitchFamily="34" charset="-128"/>
              </a:rPr>
              <a:t>?</a:t>
            </a:r>
          </a:p>
          <a:p>
            <a:endParaRPr lang="en-US" dirty="0"/>
          </a:p>
        </p:txBody>
      </p:sp>
      <p:sp>
        <p:nvSpPr>
          <p:cNvPr id="4" name="Footer Placeholder 3"/>
          <p:cNvSpPr>
            <a:spLocks noGrp="1"/>
          </p:cNvSpPr>
          <p:nvPr>
            <p:ph type="ftr" sz="quarter" idx="10"/>
          </p:nvPr>
        </p:nvSpPr>
        <p:spPr/>
        <p:txBody>
          <a:bodyPr/>
          <a:lstStyle/>
          <a:p>
            <a:pPr>
              <a:defRPr/>
            </a:pPr>
            <a:endParaRPr lang="en-ZA"/>
          </a:p>
        </p:txBody>
      </p:sp>
      <p:sp>
        <p:nvSpPr>
          <p:cNvPr id="5" name="Slide Number Placeholder 4"/>
          <p:cNvSpPr>
            <a:spLocks noGrp="1"/>
          </p:cNvSpPr>
          <p:nvPr>
            <p:ph type="sldNum" sz="quarter" idx="11"/>
          </p:nvPr>
        </p:nvSpPr>
        <p:spPr/>
        <p:txBody>
          <a:bodyPr/>
          <a:lstStyle/>
          <a:p>
            <a:fld id="{39FEF4F9-5A86-4D4D-90AD-C93FEA9984E0}" type="slidenum">
              <a:rPr lang="en-ZA" smtClean="0"/>
              <a:pPr/>
              <a:t>48</a:t>
            </a:fld>
            <a:endParaRPr lang="en-ZA"/>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ctrTitle"/>
          </p:nvPr>
        </p:nvSpPr>
        <p:spPr>
          <a:xfrm>
            <a:off x="214282" y="0"/>
            <a:ext cx="8286808" cy="785794"/>
          </a:xfrm>
        </p:spPr>
        <p:txBody>
          <a:bodyPr/>
          <a:lstStyle/>
          <a:p>
            <a:r>
              <a:rPr lang="en-US" b="1" dirty="0" err="1" smtClean="0">
                <a:latin typeface="Calibri" pitchFamily="34" charset="0"/>
                <a:ea typeface="ＭＳ Ｐゴシック" pitchFamily="34" charset="-128"/>
              </a:rPr>
              <a:t>Wenke</a:t>
            </a:r>
            <a:r>
              <a:rPr lang="en-US" b="1" dirty="0" smtClean="0">
                <a:latin typeface="Calibri" pitchFamily="34" charset="0"/>
                <a:ea typeface="ＭＳ Ｐゴシック" pitchFamily="34" charset="-128"/>
              </a:rPr>
              <a:t> </a:t>
            </a:r>
            <a:r>
              <a:rPr lang="en-US" b="1" dirty="0" err="1" smtClean="0">
                <a:latin typeface="Calibri" pitchFamily="34" charset="0"/>
                <a:ea typeface="ＭＳ Ｐゴシック" pitchFamily="34" charset="-128"/>
              </a:rPr>
              <a:t>vir</a:t>
            </a:r>
            <a:r>
              <a:rPr lang="en-US" b="1" dirty="0" smtClean="0">
                <a:latin typeface="Calibri" pitchFamily="34" charset="0"/>
                <a:ea typeface="ＭＳ Ｐゴシック" pitchFamily="34" charset="-128"/>
              </a:rPr>
              <a:t> </a:t>
            </a:r>
            <a:r>
              <a:rPr lang="en-US" b="1" dirty="0" err="1" smtClean="0">
                <a:latin typeface="Calibri" pitchFamily="34" charset="0"/>
                <a:ea typeface="ＭＳ Ｐゴシック" pitchFamily="34" charset="-128"/>
              </a:rPr>
              <a:t>onderrig</a:t>
            </a:r>
            <a:r>
              <a:rPr lang="en-US" b="1" dirty="0" smtClean="0">
                <a:latin typeface="Calibri" pitchFamily="34" charset="0"/>
                <a:ea typeface="ＭＳ Ｐゴシック" pitchFamily="34" charset="-128"/>
              </a:rPr>
              <a:t> en </a:t>
            </a:r>
            <a:r>
              <a:rPr lang="en-US" b="1" dirty="0" err="1" smtClean="0">
                <a:latin typeface="Calibri" pitchFamily="34" charset="0"/>
                <a:ea typeface="ＭＳ Ｐゴシック" pitchFamily="34" charset="-128"/>
              </a:rPr>
              <a:t>assessering</a:t>
            </a:r>
            <a:endParaRPr lang="en-ZA" b="1" dirty="0" smtClean="0">
              <a:latin typeface="Calibri" pitchFamily="34" charset="0"/>
              <a:ea typeface="ＭＳ Ｐゴシック" pitchFamily="34" charset="-128"/>
            </a:endParaRPr>
          </a:p>
        </p:txBody>
      </p:sp>
      <p:sp>
        <p:nvSpPr>
          <p:cNvPr id="61442" name="Subtitle 2"/>
          <p:cNvSpPr>
            <a:spLocks noGrp="1"/>
          </p:cNvSpPr>
          <p:nvPr>
            <p:ph type="subTitle" idx="1"/>
          </p:nvPr>
        </p:nvSpPr>
        <p:spPr>
          <a:xfrm>
            <a:off x="285720" y="857232"/>
            <a:ext cx="8572560" cy="5072081"/>
          </a:xfrm>
        </p:spPr>
        <p:txBody>
          <a:bodyPr/>
          <a:lstStyle/>
          <a:p>
            <a:pPr marL="342900" indent="-342900" algn="l">
              <a:lnSpc>
                <a:spcPct val="80000"/>
              </a:lnSpc>
            </a:pPr>
            <a:r>
              <a:rPr lang="en-US" sz="2400" b="1" dirty="0" smtClean="0">
                <a:solidFill>
                  <a:schemeClr val="tx1"/>
                </a:solidFill>
                <a:latin typeface="Calibri" pitchFamily="34" charset="0"/>
                <a:ea typeface="ＭＳ Ｐゴシック" pitchFamily="34" charset="-128"/>
              </a:rPr>
              <a:t>Drama</a:t>
            </a:r>
          </a:p>
          <a:p>
            <a:pPr marL="342900" indent="-342900" algn="l">
              <a:lnSpc>
                <a:spcPct val="80000"/>
              </a:lnSpc>
            </a:pPr>
            <a:endParaRPr lang="en-US" sz="2400" b="1" dirty="0" smtClean="0">
              <a:solidFill>
                <a:schemeClr val="tx1"/>
              </a:solidFill>
              <a:latin typeface="Calibri" pitchFamily="34" charset="0"/>
              <a:ea typeface="ＭＳ Ｐゴシック" pitchFamily="34" charset="-128"/>
            </a:endParaRPr>
          </a:p>
          <a:p>
            <a:pPr marL="342900" indent="-342900" algn="l">
              <a:lnSpc>
                <a:spcPct val="80000"/>
              </a:lnSpc>
              <a:buFontTx/>
              <a:buChar char="•"/>
            </a:pPr>
            <a:r>
              <a:rPr lang="en-US" sz="2400" dirty="0" smtClean="0">
                <a:solidFill>
                  <a:schemeClr val="tx1"/>
                </a:solidFill>
                <a:latin typeface="Calibri" pitchFamily="34" charset="0"/>
                <a:ea typeface="ＭＳ Ｐゴシック" pitchFamily="34" charset="-128"/>
              </a:rPr>
              <a:t>Dui die </a:t>
            </a:r>
            <a:r>
              <a:rPr lang="en-US" sz="2400" b="1" dirty="0" err="1" smtClean="0">
                <a:solidFill>
                  <a:schemeClr val="tx1"/>
                </a:solidFill>
                <a:latin typeface="Calibri" pitchFamily="34" charset="0"/>
                <a:ea typeface="ＭＳ Ｐゴシック" pitchFamily="34" charset="-128"/>
              </a:rPr>
              <a:t>dialoog</a:t>
            </a:r>
            <a:r>
              <a:rPr lang="en-US" sz="2400" dirty="0" smtClean="0">
                <a:solidFill>
                  <a:schemeClr val="tx1"/>
                </a:solidFill>
                <a:latin typeface="Calibri" pitchFamily="34" charset="0"/>
                <a:ea typeface="ＭＳ Ｐゴシック" pitchFamily="34" charset="-128"/>
              </a:rPr>
              <a:t> </a:t>
            </a:r>
            <a:r>
              <a:rPr lang="en-US" sz="2400" dirty="0" err="1" smtClean="0">
                <a:solidFill>
                  <a:schemeClr val="tx1"/>
                </a:solidFill>
                <a:latin typeface="Calibri" pitchFamily="34" charset="0"/>
                <a:ea typeface="ＭＳ Ｐゴシック" pitchFamily="34" charset="-128"/>
              </a:rPr>
              <a:t>aan</a:t>
            </a:r>
            <a:r>
              <a:rPr lang="en-US" sz="2400" dirty="0" smtClean="0">
                <a:solidFill>
                  <a:schemeClr val="tx1"/>
                </a:solidFill>
                <a:latin typeface="Calibri" pitchFamily="34" charset="0"/>
                <a:ea typeface="ＭＳ Ｐゴシック" pitchFamily="34" charset="-128"/>
              </a:rPr>
              <a:t> </a:t>
            </a:r>
            <a:r>
              <a:rPr lang="en-US" sz="2400" dirty="0" err="1" smtClean="0">
                <a:solidFill>
                  <a:schemeClr val="tx1"/>
                </a:solidFill>
                <a:latin typeface="Calibri" pitchFamily="34" charset="0"/>
                <a:ea typeface="ＭＳ Ｐゴシック" pitchFamily="34" charset="-128"/>
              </a:rPr>
              <a:t>wat</a:t>
            </a:r>
            <a:r>
              <a:rPr lang="en-US" sz="2400" dirty="0" smtClean="0">
                <a:solidFill>
                  <a:schemeClr val="tx1"/>
                </a:solidFill>
                <a:latin typeface="Calibri" pitchFamily="34" charset="0"/>
                <a:ea typeface="ＭＳ Ｐゴシック" pitchFamily="34" charset="-128"/>
              </a:rPr>
              <a:t> die </a:t>
            </a:r>
            <a:r>
              <a:rPr lang="en-US" sz="2400" dirty="0" err="1" smtClean="0">
                <a:solidFill>
                  <a:schemeClr val="tx1"/>
                </a:solidFill>
                <a:latin typeface="Calibri" pitchFamily="34" charset="0"/>
                <a:ea typeface="ＭＳ Ｐゴシック" pitchFamily="34" charset="-128"/>
              </a:rPr>
              <a:t>karakters</a:t>
            </a:r>
            <a:r>
              <a:rPr lang="en-US" sz="2400" dirty="0" smtClean="0">
                <a:solidFill>
                  <a:schemeClr val="tx1"/>
                </a:solidFill>
                <a:latin typeface="Calibri" pitchFamily="34" charset="0"/>
                <a:ea typeface="ＭＳ Ｐゴシック" pitchFamily="34" charset="-128"/>
              </a:rPr>
              <a:t> se </a:t>
            </a:r>
            <a:r>
              <a:rPr lang="en-US" sz="2400" dirty="0" err="1" smtClean="0">
                <a:solidFill>
                  <a:schemeClr val="tx1"/>
                </a:solidFill>
                <a:latin typeface="Calibri" pitchFamily="34" charset="0"/>
                <a:ea typeface="ＭＳ Ｐゴシック" pitchFamily="34" charset="-128"/>
              </a:rPr>
              <a:t>sosiale</a:t>
            </a:r>
            <a:r>
              <a:rPr lang="en-US" sz="2400" dirty="0" smtClean="0">
                <a:solidFill>
                  <a:schemeClr val="tx1"/>
                </a:solidFill>
                <a:latin typeface="Calibri" pitchFamily="34" charset="0"/>
                <a:ea typeface="ＭＳ Ｐゴシック" pitchFamily="34" charset="-128"/>
              </a:rPr>
              <a:t> </a:t>
            </a:r>
            <a:r>
              <a:rPr lang="en-US" sz="2400" dirty="0" err="1" smtClean="0">
                <a:solidFill>
                  <a:schemeClr val="tx1"/>
                </a:solidFill>
                <a:latin typeface="Calibri" pitchFamily="34" charset="0"/>
                <a:ea typeface="ＭＳ Ｐゴシック" pitchFamily="34" charset="-128"/>
              </a:rPr>
              <a:t>posisie</a:t>
            </a:r>
            <a:r>
              <a:rPr lang="en-US" sz="2400" dirty="0" smtClean="0">
                <a:solidFill>
                  <a:schemeClr val="tx1"/>
                </a:solidFill>
                <a:latin typeface="Calibri" pitchFamily="34" charset="0"/>
                <a:ea typeface="ＭＳ Ｐゴシック" pitchFamily="34" charset="-128"/>
              </a:rPr>
              <a:t>/status of </a:t>
            </a:r>
            <a:r>
              <a:rPr lang="en-US" sz="2400" dirty="0" err="1" smtClean="0">
                <a:solidFill>
                  <a:schemeClr val="tx1"/>
                </a:solidFill>
                <a:latin typeface="Calibri" pitchFamily="34" charset="0"/>
                <a:ea typeface="ＭＳ Ｐゴシック" pitchFamily="34" charset="-128"/>
              </a:rPr>
              <a:t>klas</a:t>
            </a:r>
            <a:r>
              <a:rPr lang="en-US" sz="2400" dirty="0" smtClean="0">
                <a:solidFill>
                  <a:schemeClr val="tx1"/>
                </a:solidFill>
                <a:latin typeface="Calibri" pitchFamily="34" charset="0"/>
                <a:ea typeface="ＭＳ Ｐゴシック" pitchFamily="34" charset="-128"/>
              </a:rPr>
              <a:t> </a:t>
            </a:r>
            <a:r>
              <a:rPr lang="en-US" sz="2400" dirty="0" err="1" smtClean="0">
                <a:solidFill>
                  <a:schemeClr val="tx1"/>
                </a:solidFill>
                <a:latin typeface="Calibri" pitchFamily="34" charset="0"/>
                <a:ea typeface="ＭＳ Ｐゴシック" pitchFamily="34" charset="-128"/>
              </a:rPr>
              <a:t>aandui</a:t>
            </a:r>
            <a:r>
              <a:rPr lang="en-US" sz="2400" dirty="0" smtClean="0">
                <a:solidFill>
                  <a:schemeClr val="tx1"/>
                </a:solidFill>
                <a:latin typeface="Calibri" pitchFamily="34" charset="0"/>
                <a:ea typeface="ＭＳ Ｐゴシック" pitchFamily="34" charset="-128"/>
              </a:rPr>
              <a:t>. </a:t>
            </a:r>
            <a:r>
              <a:rPr lang="en-US" sz="2400" dirty="0" err="1" smtClean="0">
                <a:solidFill>
                  <a:schemeClr val="tx1"/>
                </a:solidFill>
                <a:latin typeface="Calibri" pitchFamily="34" charset="0"/>
                <a:ea typeface="ＭＳ Ｐゴシック" pitchFamily="34" charset="-128"/>
              </a:rPr>
              <a:t>Verduidelik</a:t>
            </a:r>
            <a:r>
              <a:rPr lang="en-US" sz="2400" dirty="0" smtClean="0">
                <a:solidFill>
                  <a:schemeClr val="tx1"/>
                </a:solidFill>
                <a:latin typeface="Calibri" pitchFamily="34" charset="0"/>
                <a:ea typeface="ＭＳ Ｐゴシック" pitchFamily="34" charset="-128"/>
              </a:rPr>
              <a:t> </a:t>
            </a:r>
            <a:r>
              <a:rPr lang="en-US" sz="2400" dirty="0" err="1" smtClean="0">
                <a:solidFill>
                  <a:schemeClr val="tx1"/>
                </a:solidFill>
                <a:latin typeface="Calibri" pitchFamily="34" charset="0"/>
                <a:ea typeface="ＭＳ Ｐゴシック" pitchFamily="34" charset="-128"/>
              </a:rPr>
              <a:t>jou</a:t>
            </a:r>
            <a:r>
              <a:rPr lang="en-US" sz="2400" dirty="0" smtClean="0">
                <a:solidFill>
                  <a:schemeClr val="tx1"/>
                </a:solidFill>
                <a:latin typeface="Calibri" pitchFamily="34" charset="0"/>
                <a:ea typeface="ＭＳ Ｐゴシック" pitchFamily="34" charset="-128"/>
              </a:rPr>
              <a:t> </a:t>
            </a:r>
            <a:r>
              <a:rPr lang="en-US" sz="2400" dirty="0" err="1" smtClean="0">
                <a:solidFill>
                  <a:schemeClr val="tx1"/>
                </a:solidFill>
                <a:latin typeface="Calibri" pitchFamily="34" charset="0"/>
                <a:ea typeface="ＭＳ Ｐゴシック" pitchFamily="34" charset="-128"/>
              </a:rPr>
              <a:t>keuse</a:t>
            </a:r>
            <a:r>
              <a:rPr lang="en-US" sz="2400" dirty="0" smtClean="0">
                <a:solidFill>
                  <a:schemeClr val="tx1"/>
                </a:solidFill>
                <a:latin typeface="Calibri" pitchFamily="34" charset="0"/>
                <a:ea typeface="ＭＳ Ｐゴシック" pitchFamily="34" charset="-128"/>
              </a:rPr>
              <a:t>.</a:t>
            </a:r>
          </a:p>
          <a:p>
            <a:pPr marL="342900" indent="-342900" algn="l">
              <a:lnSpc>
                <a:spcPct val="80000"/>
              </a:lnSpc>
              <a:buFontTx/>
              <a:buChar char="•"/>
            </a:pPr>
            <a:r>
              <a:rPr lang="en-US" sz="2400" dirty="0" err="1" smtClean="0">
                <a:solidFill>
                  <a:schemeClr val="tx1"/>
                </a:solidFill>
                <a:latin typeface="Calibri" pitchFamily="34" charset="0"/>
                <a:ea typeface="ＭＳ Ｐゴシック" pitchFamily="34" charset="-128"/>
              </a:rPr>
              <a:t>Verwys</a:t>
            </a:r>
            <a:r>
              <a:rPr lang="en-US" sz="2400" dirty="0" smtClean="0">
                <a:solidFill>
                  <a:schemeClr val="tx1"/>
                </a:solidFill>
                <a:latin typeface="Calibri" pitchFamily="34" charset="0"/>
                <a:ea typeface="ＭＳ Ｐゴシック" pitchFamily="34" charset="-128"/>
              </a:rPr>
              <a:t> </a:t>
            </a:r>
            <a:r>
              <a:rPr lang="en-US" sz="2400" dirty="0" err="1" smtClean="0">
                <a:solidFill>
                  <a:schemeClr val="tx1"/>
                </a:solidFill>
                <a:latin typeface="Calibri" pitchFamily="34" charset="0"/>
                <a:ea typeface="ＭＳ Ｐゴシック" pitchFamily="34" charset="-128"/>
              </a:rPr>
              <a:t>na</a:t>
            </a:r>
            <a:r>
              <a:rPr lang="en-US" sz="2400" dirty="0" smtClean="0">
                <a:solidFill>
                  <a:schemeClr val="tx1"/>
                </a:solidFill>
                <a:latin typeface="Calibri" pitchFamily="34" charset="0"/>
                <a:ea typeface="ＭＳ Ｐゴシック" pitchFamily="34" charset="-128"/>
              </a:rPr>
              <a:t> die </a:t>
            </a:r>
            <a:r>
              <a:rPr lang="en-US" sz="2400" b="1" dirty="0" err="1" smtClean="0">
                <a:solidFill>
                  <a:schemeClr val="tx1"/>
                </a:solidFill>
                <a:latin typeface="Calibri" pitchFamily="34" charset="0"/>
                <a:ea typeface="ＭＳ Ｐゴシック" pitchFamily="34" charset="-128"/>
              </a:rPr>
              <a:t>hoofkarakter</a:t>
            </a:r>
            <a:r>
              <a:rPr lang="en-US" sz="2400" dirty="0" smtClean="0">
                <a:solidFill>
                  <a:schemeClr val="tx1"/>
                </a:solidFill>
                <a:latin typeface="Calibri" pitchFamily="34" charset="0"/>
                <a:ea typeface="ＭＳ Ｐゴシック" pitchFamily="34" charset="-128"/>
              </a:rPr>
              <a:t> en </a:t>
            </a:r>
            <a:r>
              <a:rPr lang="en-US" sz="2400" dirty="0" err="1" smtClean="0">
                <a:solidFill>
                  <a:schemeClr val="tx1"/>
                </a:solidFill>
                <a:latin typeface="Calibri" pitchFamily="34" charset="0"/>
                <a:ea typeface="ＭＳ Ｐゴシック" pitchFamily="34" charset="-128"/>
              </a:rPr>
              <a:t>noem</a:t>
            </a:r>
            <a:r>
              <a:rPr lang="en-US" sz="2400" dirty="0" smtClean="0">
                <a:solidFill>
                  <a:schemeClr val="tx1"/>
                </a:solidFill>
                <a:latin typeface="Calibri" pitchFamily="34" charset="0"/>
                <a:ea typeface="ＭＳ Ｐゴシック" pitchFamily="34" charset="-128"/>
              </a:rPr>
              <a:t> </a:t>
            </a:r>
            <a:r>
              <a:rPr lang="en-US" sz="2400" dirty="0" err="1" smtClean="0">
                <a:solidFill>
                  <a:schemeClr val="tx1"/>
                </a:solidFill>
                <a:latin typeface="Calibri" pitchFamily="34" charset="0"/>
                <a:ea typeface="ＭＳ Ｐゴシック" pitchFamily="34" charset="-128"/>
              </a:rPr>
              <a:t>watter</a:t>
            </a:r>
            <a:r>
              <a:rPr lang="en-US" sz="2400" dirty="0" smtClean="0">
                <a:solidFill>
                  <a:schemeClr val="tx1"/>
                </a:solidFill>
                <a:latin typeface="Calibri" pitchFamily="34" charset="0"/>
                <a:ea typeface="ＭＳ Ｐゴシック" pitchFamily="34" charset="-128"/>
              </a:rPr>
              <a:t> </a:t>
            </a:r>
            <a:r>
              <a:rPr lang="en-US" sz="2400" dirty="0" err="1" smtClean="0">
                <a:solidFill>
                  <a:schemeClr val="tx1"/>
                </a:solidFill>
                <a:latin typeface="Calibri" pitchFamily="34" charset="0"/>
                <a:ea typeface="ＭＳ Ｐゴシック" pitchFamily="34" charset="-128"/>
              </a:rPr>
              <a:t>dialoog</a:t>
            </a:r>
            <a:r>
              <a:rPr lang="en-US" sz="2400" dirty="0" smtClean="0">
                <a:solidFill>
                  <a:schemeClr val="tx1"/>
                </a:solidFill>
                <a:latin typeface="Calibri" pitchFamily="34" charset="0"/>
                <a:ea typeface="ＭＳ Ｐゴシック" pitchFamily="34" charset="-128"/>
              </a:rPr>
              <a:t> </a:t>
            </a:r>
            <a:r>
              <a:rPr lang="en-US" sz="2400" dirty="0" err="1" smtClean="0">
                <a:solidFill>
                  <a:schemeClr val="tx1"/>
                </a:solidFill>
                <a:latin typeface="Calibri" pitchFamily="34" charset="0"/>
                <a:ea typeface="ＭＳ Ｐゴシック" pitchFamily="34" charset="-128"/>
              </a:rPr>
              <a:t>sy</a:t>
            </a:r>
            <a:r>
              <a:rPr lang="en-US" sz="2400" dirty="0" smtClean="0">
                <a:solidFill>
                  <a:schemeClr val="tx1"/>
                </a:solidFill>
                <a:latin typeface="Calibri" pitchFamily="34" charset="0"/>
                <a:ea typeface="ＭＳ Ｐゴシック" pitchFamily="34" charset="-128"/>
              </a:rPr>
              <a:t>/ </a:t>
            </a:r>
            <a:r>
              <a:rPr lang="en-US" sz="2400" dirty="0" err="1" smtClean="0">
                <a:solidFill>
                  <a:schemeClr val="tx1"/>
                </a:solidFill>
                <a:latin typeface="Calibri" pitchFamily="34" charset="0"/>
                <a:ea typeface="ＭＳ Ｐゴシック" pitchFamily="34" charset="-128"/>
              </a:rPr>
              <a:t>haar</a:t>
            </a:r>
            <a:r>
              <a:rPr lang="en-US" sz="2400" dirty="0" smtClean="0">
                <a:solidFill>
                  <a:schemeClr val="tx1"/>
                </a:solidFill>
                <a:latin typeface="Calibri" pitchFamily="34" charset="0"/>
                <a:ea typeface="ＭＳ Ｐゴシック" pitchFamily="34" charset="-128"/>
              </a:rPr>
              <a:t> </a:t>
            </a:r>
            <a:r>
              <a:rPr lang="en-US" sz="2400" dirty="0" err="1" smtClean="0">
                <a:solidFill>
                  <a:schemeClr val="tx1"/>
                </a:solidFill>
                <a:latin typeface="Calibri" pitchFamily="34" charset="0"/>
                <a:ea typeface="ＭＳ Ｐゴシック" pitchFamily="34" charset="-128"/>
              </a:rPr>
              <a:t>optrede</a:t>
            </a:r>
            <a:r>
              <a:rPr lang="en-US" sz="2400" dirty="0" smtClean="0">
                <a:solidFill>
                  <a:schemeClr val="tx1"/>
                </a:solidFill>
                <a:latin typeface="Calibri" pitchFamily="34" charset="0"/>
                <a:ea typeface="ＭＳ Ｐゴシック" pitchFamily="34" charset="-128"/>
              </a:rPr>
              <a:t> </a:t>
            </a:r>
            <a:r>
              <a:rPr lang="en-US" sz="2400" dirty="0" err="1" smtClean="0">
                <a:solidFill>
                  <a:schemeClr val="tx1"/>
                </a:solidFill>
                <a:latin typeface="Calibri" pitchFamily="34" charset="0"/>
                <a:ea typeface="ＭＳ Ｐゴシック" pitchFamily="34" charset="-128"/>
              </a:rPr>
              <a:t>ondersteun</a:t>
            </a:r>
            <a:r>
              <a:rPr lang="en-US" sz="2400" dirty="0" smtClean="0">
                <a:solidFill>
                  <a:schemeClr val="tx1"/>
                </a:solidFill>
                <a:latin typeface="Calibri" pitchFamily="34" charset="0"/>
                <a:ea typeface="ＭＳ Ｐゴシック" pitchFamily="34" charset="-128"/>
              </a:rPr>
              <a:t>.  </a:t>
            </a:r>
          </a:p>
          <a:p>
            <a:pPr marL="342900" indent="-342900" algn="l">
              <a:lnSpc>
                <a:spcPct val="80000"/>
              </a:lnSpc>
              <a:buFontTx/>
              <a:buChar char="•"/>
            </a:pPr>
            <a:r>
              <a:rPr lang="en-US" sz="2400" dirty="0" err="1" smtClean="0">
                <a:solidFill>
                  <a:schemeClr val="tx1"/>
                </a:solidFill>
                <a:latin typeface="Calibri" pitchFamily="34" charset="0"/>
                <a:ea typeface="ＭＳ Ｐゴシック" pitchFamily="34" charset="-128"/>
              </a:rPr>
              <a:t>Watter</a:t>
            </a:r>
            <a:r>
              <a:rPr lang="en-US" sz="2400" dirty="0" smtClean="0">
                <a:solidFill>
                  <a:schemeClr val="tx1"/>
                </a:solidFill>
                <a:latin typeface="Calibri" pitchFamily="34" charset="0"/>
                <a:ea typeface="ＭＳ Ｐゴシック" pitchFamily="34" charset="-128"/>
              </a:rPr>
              <a:t> </a:t>
            </a:r>
            <a:r>
              <a:rPr lang="en-US" sz="2400" dirty="0" err="1" smtClean="0">
                <a:solidFill>
                  <a:schemeClr val="tx1"/>
                </a:solidFill>
                <a:latin typeface="Calibri" pitchFamily="34" charset="0"/>
                <a:ea typeface="ＭＳ Ｐゴシック" pitchFamily="34" charset="-128"/>
              </a:rPr>
              <a:t>dialoog</a:t>
            </a:r>
            <a:r>
              <a:rPr lang="en-US" sz="2400" dirty="0" smtClean="0">
                <a:solidFill>
                  <a:schemeClr val="tx1"/>
                </a:solidFill>
                <a:latin typeface="Calibri" pitchFamily="34" charset="0"/>
                <a:ea typeface="ＭＳ Ｐゴシック" pitchFamily="34" charset="-128"/>
              </a:rPr>
              <a:t> </a:t>
            </a:r>
            <a:r>
              <a:rPr lang="en-US" sz="2400" dirty="0" err="1" smtClean="0">
                <a:solidFill>
                  <a:schemeClr val="tx1"/>
                </a:solidFill>
                <a:latin typeface="Calibri" pitchFamily="34" charset="0"/>
                <a:ea typeface="ＭＳ Ｐゴシック" pitchFamily="34" charset="-128"/>
              </a:rPr>
              <a:t>openbaar</a:t>
            </a:r>
            <a:r>
              <a:rPr lang="en-US" sz="2400" dirty="0" smtClean="0">
                <a:solidFill>
                  <a:schemeClr val="tx1"/>
                </a:solidFill>
                <a:latin typeface="Calibri" pitchFamily="34" charset="0"/>
                <a:ea typeface="ＭＳ Ｐゴシック" pitchFamily="34" charset="-128"/>
              </a:rPr>
              <a:t> </a:t>
            </a:r>
            <a:r>
              <a:rPr lang="en-US" sz="2400" dirty="0" err="1" smtClean="0">
                <a:solidFill>
                  <a:schemeClr val="tx1"/>
                </a:solidFill>
                <a:latin typeface="Calibri" pitchFamily="34" charset="0"/>
                <a:ea typeface="ＭＳ Ｐゴシック" pitchFamily="34" charset="-128"/>
              </a:rPr>
              <a:t>iets</a:t>
            </a:r>
            <a:r>
              <a:rPr lang="en-US" sz="2400" dirty="0" smtClean="0">
                <a:solidFill>
                  <a:schemeClr val="tx1"/>
                </a:solidFill>
                <a:latin typeface="Calibri" pitchFamily="34" charset="0"/>
                <a:ea typeface="ＭＳ Ｐゴシック" pitchFamily="34" charset="-128"/>
              </a:rPr>
              <a:t> van die </a:t>
            </a:r>
            <a:r>
              <a:rPr lang="en-US" sz="2400" dirty="0" err="1" smtClean="0">
                <a:solidFill>
                  <a:schemeClr val="tx1"/>
                </a:solidFill>
                <a:latin typeface="Calibri" pitchFamily="34" charset="0"/>
                <a:ea typeface="ＭＳ Ｐゴシック" pitchFamily="34" charset="-128"/>
              </a:rPr>
              <a:t>verteller</a:t>
            </a:r>
            <a:r>
              <a:rPr lang="en-US" sz="2400" dirty="0" smtClean="0">
                <a:solidFill>
                  <a:schemeClr val="tx1"/>
                </a:solidFill>
                <a:latin typeface="Calibri" pitchFamily="34" charset="0"/>
                <a:ea typeface="ＭＳ Ｐゴシック" pitchFamily="34" charset="-128"/>
              </a:rPr>
              <a:t> se </a:t>
            </a:r>
            <a:r>
              <a:rPr lang="en-US" sz="2400" dirty="0" err="1" smtClean="0">
                <a:solidFill>
                  <a:schemeClr val="tx1"/>
                </a:solidFill>
                <a:latin typeface="Calibri" pitchFamily="34" charset="0"/>
                <a:ea typeface="ＭＳ Ｐゴシック" pitchFamily="34" charset="-128"/>
              </a:rPr>
              <a:t>karakter</a:t>
            </a:r>
            <a:r>
              <a:rPr lang="en-US" sz="2400" dirty="0" smtClean="0">
                <a:solidFill>
                  <a:schemeClr val="tx1"/>
                </a:solidFill>
                <a:latin typeface="Calibri" pitchFamily="34" charset="0"/>
                <a:ea typeface="ＭＳ Ｐゴシック" pitchFamily="34" charset="-128"/>
              </a:rPr>
              <a:t> en </a:t>
            </a:r>
            <a:r>
              <a:rPr lang="en-US" sz="2400" dirty="0" err="1" smtClean="0">
                <a:solidFill>
                  <a:schemeClr val="tx1"/>
                </a:solidFill>
                <a:latin typeface="Calibri" pitchFamily="34" charset="0"/>
                <a:ea typeface="ＭＳ Ｐゴシック" pitchFamily="34" charset="-128"/>
              </a:rPr>
              <a:t>persoonlikheid</a:t>
            </a:r>
            <a:r>
              <a:rPr lang="en-US" sz="2400" dirty="0" smtClean="0">
                <a:solidFill>
                  <a:schemeClr val="tx1"/>
                </a:solidFill>
                <a:latin typeface="Calibri" pitchFamily="34" charset="0"/>
                <a:ea typeface="ＭＳ Ｐゴシック" pitchFamily="34" charset="-128"/>
              </a:rPr>
              <a:t>?</a:t>
            </a:r>
          </a:p>
          <a:p>
            <a:pPr marL="342900" indent="-342900" algn="l">
              <a:lnSpc>
                <a:spcPct val="80000"/>
              </a:lnSpc>
              <a:buFontTx/>
              <a:buChar char="•"/>
            </a:pPr>
            <a:r>
              <a:rPr lang="en-US" sz="2400" dirty="0" err="1" smtClean="0">
                <a:solidFill>
                  <a:schemeClr val="tx1"/>
                </a:solidFill>
                <a:latin typeface="Calibri" pitchFamily="34" charset="0"/>
                <a:ea typeface="ＭＳ Ｐゴシック" pitchFamily="34" charset="-128"/>
              </a:rPr>
              <a:t>Kyk</a:t>
            </a:r>
            <a:r>
              <a:rPr lang="en-US" sz="2400" dirty="0" smtClean="0">
                <a:solidFill>
                  <a:schemeClr val="tx1"/>
                </a:solidFill>
                <a:latin typeface="Calibri" pitchFamily="34" charset="0"/>
                <a:ea typeface="ＭＳ Ｐゴシック" pitchFamily="34" charset="-128"/>
              </a:rPr>
              <a:t> </a:t>
            </a:r>
            <a:r>
              <a:rPr lang="en-US" sz="2400" dirty="0" err="1" smtClean="0">
                <a:solidFill>
                  <a:schemeClr val="tx1"/>
                </a:solidFill>
                <a:latin typeface="Calibri" pitchFamily="34" charset="0"/>
                <a:ea typeface="ＭＳ Ｐゴシック" pitchFamily="34" charset="-128"/>
              </a:rPr>
              <a:t>na</a:t>
            </a:r>
            <a:r>
              <a:rPr lang="en-US" sz="2400" dirty="0" smtClean="0">
                <a:solidFill>
                  <a:schemeClr val="tx1"/>
                </a:solidFill>
                <a:latin typeface="Calibri" pitchFamily="34" charset="0"/>
                <a:ea typeface="ＭＳ Ｐゴシック" pitchFamily="34" charset="-128"/>
              </a:rPr>
              <a:t> die </a:t>
            </a:r>
            <a:r>
              <a:rPr lang="en-US" sz="2400" b="1" dirty="0" err="1" smtClean="0">
                <a:solidFill>
                  <a:schemeClr val="tx1"/>
                </a:solidFill>
                <a:latin typeface="Calibri" pitchFamily="34" charset="0"/>
                <a:ea typeface="ＭＳ Ｐゴシック" pitchFamily="34" charset="-128"/>
              </a:rPr>
              <a:t>toneelaanwysings</a:t>
            </a:r>
            <a:r>
              <a:rPr lang="en-US" sz="2400" dirty="0" smtClean="0">
                <a:solidFill>
                  <a:schemeClr val="tx1"/>
                </a:solidFill>
                <a:latin typeface="Calibri" pitchFamily="34" charset="0"/>
                <a:ea typeface="ＭＳ Ｐゴシック" pitchFamily="34" charset="-128"/>
              </a:rPr>
              <a:t> van ŉ drama en </a:t>
            </a:r>
            <a:r>
              <a:rPr lang="en-US" sz="2400" dirty="0" err="1" smtClean="0">
                <a:solidFill>
                  <a:schemeClr val="tx1"/>
                </a:solidFill>
                <a:latin typeface="Calibri" pitchFamily="34" charset="0"/>
                <a:ea typeface="ＭＳ Ｐゴシック" pitchFamily="34" charset="-128"/>
              </a:rPr>
              <a:t>vra</a:t>
            </a:r>
            <a:r>
              <a:rPr lang="en-US" sz="2400" dirty="0" smtClean="0">
                <a:solidFill>
                  <a:schemeClr val="tx1"/>
                </a:solidFill>
                <a:latin typeface="Calibri" pitchFamily="34" charset="0"/>
                <a:ea typeface="ＭＳ Ｐゴシック" pitchFamily="34" charset="-128"/>
              </a:rPr>
              <a:t> </a:t>
            </a:r>
            <a:r>
              <a:rPr lang="en-US" sz="2400" dirty="0" err="1" smtClean="0">
                <a:solidFill>
                  <a:schemeClr val="tx1"/>
                </a:solidFill>
                <a:latin typeface="Calibri" pitchFamily="34" charset="0"/>
                <a:ea typeface="ＭＳ Ｐゴシック" pitchFamily="34" charset="-128"/>
              </a:rPr>
              <a:t>leerders</a:t>
            </a:r>
            <a:r>
              <a:rPr lang="en-US" sz="2400" dirty="0" smtClean="0">
                <a:solidFill>
                  <a:schemeClr val="tx1"/>
                </a:solidFill>
                <a:latin typeface="Calibri" pitchFamily="34" charset="0"/>
                <a:ea typeface="ＭＳ Ｐゴシック" pitchFamily="34" charset="-128"/>
              </a:rPr>
              <a:t> hoe </a:t>
            </a:r>
            <a:r>
              <a:rPr lang="en-US" sz="2400" dirty="0" err="1" smtClean="0">
                <a:solidFill>
                  <a:schemeClr val="tx1"/>
                </a:solidFill>
                <a:latin typeface="Calibri" pitchFamily="34" charset="0"/>
                <a:ea typeface="ＭＳ Ｐゴシック" pitchFamily="34" charset="-128"/>
              </a:rPr>
              <a:t>hulle</a:t>
            </a:r>
            <a:r>
              <a:rPr lang="en-US" sz="2400" dirty="0" smtClean="0">
                <a:solidFill>
                  <a:schemeClr val="tx1"/>
                </a:solidFill>
                <a:latin typeface="Calibri" pitchFamily="34" charset="0"/>
                <a:ea typeface="ＭＳ Ｐゴシック" pitchFamily="34" charset="-128"/>
              </a:rPr>
              <a:t> die </a:t>
            </a:r>
            <a:r>
              <a:rPr lang="en-US" sz="2400" dirty="0" err="1" smtClean="0">
                <a:solidFill>
                  <a:schemeClr val="tx1"/>
                </a:solidFill>
                <a:latin typeface="Calibri" pitchFamily="34" charset="0"/>
                <a:ea typeface="ＭＳ Ｐゴシック" pitchFamily="34" charset="-128"/>
              </a:rPr>
              <a:t>volgende</a:t>
            </a:r>
            <a:r>
              <a:rPr lang="en-US" sz="2400" dirty="0" smtClean="0">
                <a:solidFill>
                  <a:schemeClr val="tx1"/>
                </a:solidFill>
                <a:latin typeface="Calibri" pitchFamily="34" charset="0"/>
                <a:ea typeface="ＭＳ Ｐゴシック" pitchFamily="34" charset="-128"/>
              </a:rPr>
              <a:t> </a:t>
            </a:r>
            <a:r>
              <a:rPr lang="en-US" sz="2400" dirty="0" err="1" smtClean="0">
                <a:solidFill>
                  <a:schemeClr val="tx1"/>
                </a:solidFill>
                <a:latin typeface="Calibri" pitchFamily="34" charset="0"/>
                <a:ea typeface="ＭＳ Ｐゴシック" pitchFamily="34" charset="-128"/>
              </a:rPr>
              <a:t>daaruit</a:t>
            </a:r>
            <a:r>
              <a:rPr lang="en-US" sz="2400" dirty="0" smtClean="0">
                <a:solidFill>
                  <a:schemeClr val="tx1"/>
                </a:solidFill>
                <a:latin typeface="Calibri" pitchFamily="34" charset="0"/>
                <a:ea typeface="ＭＳ Ｐゴシック" pitchFamily="34" charset="-128"/>
              </a:rPr>
              <a:t> </a:t>
            </a:r>
            <a:r>
              <a:rPr lang="en-US" sz="2400" dirty="0" err="1" smtClean="0">
                <a:solidFill>
                  <a:schemeClr val="tx1"/>
                </a:solidFill>
                <a:latin typeface="Calibri" pitchFamily="34" charset="0"/>
                <a:ea typeface="ＭＳ Ｐゴシック" pitchFamily="34" charset="-128"/>
              </a:rPr>
              <a:t>kan</a:t>
            </a:r>
            <a:r>
              <a:rPr lang="en-US" sz="2400" dirty="0" smtClean="0">
                <a:solidFill>
                  <a:schemeClr val="tx1"/>
                </a:solidFill>
                <a:latin typeface="Calibri" pitchFamily="34" charset="0"/>
                <a:ea typeface="ＭＳ Ｐゴシック" pitchFamily="34" charset="-128"/>
              </a:rPr>
              <a:t> </a:t>
            </a:r>
            <a:r>
              <a:rPr lang="en-US" sz="2400" dirty="0" err="1" smtClean="0">
                <a:solidFill>
                  <a:schemeClr val="tx1"/>
                </a:solidFill>
                <a:latin typeface="Calibri" pitchFamily="34" charset="0"/>
                <a:ea typeface="ＭＳ Ｐゴシック" pitchFamily="34" charset="-128"/>
              </a:rPr>
              <a:t>aflei</a:t>
            </a:r>
            <a:r>
              <a:rPr lang="en-US" sz="2400" dirty="0" smtClean="0">
                <a:solidFill>
                  <a:schemeClr val="tx1"/>
                </a:solidFill>
                <a:latin typeface="Calibri" pitchFamily="34" charset="0"/>
                <a:ea typeface="ＭＳ Ｐゴシック" pitchFamily="34" charset="-128"/>
              </a:rPr>
              <a:t>:</a:t>
            </a:r>
          </a:p>
          <a:p>
            <a:pPr marL="800100" lvl="1" indent="-342900" algn="l">
              <a:lnSpc>
                <a:spcPct val="80000"/>
              </a:lnSpc>
              <a:buSzPct val="78000"/>
              <a:buFont typeface="Wingdings" pitchFamily="2" charset="2"/>
              <a:buChar char="§"/>
            </a:pPr>
            <a:r>
              <a:rPr lang="en-US" sz="2400" dirty="0" err="1" smtClean="0">
                <a:solidFill>
                  <a:schemeClr val="tx1"/>
                </a:solidFill>
                <a:latin typeface="Calibri" pitchFamily="34" charset="0"/>
                <a:ea typeface="Arial" pitchFamily="34" charset="0"/>
              </a:rPr>
              <a:t>waar</a:t>
            </a:r>
            <a:r>
              <a:rPr lang="en-US" sz="2400" dirty="0" smtClean="0">
                <a:solidFill>
                  <a:schemeClr val="tx1"/>
                </a:solidFill>
                <a:latin typeface="Calibri" pitchFamily="34" charset="0"/>
                <a:ea typeface="Arial" pitchFamily="34" charset="0"/>
              </a:rPr>
              <a:t> en </a:t>
            </a:r>
            <a:r>
              <a:rPr lang="en-US" sz="2400" dirty="0" err="1" smtClean="0">
                <a:solidFill>
                  <a:schemeClr val="tx1"/>
                </a:solidFill>
                <a:latin typeface="Calibri" pitchFamily="34" charset="0"/>
                <a:ea typeface="Arial" pitchFamily="34" charset="0"/>
              </a:rPr>
              <a:t>wanneer</a:t>
            </a:r>
            <a:r>
              <a:rPr lang="en-US" sz="2400" dirty="0" smtClean="0">
                <a:solidFill>
                  <a:schemeClr val="tx1"/>
                </a:solidFill>
                <a:latin typeface="Calibri" pitchFamily="34" charset="0"/>
                <a:ea typeface="Arial" pitchFamily="34" charset="0"/>
              </a:rPr>
              <a:t> die drama </a:t>
            </a:r>
            <a:r>
              <a:rPr lang="en-US" sz="2400" dirty="0" err="1" smtClean="0">
                <a:solidFill>
                  <a:schemeClr val="tx1"/>
                </a:solidFill>
                <a:latin typeface="Calibri" pitchFamily="34" charset="0"/>
                <a:ea typeface="Arial" pitchFamily="34" charset="0"/>
              </a:rPr>
              <a:t>plaasvind</a:t>
            </a:r>
            <a:r>
              <a:rPr lang="en-US" sz="2400" dirty="0" smtClean="0">
                <a:solidFill>
                  <a:schemeClr val="tx1"/>
                </a:solidFill>
                <a:latin typeface="Calibri" pitchFamily="34" charset="0"/>
                <a:ea typeface="Arial" pitchFamily="34" charset="0"/>
              </a:rPr>
              <a:t>,</a:t>
            </a:r>
          </a:p>
          <a:p>
            <a:pPr marL="800100" lvl="1" indent="-342900" algn="l">
              <a:lnSpc>
                <a:spcPct val="80000"/>
              </a:lnSpc>
              <a:buSzPct val="78000"/>
              <a:buFont typeface="Wingdings" pitchFamily="2" charset="2"/>
              <a:buChar char="§"/>
            </a:pPr>
            <a:r>
              <a:rPr lang="en-US" sz="2400" dirty="0" err="1" smtClean="0">
                <a:solidFill>
                  <a:schemeClr val="tx1"/>
                </a:solidFill>
                <a:latin typeface="Calibri" pitchFamily="34" charset="0"/>
                <a:ea typeface="Arial" pitchFamily="34" charset="0"/>
              </a:rPr>
              <a:t>waar</a:t>
            </a:r>
            <a:r>
              <a:rPr lang="en-US" sz="2400" dirty="0" smtClean="0">
                <a:solidFill>
                  <a:schemeClr val="tx1"/>
                </a:solidFill>
                <a:latin typeface="Calibri" pitchFamily="34" charset="0"/>
                <a:ea typeface="Arial" pitchFamily="34" charset="0"/>
              </a:rPr>
              <a:t> en </a:t>
            </a:r>
            <a:r>
              <a:rPr lang="en-US" sz="2400" dirty="0" err="1" smtClean="0">
                <a:solidFill>
                  <a:schemeClr val="tx1"/>
                </a:solidFill>
                <a:latin typeface="Calibri" pitchFamily="34" charset="0"/>
                <a:ea typeface="Arial" pitchFamily="34" charset="0"/>
              </a:rPr>
              <a:t>wanneer</a:t>
            </a:r>
            <a:r>
              <a:rPr lang="en-US" sz="2400" dirty="0" smtClean="0">
                <a:solidFill>
                  <a:schemeClr val="tx1"/>
                </a:solidFill>
                <a:latin typeface="Calibri" pitchFamily="34" charset="0"/>
                <a:ea typeface="Arial" pitchFamily="34" charset="0"/>
              </a:rPr>
              <a:t> die </a:t>
            </a:r>
            <a:r>
              <a:rPr lang="en-US" sz="2400" dirty="0" err="1" smtClean="0">
                <a:solidFill>
                  <a:schemeClr val="tx1"/>
                </a:solidFill>
                <a:latin typeface="Calibri" pitchFamily="34" charset="0"/>
                <a:ea typeface="Arial" pitchFamily="34" charset="0"/>
              </a:rPr>
              <a:t>karakters</a:t>
            </a:r>
            <a:r>
              <a:rPr lang="en-US" sz="2400" dirty="0" smtClean="0">
                <a:solidFill>
                  <a:schemeClr val="tx1"/>
                </a:solidFill>
                <a:latin typeface="Calibri" pitchFamily="34" charset="0"/>
                <a:ea typeface="Arial" pitchFamily="34" charset="0"/>
              </a:rPr>
              <a:t> </a:t>
            </a:r>
            <a:r>
              <a:rPr lang="en-US" sz="2400" dirty="0" err="1" smtClean="0">
                <a:solidFill>
                  <a:schemeClr val="tx1"/>
                </a:solidFill>
                <a:latin typeface="Calibri" pitchFamily="34" charset="0"/>
                <a:ea typeface="Arial" pitchFamily="34" charset="0"/>
              </a:rPr>
              <a:t>beweeg</a:t>
            </a:r>
            <a:r>
              <a:rPr lang="en-US" sz="2400" dirty="0" smtClean="0">
                <a:solidFill>
                  <a:schemeClr val="tx1"/>
                </a:solidFill>
                <a:latin typeface="Calibri" pitchFamily="34" charset="0"/>
                <a:ea typeface="Arial" pitchFamily="34" charset="0"/>
              </a:rPr>
              <a:t> en hoe </a:t>
            </a:r>
            <a:r>
              <a:rPr lang="en-US" sz="2400" dirty="0" err="1" smtClean="0">
                <a:solidFill>
                  <a:schemeClr val="tx1"/>
                </a:solidFill>
                <a:latin typeface="Calibri" pitchFamily="34" charset="0"/>
                <a:ea typeface="Arial" pitchFamily="34" charset="0"/>
              </a:rPr>
              <a:t>hulle</a:t>
            </a:r>
            <a:r>
              <a:rPr lang="en-US" sz="2400" dirty="0" smtClean="0">
                <a:solidFill>
                  <a:schemeClr val="tx1"/>
                </a:solidFill>
                <a:latin typeface="Calibri" pitchFamily="34" charset="0"/>
                <a:ea typeface="Arial" pitchFamily="34" charset="0"/>
              </a:rPr>
              <a:t> </a:t>
            </a:r>
            <a:r>
              <a:rPr lang="en-US" sz="2400" dirty="0" err="1" smtClean="0">
                <a:solidFill>
                  <a:schemeClr val="tx1"/>
                </a:solidFill>
                <a:latin typeface="Calibri" pitchFamily="34" charset="0"/>
                <a:ea typeface="Arial" pitchFamily="34" charset="0"/>
              </a:rPr>
              <a:t>lyk</a:t>
            </a:r>
            <a:r>
              <a:rPr lang="en-US" sz="2400" dirty="0" smtClean="0">
                <a:solidFill>
                  <a:schemeClr val="tx1"/>
                </a:solidFill>
                <a:latin typeface="Calibri" pitchFamily="34" charset="0"/>
                <a:ea typeface="Arial" pitchFamily="34" charset="0"/>
              </a:rPr>
              <a:t>,  </a:t>
            </a:r>
            <a:r>
              <a:rPr lang="en-US" sz="2400" dirty="0" err="1" smtClean="0">
                <a:solidFill>
                  <a:schemeClr val="tx1"/>
                </a:solidFill>
                <a:latin typeface="Calibri" pitchFamily="34" charset="0"/>
                <a:ea typeface="Arial" pitchFamily="34" charset="0"/>
              </a:rPr>
              <a:t>optree</a:t>
            </a:r>
            <a:r>
              <a:rPr lang="en-US" sz="2400" dirty="0" smtClean="0">
                <a:solidFill>
                  <a:schemeClr val="tx1"/>
                </a:solidFill>
                <a:latin typeface="Calibri" pitchFamily="34" charset="0"/>
                <a:ea typeface="Arial" pitchFamily="34" charset="0"/>
              </a:rPr>
              <a:t> en </a:t>
            </a:r>
            <a:r>
              <a:rPr lang="en-US" sz="2400" dirty="0" err="1" smtClean="0">
                <a:solidFill>
                  <a:schemeClr val="tx1"/>
                </a:solidFill>
                <a:latin typeface="Calibri" pitchFamily="34" charset="0"/>
                <a:ea typeface="Arial" pitchFamily="34" charset="0"/>
              </a:rPr>
              <a:t>praat</a:t>
            </a:r>
            <a:r>
              <a:rPr lang="en-US" sz="2400" dirty="0" smtClean="0">
                <a:solidFill>
                  <a:schemeClr val="tx1"/>
                </a:solidFill>
                <a:latin typeface="Calibri" pitchFamily="34" charset="0"/>
                <a:ea typeface="Arial" pitchFamily="34" charset="0"/>
              </a:rPr>
              <a:t> </a:t>
            </a:r>
          </a:p>
          <a:p>
            <a:pPr marL="800100" lvl="1" indent="-342900" algn="l">
              <a:lnSpc>
                <a:spcPct val="80000"/>
              </a:lnSpc>
              <a:buSzPct val="78000"/>
              <a:buFont typeface="Wingdings" pitchFamily="2" charset="2"/>
              <a:buChar char="§"/>
            </a:pPr>
            <a:r>
              <a:rPr lang="en-US" sz="2400" dirty="0" smtClean="0">
                <a:solidFill>
                  <a:schemeClr val="tx1"/>
                </a:solidFill>
                <a:latin typeface="Calibri" pitchFamily="34" charset="0"/>
                <a:ea typeface="Arial" pitchFamily="34" charset="0"/>
              </a:rPr>
              <a:t>die </a:t>
            </a:r>
            <a:r>
              <a:rPr lang="en-US" sz="2400" dirty="0" err="1" smtClean="0">
                <a:solidFill>
                  <a:schemeClr val="tx1"/>
                </a:solidFill>
                <a:latin typeface="Calibri" pitchFamily="34" charset="0"/>
                <a:ea typeface="Arial" pitchFamily="34" charset="0"/>
              </a:rPr>
              <a:t>manier</a:t>
            </a:r>
            <a:r>
              <a:rPr lang="en-US" sz="2400" dirty="0" smtClean="0">
                <a:solidFill>
                  <a:schemeClr val="tx1"/>
                </a:solidFill>
                <a:latin typeface="Calibri" pitchFamily="34" charset="0"/>
                <a:ea typeface="Arial" pitchFamily="34" charset="0"/>
              </a:rPr>
              <a:t> </a:t>
            </a:r>
            <a:r>
              <a:rPr lang="en-US" sz="2400" dirty="0" err="1" smtClean="0">
                <a:solidFill>
                  <a:schemeClr val="tx1"/>
                </a:solidFill>
                <a:latin typeface="Calibri" pitchFamily="34" charset="0"/>
                <a:ea typeface="Arial" pitchFamily="34" charset="0"/>
              </a:rPr>
              <a:t>waarop</a:t>
            </a:r>
            <a:r>
              <a:rPr lang="en-US" sz="2400" dirty="0" smtClean="0">
                <a:solidFill>
                  <a:schemeClr val="tx1"/>
                </a:solidFill>
                <a:latin typeface="Calibri" pitchFamily="34" charset="0"/>
                <a:ea typeface="Arial" pitchFamily="34" charset="0"/>
              </a:rPr>
              <a:t> die drama op die </a:t>
            </a:r>
            <a:r>
              <a:rPr lang="en-US" sz="2400" dirty="0" err="1" smtClean="0">
                <a:solidFill>
                  <a:schemeClr val="tx1"/>
                </a:solidFill>
                <a:latin typeface="Calibri" pitchFamily="34" charset="0"/>
                <a:ea typeface="Arial" pitchFamily="34" charset="0"/>
              </a:rPr>
              <a:t>verhoog</a:t>
            </a:r>
            <a:r>
              <a:rPr lang="en-US" sz="2400" dirty="0" smtClean="0">
                <a:solidFill>
                  <a:schemeClr val="tx1"/>
                </a:solidFill>
                <a:latin typeface="Calibri" pitchFamily="34" charset="0"/>
                <a:ea typeface="Arial" pitchFamily="34" charset="0"/>
              </a:rPr>
              <a:t> </a:t>
            </a:r>
            <a:r>
              <a:rPr lang="en-US" sz="2400" dirty="0" err="1" smtClean="0">
                <a:solidFill>
                  <a:schemeClr val="tx1"/>
                </a:solidFill>
                <a:latin typeface="Calibri" pitchFamily="34" charset="0"/>
                <a:ea typeface="Arial" pitchFamily="34" charset="0"/>
              </a:rPr>
              <a:t>afspeel</a:t>
            </a:r>
            <a:r>
              <a:rPr lang="en-US" sz="2400" dirty="0" smtClean="0">
                <a:solidFill>
                  <a:schemeClr val="tx1"/>
                </a:solidFill>
                <a:latin typeface="Calibri" pitchFamily="34" charset="0"/>
                <a:ea typeface="Arial" pitchFamily="34" charset="0"/>
              </a:rPr>
              <a:t>.</a:t>
            </a:r>
          </a:p>
          <a:p>
            <a:pPr marL="342900" indent="-342900" algn="l"/>
            <a:endParaRPr lang="en-ZA" sz="2400" dirty="0" smtClean="0">
              <a:latin typeface="Calibri" pitchFamily="34" charset="0"/>
              <a:ea typeface="ＭＳ Ｐゴシック" pitchFamily="34" charset="-128"/>
            </a:endParaRPr>
          </a:p>
        </p:txBody>
      </p:sp>
      <p:sp>
        <p:nvSpPr>
          <p:cNvPr id="4" name="Footer Placeholder 3"/>
          <p:cNvSpPr>
            <a:spLocks noGrp="1"/>
          </p:cNvSpPr>
          <p:nvPr>
            <p:ph type="ftr" sz="quarter" idx="11"/>
          </p:nvPr>
        </p:nvSpPr>
        <p:spPr/>
        <p:txBody>
          <a:bodyPr/>
          <a:lstStyle/>
          <a:p>
            <a:pPr>
              <a:defRPr/>
            </a:pPr>
            <a:endParaRPr lang="en-ZA"/>
          </a:p>
        </p:txBody>
      </p:sp>
      <p:sp>
        <p:nvSpPr>
          <p:cNvPr id="61444" name="Slide Number Placeholder 4"/>
          <p:cNvSpPr>
            <a:spLocks noGrp="1"/>
          </p:cNvSpPr>
          <p:nvPr>
            <p:ph type="sldNum" sz="quarter" idx="12"/>
          </p:nvPr>
        </p:nvSpPr>
        <p:spPr>
          <a:noFill/>
        </p:spPr>
        <p:txBody>
          <a:bodyPr/>
          <a:lstStyle/>
          <a:p>
            <a:fld id="{CFEC6A21-D92C-4B6C-8CD3-53A30878CF42}" type="slidenum">
              <a:rPr lang="en-ZA" sz="1200">
                <a:solidFill>
                  <a:srgbClr val="898989"/>
                </a:solidFill>
                <a:latin typeface="Calibri" pitchFamily="34" charset="0"/>
              </a:rPr>
              <a:pPr/>
              <a:t>49</a:t>
            </a:fld>
            <a:endParaRPr lang="en-ZA" sz="1200">
              <a:solidFill>
                <a:srgbClr val="898989"/>
              </a:solidFill>
              <a:latin typeface="Calibri" pitchFamily="34" charset="0"/>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500034" y="0"/>
            <a:ext cx="8229600" cy="785794"/>
          </a:xfrm>
        </p:spPr>
        <p:txBody>
          <a:bodyPr/>
          <a:lstStyle/>
          <a:p>
            <a:pPr eaLnBrk="1" hangingPunct="1"/>
            <a:r>
              <a:rPr lang="en-US" b="1" dirty="0" smtClean="0">
                <a:ea typeface="ＭＳ Ｐゴシック" pitchFamily="34" charset="-128"/>
              </a:rPr>
              <a:t>POËSIE</a:t>
            </a:r>
          </a:p>
        </p:txBody>
      </p:sp>
      <p:sp>
        <p:nvSpPr>
          <p:cNvPr id="16386" name="Slide Number Placeholder 3"/>
          <p:cNvSpPr>
            <a:spLocks noGrp="1"/>
          </p:cNvSpPr>
          <p:nvPr>
            <p:ph type="sldNum" sz="quarter" idx="4294967295"/>
          </p:nvPr>
        </p:nvSpPr>
        <p:spPr>
          <a:xfrm>
            <a:off x="6553200" y="6245225"/>
            <a:ext cx="2133600" cy="476250"/>
          </a:xfrm>
          <a:prstGeom prst="rect">
            <a:avLst/>
          </a:prstGeom>
          <a:noFill/>
        </p:spPr>
        <p:txBody>
          <a:bodyPr/>
          <a:lstStyle/>
          <a:p>
            <a:fld id="{C0004561-D0E6-47E9-8ADE-22CAFBBD903D}" type="slidenum">
              <a:rPr lang="en-US"/>
              <a:pPr/>
              <a:t>5</a:t>
            </a:fld>
            <a:endParaRPr lang="en-US"/>
          </a:p>
        </p:txBody>
      </p:sp>
      <p:sp>
        <p:nvSpPr>
          <p:cNvPr id="16387" name="Content Placeholder 2"/>
          <p:cNvSpPr>
            <a:spLocks noGrp="1"/>
          </p:cNvSpPr>
          <p:nvPr>
            <p:ph idx="1"/>
          </p:nvPr>
        </p:nvSpPr>
        <p:spPr>
          <a:xfrm>
            <a:off x="457200" y="1285875"/>
            <a:ext cx="8229600" cy="4643438"/>
          </a:xfrm>
        </p:spPr>
        <p:txBody>
          <a:bodyPr/>
          <a:lstStyle/>
          <a:p>
            <a:pPr>
              <a:lnSpc>
                <a:spcPct val="70000"/>
              </a:lnSpc>
            </a:pPr>
            <a:r>
              <a:rPr lang="af-ZA" sz="3000" dirty="0" smtClean="0">
                <a:latin typeface="Calibri" pitchFamily="34" charset="0"/>
                <a:ea typeface="ＭＳ Ｐゴシック" pitchFamily="34" charset="-128"/>
              </a:rPr>
              <a:t>letterlike betekenis</a:t>
            </a:r>
            <a:endParaRPr lang="en-US" sz="3000" dirty="0" smtClean="0">
              <a:latin typeface="Calibri" pitchFamily="34" charset="0"/>
              <a:ea typeface="ＭＳ Ｐゴシック" pitchFamily="34" charset="-128"/>
            </a:endParaRPr>
          </a:p>
          <a:p>
            <a:pPr>
              <a:lnSpc>
                <a:spcPct val="70000"/>
              </a:lnSpc>
            </a:pPr>
            <a:r>
              <a:rPr lang="af-ZA" sz="3000" dirty="0" smtClean="0">
                <a:latin typeface="Calibri" pitchFamily="34" charset="0"/>
                <a:ea typeface="ＭＳ Ｐゴシック" pitchFamily="34" charset="-128"/>
              </a:rPr>
              <a:t>figuurlike betekenis</a:t>
            </a:r>
            <a:endParaRPr lang="en-US" sz="3000" dirty="0" smtClean="0">
              <a:latin typeface="Calibri" pitchFamily="34" charset="0"/>
              <a:ea typeface="ＭＳ Ｐゴシック" pitchFamily="34" charset="-128"/>
            </a:endParaRPr>
          </a:p>
          <a:p>
            <a:pPr>
              <a:lnSpc>
                <a:spcPct val="70000"/>
              </a:lnSpc>
            </a:pPr>
            <a:r>
              <a:rPr lang="af-ZA" sz="3000" dirty="0" smtClean="0">
                <a:latin typeface="Calibri" pitchFamily="34" charset="0"/>
                <a:ea typeface="ＭＳ Ｐゴシック" pitchFamily="34" charset="-128"/>
              </a:rPr>
              <a:t>stemming</a:t>
            </a:r>
            <a:endParaRPr lang="en-US" sz="3000" dirty="0" smtClean="0">
              <a:latin typeface="Calibri" pitchFamily="34" charset="0"/>
              <a:ea typeface="ＭＳ Ｐゴシック" pitchFamily="34" charset="-128"/>
            </a:endParaRPr>
          </a:p>
          <a:p>
            <a:pPr>
              <a:lnSpc>
                <a:spcPct val="70000"/>
              </a:lnSpc>
            </a:pPr>
            <a:r>
              <a:rPr lang="af-ZA" sz="3000" dirty="0" smtClean="0">
                <a:latin typeface="Calibri" pitchFamily="34" charset="0"/>
                <a:ea typeface="ＭＳ Ｐゴシック" pitchFamily="34" charset="-128"/>
              </a:rPr>
              <a:t>tema en boodskap</a:t>
            </a:r>
            <a:endParaRPr lang="en-US" sz="3000" dirty="0" smtClean="0">
              <a:latin typeface="Calibri" pitchFamily="34" charset="0"/>
              <a:ea typeface="ＭＳ Ｐゴシック" pitchFamily="34" charset="-128"/>
            </a:endParaRPr>
          </a:p>
          <a:p>
            <a:pPr>
              <a:lnSpc>
                <a:spcPct val="70000"/>
              </a:lnSpc>
            </a:pPr>
            <a:r>
              <a:rPr lang="af-ZA" sz="3000" dirty="0" smtClean="0">
                <a:latin typeface="Calibri" pitchFamily="34" charset="0"/>
                <a:ea typeface="ＭＳ Ｐゴシック" pitchFamily="34" charset="-128"/>
              </a:rPr>
              <a:t>beeldspraak</a:t>
            </a:r>
            <a:endParaRPr lang="en-US" sz="3000" dirty="0" smtClean="0">
              <a:latin typeface="Calibri" pitchFamily="34" charset="0"/>
              <a:ea typeface="ＭＳ Ｐゴシック" pitchFamily="34" charset="-128"/>
            </a:endParaRPr>
          </a:p>
          <a:p>
            <a:pPr>
              <a:lnSpc>
                <a:spcPct val="70000"/>
              </a:lnSpc>
            </a:pPr>
            <a:r>
              <a:rPr lang="af-ZA" sz="3000" dirty="0" smtClean="0">
                <a:latin typeface="Calibri" pitchFamily="34" charset="0"/>
                <a:ea typeface="ＭＳ Ｐゴシック" pitchFamily="34" charset="-128"/>
              </a:rPr>
              <a:t>innerlike bou van ŉ gedig: beeldspraak, stylfigure, woordkeuse (diksie), klankeffekte, punktuasie, refrein, herhaling, toon, retoriese middels, emosionele reaksies</a:t>
            </a:r>
            <a:endParaRPr lang="en-US" sz="3000" dirty="0" smtClean="0">
              <a:latin typeface="Calibri" pitchFamily="34" charset="0"/>
              <a:ea typeface="ＭＳ Ｐゴシック" pitchFamily="34" charset="-128"/>
            </a:endParaRPr>
          </a:p>
          <a:p>
            <a:pPr>
              <a:lnSpc>
                <a:spcPct val="70000"/>
              </a:lnSpc>
            </a:pPr>
            <a:r>
              <a:rPr lang="af-ZA" sz="3000" dirty="0" smtClean="0">
                <a:latin typeface="Calibri" pitchFamily="34" charset="0"/>
                <a:ea typeface="ＭＳ Ｐゴシック" pitchFamily="34" charset="-128"/>
              </a:rPr>
              <a:t>uiterlike bou van ŉ gedig (tipografie): versreëls, woorde, strofes, rym, ritme, punktuasie, refrein, alliterasie, assonansie, enjambement </a:t>
            </a:r>
            <a:endParaRPr lang="en-US" sz="3000" dirty="0" smtClean="0">
              <a:latin typeface="Calibri"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ctrTitle"/>
          </p:nvPr>
        </p:nvSpPr>
        <p:spPr>
          <a:xfrm>
            <a:off x="0" y="0"/>
            <a:ext cx="8715404" cy="785794"/>
          </a:xfrm>
        </p:spPr>
        <p:txBody>
          <a:bodyPr/>
          <a:lstStyle/>
          <a:p>
            <a:r>
              <a:rPr lang="en-US" b="1" dirty="0" err="1" smtClean="0">
                <a:latin typeface="Calibri" pitchFamily="34" charset="0"/>
                <a:ea typeface="ＭＳ Ｐゴシック" pitchFamily="34" charset="-128"/>
              </a:rPr>
              <a:t>Wenke</a:t>
            </a:r>
            <a:r>
              <a:rPr lang="en-US" b="1" dirty="0" smtClean="0">
                <a:latin typeface="Calibri" pitchFamily="34" charset="0"/>
                <a:ea typeface="ＭＳ Ｐゴシック" pitchFamily="34" charset="-128"/>
              </a:rPr>
              <a:t> </a:t>
            </a:r>
            <a:r>
              <a:rPr lang="en-US" b="1" dirty="0" err="1" smtClean="0">
                <a:latin typeface="Calibri" pitchFamily="34" charset="0"/>
                <a:ea typeface="ＭＳ Ｐゴシック" pitchFamily="34" charset="-128"/>
              </a:rPr>
              <a:t>vir</a:t>
            </a:r>
            <a:r>
              <a:rPr lang="en-US" b="1" dirty="0" smtClean="0">
                <a:latin typeface="Calibri" pitchFamily="34" charset="0"/>
                <a:ea typeface="ＭＳ Ｐゴシック" pitchFamily="34" charset="-128"/>
              </a:rPr>
              <a:t> </a:t>
            </a:r>
            <a:r>
              <a:rPr lang="en-US" b="1" dirty="0" err="1" smtClean="0">
                <a:latin typeface="Calibri" pitchFamily="34" charset="0"/>
                <a:ea typeface="ＭＳ Ｐゴシック" pitchFamily="34" charset="-128"/>
              </a:rPr>
              <a:t>onderrig</a:t>
            </a:r>
            <a:r>
              <a:rPr lang="en-US" b="1" dirty="0" smtClean="0">
                <a:latin typeface="Calibri" pitchFamily="34" charset="0"/>
                <a:ea typeface="ＭＳ Ｐゴシック" pitchFamily="34" charset="-128"/>
              </a:rPr>
              <a:t> en </a:t>
            </a:r>
            <a:r>
              <a:rPr lang="en-US" b="1" dirty="0" err="1" smtClean="0">
                <a:latin typeface="Calibri" pitchFamily="34" charset="0"/>
                <a:ea typeface="ＭＳ Ｐゴシック" pitchFamily="34" charset="-128"/>
              </a:rPr>
              <a:t>assessering</a:t>
            </a:r>
            <a:endParaRPr lang="en-ZA" b="1" dirty="0" smtClean="0">
              <a:latin typeface="Calibri" pitchFamily="34" charset="0"/>
              <a:ea typeface="ＭＳ Ｐゴシック" pitchFamily="34" charset="-128"/>
            </a:endParaRPr>
          </a:p>
        </p:txBody>
      </p:sp>
      <p:sp>
        <p:nvSpPr>
          <p:cNvPr id="62466" name="Subtitle 2"/>
          <p:cNvSpPr>
            <a:spLocks noGrp="1"/>
          </p:cNvSpPr>
          <p:nvPr>
            <p:ph type="subTitle" idx="1"/>
          </p:nvPr>
        </p:nvSpPr>
        <p:spPr>
          <a:xfrm>
            <a:off x="0" y="857232"/>
            <a:ext cx="8786842" cy="4929222"/>
          </a:xfrm>
        </p:spPr>
        <p:txBody>
          <a:bodyPr/>
          <a:lstStyle/>
          <a:p>
            <a:pPr marL="342900" indent="-342900" algn="l">
              <a:lnSpc>
                <a:spcPct val="80000"/>
              </a:lnSpc>
            </a:pPr>
            <a:r>
              <a:rPr lang="en-US" sz="2600" b="1" dirty="0" err="1" smtClean="0">
                <a:solidFill>
                  <a:schemeClr val="tx1"/>
                </a:solidFill>
                <a:latin typeface="Calibri" pitchFamily="34" charset="0"/>
                <a:ea typeface="ＭＳ Ｐゴシック" pitchFamily="34" charset="-128"/>
              </a:rPr>
              <a:t>Poësie</a:t>
            </a:r>
            <a:endParaRPr lang="en-US" sz="2600" b="1" dirty="0" smtClean="0">
              <a:solidFill>
                <a:schemeClr val="tx1"/>
              </a:solidFill>
              <a:latin typeface="Calibri" pitchFamily="34" charset="0"/>
              <a:ea typeface="ＭＳ Ｐゴシック" pitchFamily="34" charset="-128"/>
            </a:endParaRPr>
          </a:p>
          <a:p>
            <a:pPr marL="342900" indent="-342900" algn="l">
              <a:lnSpc>
                <a:spcPct val="80000"/>
              </a:lnSpc>
            </a:pPr>
            <a:endParaRPr lang="en-US" sz="2600" b="1" dirty="0" smtClean="0">
              <a:solidFill>
                <a:schemeClr val="tx1"/>
              </a:solidFill>
              <a:latin typeface="Calibri" pitchFamily="34" charset="0"/>
              <a:ea typeface="ＭＳ Ｐゴシック" pitchFamily="34" charset="-128"/>
            </a:endParaRPr>
          </a:p>
          <a:p>
            <a:pPr marL="342900" indent="-342900" algn="l">
              <a:lnSpc>
                <a:spcPct val="80000"/>
              </a:lnSpc>
              <a:buFontTx/>
              <a:buChar char="•"/>
            </a:pPr>
            <a:r>
              <a:rPr lang="en-US" sz="2600" dirty="0" err="1" smtClean="0">
                <a:solidFill>
                  <a:schemeClr val="tx1"/>
                </a:solidFill>
                <a:latin typeface="Calibri" pitchFamily="34" charset="0"/>
                <a:ea typeface="ＭＳ Ｐゴシック" pitchFamily="34" charset="-128"/>
              </a:rPr>
              <a:t>Lewer</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kommentaar</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oor</a:t>
            </a:r>
            <a:r>
              <a:rPr lang="en-US" sz="2600" dirty="0" smtClean="0">
                <a:solidFill>
                  <a:schemeClr val="tx1"/>
                </a:solidFill>
                <a:latin typeface="Calibri" pitchFamily="34" charset="0"/>
                <a:ea typeface="ＭＳ Ｐゴシック" pitchFamily="34" charset="-128"/>
              </a:rPr>
              <a:t> die </a:t>
            </a:r>
            <a:r>
              <a:rPr lang="en-US" sz="2600" dirty="0" err="1" smtClean="0">
                <a:solidFill>
                  <a:schemeClr val="tx1"/>
                </a:solidFill>
                <a:latin typeface="Calibri" pitchFamily="34" charset="0"/>
                <a:ea typeface="ＭＳ Ｐゴシック" pitchFamily="34" charset="-128"/>
              </a:rPr>
              <a:t>effek</a:t>
            </a:r>
            <a:r>
              <a:rPr lang="en-US" sz="2600" dirty="0" smtClean="0">
                <a:solidFill>
                  <a:schemeClr val="tx1"/>
                </a:solidFill>
                <a:latin typeface="Calibri" pitchFamily="34" charset="0"/>
                <a:ea typeface="ＭＳ Ｐゴシック" pitchFamily="34" charset="-128"/>
              </a:rPr>
              <a:t> van </a:t>
            </a:r>
            <a:r>
              <a:rPr lang="en-US" sz="2600" b="1" dirty="0" err="1" smtClean="0">
                <a:solidFill>
                  <a:schemeClr val="tx1"/>
                </a:solidFill>
                <a:latin typeface="Calibri" pitchFamily="34" charset="0"/>
                <a:ea typeface="ＭＳ Ｐゴシック" pitchFamily="34" charset="-128"/>
              </a:rPr>
              <a:t>alliterasie</a:t>
            </a:r>
            <a:r>
              <a:rPr lang="en-US" sz="2600" dirty="0" smtClean="0">
                <a:solidFill>
                  <a:schemeClr val="tx1"/>
                </a:solidFill>
                <a:latin typeface="Calibri" pitchFamily="34" charset="0"/>
                <a:ea typeface="ＭＳ Ｐゴシック" pitchFamily="34" charset="-128"/>
              </a:rPr>
              <a:t> en </a:t>
            </a:r>
            <a:r>
              <a:rPr lang="en-US" sz="2600" b="1" dirty="0" err="1" smtClean="0">
                <a:solidFill>
                  <a:schemeClr val="tx1"/>
                </a:solidFill>
                <a:latin typeface="Calibri" pitchFamily="34" charset="0"/>
                <a:ea typeface="ＭＳ Ｐゴシック" pitchFamily="34" charset="-128"/>
              </a:rPr>
              <a:t>assonansie</a:t>
            </a:r>
            <a:r>
              <a:rPr lang="en-US" sz="2600" dirty="0" smtClean="0">
                <a:solidFill>
                  <a:schemeClr val="tx1"/>
                </a:solidFill>
                <a:latin typeface="Calibri" pitchFamily="34" charset="0"/>
                <a:ea typeface="ＭＳ Ｐゴシック" pitchFamily="34" charset="-128"/>
              </a:rPr>
              <a:t>. </a:t>
            </a:r>
          </a:p>
          <a:p>
            <a:pPr marL="342900" indent="-342900" algn="l">
              <a:lnSpc>
                <a:spcPct val="80000"/>
              </a:lnSpc>
              <a:buFontTx/>
              <a:buChar char="•"/>
            </a:pPr>
            <a:r>
              <a:rPr lang="en-US" sz="2600" dirty="0" err="1" smtClean="0">
                <a:solidFill>
                  <a:schemeClr val="tx1"/>
                </a:solidFill>
                <a:latin typeface="Calibri" pitchFamily="34" charset="0"/>
                <a:ea typeface="ＭＳ Ｐゴシック" pitchFamily="34" charset="-128"/>
              </a:rPr>
              <a:t>Wat</a:t>
            </a:r>
            <a:r>
              <a:rPr lang="en-US" sz="2600" dirty="0" smtClean="0">
                <a:solidFill>
                  <a:schemeClr val="tx1"/>
                </a:solidFill>
                <a:latin typeface="Calibri" pitchFamily="34" charset="0"/>
                <a:ea typeface="ＭＳ Ｐゴシック" pitchFamily="34" charset="-128"/>
              </a:rPr>
              <a:t> is die </a:t>
            </a:r>
            <a:r>
              <a:rPr lang="en-US" sz="2600" b="1" dirty="0" err="1" smtClean="0">
                <a:solidFill>
                  <a:schemeClr val="tx1"/>
                </a:solidFill>
                <a:latin typeface="Calibri" pitchFamily="34" charset="0"/>
                <a:ea typeface="ＭＳ Ｐゴシック" pitchFamily="34" charset="-128"/>
              </a:rPr>
              <a:t>tema</a:t>
            </a:r>
            <a:r>
              <a:rPr lang="en-US" sz="2600" dirty="0" smtClean="0">
                <a:solidFill>
                  <a:schemeClr val="tx1"/>
                </a:solidFill>
                <a:latin typeface="Calibri" pitchFamily="34" charset="0"/>
                <a:ea typeface="ＭＳ Ｐゴシック" pitchFamily="34" charset="-128"/>
              </a:rPr>
              <a:t> van die </a:t>
            </a:r>
            <a:r>
              <a:rPr lang="en-US" sz="2600" dirty="0" err="1" smtClean="0">
                <a:solidFill>
                  <a:schemeClr val="tx1"/>
                </a:solidFill>
                <a:latin typeface="Calibri" pitchFamily="34" charset="0"/>
                <a:ea typeface="ＭＳ Ｐゴシック" pitchFamily="34" charset="-128"/>
              </a:rPr>
              <a:t>gedig</a:t>
            </a:r>
            <a:r>
              <a:rPr lang="en-US" sz="2600" dirty="0" smtClean="0">
                <a:solidFill>
                  <a:schemeClr val="tx1"/>
                </a:solidFill>
                <a:latin typeface="Calibri" pitchFamily="34" charset="0"/>
                <a:ea typeface="ＭＳ Ｐゴシック" pitchFamily="34" charset="-128"/>
              </a:rPr>
              <a:t>?</a:t>
            </a:r>
          </a:p>
          <a:p>
            <a:pPr marL="342900" indent="-342900" algn="l">
              <a:lnSpc>
                <a:spcPct val="80000"/>
              </a:lnSpc>
              <a:buFontTx/>
              <a:buChar char="•"/>
            </a:pPr>
            <a:r>
              <a:rPr lang="en-US" sz="2600" dirty="0" err="1" smtClean="0">
                <a:solidFill>
                  <a:schemeClr val="tx1"/>
                </a:solidFill>
                <a:latin typeface="Calibri" pitchFamily="34" charset="0"/>
                <a:ea typeface="ＭＳ Ｐゴシック" pitchFamily="34" charset="-128"/>
              </a:rPr>
              <a:t>Lewer</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kommentaar</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oor</a:t>
            </a:r>
            <a:r>
              <a:rPr lang="en-US" sz="2600" dirty="0" smtClean="0">
                <a:solidFill>
                  <a:schemeClr val="tx1"/>
                </a:solidFill>
                <a:latin typeface="Calibri" pitchFamily="34" charset="0"/>
                <a:ea typeface="ＭＳ Ｐゴシック" pitchFamily="34" charset="-128"/>
              </a:rPr>
              <a:t> die </a:t>
            </a:r>
            <a:r>
              <a:rPr lang="en-US" sz="2600" b="1" dirty="0" err="1" smtClean="0">
                <a:solidFill>
                  <a:schemeClr val="tx1"/>
                </a:solidFill>
                <a:latin typeface="Calibri" pitchFamily="34" charset="0"/>
                <a:ea typeface="ＭＳ Ｐゴシック" pitchFamily="34" charset="-128"/>
              </a:rPr>
              <a:t>toon</a:t>
            </a:r>
            <a:r>
              <a:rPr lang="en-US" sz="2600" dirty="0" smtClean="0">
                <a:solidFill>
                  <a:schemeClr val="tx1"/>
                </a:solidFill>
                <a:latin typeface="Calibri" pitchFamily="34" charset="0"/>
                <a:ea typeface="ＭＳ Ｐゴシック" pitchFamily="34" charset="-128"/>
              </a:rPr>
              <a:t> van die </a:t>
            </a:r>
            <a:r>
              <a:rPr lang="en-US" sz="2600" dirty="0" err="1" smtClean="0">
                <a:solidFill>
                  <a:schemeClr val="tx1"/>
                </a:solidFill>
                <a:latin typeface="Calibri" pitchFamily="34" charset="0"/>
                <a:ea typeface="ＭＳ Ｐゴシック" pitchFamily="34" charset="-128"/>
              </a:rPr>
              <a:t>gedig</a:t>
            </a:r>
            <a:r>
              <a:rPr lang="en-US" sz="2600" dirty="0" smtClean="0">
                <a:solidFill>
                  <a:schemeClr val="tx1"/>
                </a:solidFill>
                <a:latin typeface="Calibri" pitchFamily="34" charset="0"/>
                <a:ea typeface="ＭＳ Ｐゴシック" pitchFamily="34" charset="-128"/>
              </a:rPr>
              <a:t>.</a:t>
            </a:r>
          </a:p>
          <a:p>
            <a:pPr marL="342900" indent="-342900" algn="l">
              <a:lnSpc>
                <a:spcPct val="80000"/>
              </a:lnSpc>
              <a:buFontTx/>
              <a:buChar char="•"/>
            </a:pPr>
            <a:r>
              <a:rPr lang="en-US" sz="2600" dirty="0" err="1" smtClean="0">
                <a:solidFill>
                  <a:schemeClr val="tx1"/>
                </a:solidFill>
                <a:latin typeface="Calibri" pitchFamily="34" charset="0"/>
                <a:ea typeface="ＭＳ Ｐゴシック" pitchFamily="34" charset="-128"/>
              </a:rPr>
              <a:t>Bespreek</a:t>
            </a:r>
            <a:r>
              <a:rPr lang="en-US" sz="2600" dirty="0" smtClean="0">
                <a:solidFill>
                  <a:schemeClr val="tx1"/>
                </a:solidFill>
                <a:latin typeface="Calibri" pitchFamily="34" charset="0"/>
                <a:ea typeface="ＭＳ Ｐゴシック" pitchFamily="34" charset="-128"/>
              </a:rPr>
              <a:t> die </a:t>
            </a:r>
            <a:r>
              <a:rPr lang="en-US" sz="2600" dirty="0" err="1" smtClean="0">
                <a:solidFill>
                  <a:schemeClr val="tx1"/>
                </a:solidFill>
                <a:latin typeface="Calibri" pitchFamily="34" charset="0"/>
                <a:ea typeface="ＭＳ Ｐゴシック" pitchFamily="34" charset="-128"/>
              </a:rPr>
              <a:t>toon</a:t>
            </a:r>
            <a:r>
              <a:rPr lang="en-US" sz="2600" dirty="0" smtClean="0">
                <a:solidFill>
                  <a:schemeClr val="tx1"/>
                </a:solidFill>
                <a:latin typeface="Calibri" pitchFamily="34" charset="0"/>
                <a:ea typeface="ＭＳ Ｐゴシック" pitchFamily="34" charset="-128"/>
              </a:rPr>
              <a:t> of …</a:t>
            </a:r>
          </a:p>
          <a:p>
            <a:pPr marL="342900" indent="-342900" algn="l">
              <a:lnSpc>
                <a:spcPct val="80000"/>
              </a:lnSpc>
              <a:buFontTx/>
              <a:buChar char="•"/>
            </a:pPr>
            <a:r>
              <a:rPr lang="en-US" sz="2600" dirty="0" err="1" smtClean="0">
                <a:solidFill>
                  <a:schemeClr val="tx1"/>
                </a:solidFill>
                <a:latin typeface="Calibri" pitchFamily="34" charset="0"/>
                <a:ea typeface="ＭＳ Ｐゴシック" pitchFamily="34" charset="-128"/>
              </a:rPr>
              <a:t>Verduidelik</a:t>
            </a:r>
            <a:r>
              <a:rPr lang="en-US" sz="2600" dirty="0" smtClean="0">
                <a:solidFill>
                  <a:schemeClr val="tx1"/>
                </a:solidFill>
                <a:latin typeface="Calibri" pitchFamily="34" charset="0"/>
                <a:ea typeface="ＭＳ Ｐゴシック" pitchFamily="34" charset="-128"/>
              </a:rPr>
              <a:t> die </a:t>
            </a:r>
            <a:r>
              <a:rPr lang="en-US" sz="2600" b="1" dirty="0" err="1" smtClean="0">
                <a:solidFill>
                  <a:schemeClr val="tx1"/>
                </a:solidFill>
                <a:latin typeface="Calibri" pitchFamily="34" charset="0"/>
                <a:ea typeface="ＭＳ Ｐゴシック" pitchFamily="34" charset="-128"/>
              </a:rPr>
              <a:t>ironie</a:t>
            </a:r>
            <a:r>
              <a:rPr lang="en-US" sz="2600" dirty="0" smtClean="0">
                <a:solidFill>
                  <a:schemeClr val="tx1"/>
                </a:solidFill>
                <a:latin typeface="Calibri" pitchFamily="34" charset="0"/>
                <a:ea typeface="ＭＳ Ｐゴシック" pitchFamily="34" charset="-128"/>
              </a:rPr>
              <a:t> in </a:t>
            </a:r>
            <a:r>
              <a:rPr lang="en-US" sz="2600" dirty="0" err="1" smtClean="0">
                <a:solidFill>
                  <a:schemeClr val="tx1"/>
                </a:solidFill>
                <a:latin typeface="Calibri" pitchFamily="34" charset="0"/>
                <a:ea typeface="ＭＳ Ｐゴシック" pitchFamily="34" charset="-128"/>
              </a:rPr>
              <a:t>reël</a:t>
            </a:r>
            <a:r>
              <a:rPr lang="en-US" sz="2600" dirty="0" smtClean="0">
                <a:solidFill>
                  <a:schemeClr val="tx1"/>
                </a:solidFill>
                <a:latin typeface="Calibri" pitchFamily="34" charset="0"/>
                <a:ea typeface="ＭＳ Ｐゴシック" pitchFamily="34" charset="-128"/>
              </a:rPr>
              <a:t> …</a:t>
            </a:r>
          </a:p>
          <a:p>
            <a:pPr marL="342900" indent="-342900" algn="l">
              <a:lnSpc>
                <a:spcPct val="80000"/>
              </a:lnSpc>
              <a:buFontTx/>
              <a:buChar char="•"/>
            </a:pPr>
            <a:r>
              <a:rPr lang="en-US" sz="2600" dirty="0" smtClean="0">
                <a:solidFill>
                  <a:schemeClr val="tx1"/>
                </a:solidFill>
                <a:latin typeface="Calibri" pitchFamily="34" charset="0"/>
                <a:ea typeface="ＭＳ Ｐゴシック" pitchFamily="34" charset="-128"/>
              </a:rPr>
              <a:t>… is ironies.  </a:t>
            </a:r>
            <a:r>
              <a:rPr lang="en-US" sz="2600" dirty="0" err="1" smtClean="0">
                <a:solidFill>
                  <a:schemeClr val="tx1"/>
                </a:solidFill>
                <a:latin typeface="Calibri" pitchFamily="34" charset="0"/>
                <a:ea typeface="ＭＳ Ｐゴシック" pitchFamily="34" charset="-128"/>
              </a:rPr>
              <a:t>Waarom</a:t>
            </a:r>
            <a:r>
              <a:rPr lang="en-US" sz="2600" dirty="0" smtClean="0">
                <a:solidFill>
                  <a:schemeClr val="tx1"/>
                </a:solidFill>
                <a:latin typeface="Calibri" pitchFamily="34" charset="0"/>
                <a:ea typeface="ＭＳ Ｐゴシック" pitchFamily="34" charset="-128"/>
              </a:rPr>
              <a:t>?</a:t>
            </a:r>
          </a:p>
          <a:p>
            <a:pPr marL="342900" indent="-342900" algn="l">
              <a:lnSpc>
                <a:spcPct val="80000"/>
              </a:lnSpc>
              <a:buFontTx/>
              <a:buChar char="•"/>
            </a:pPr>
            <a:r>
              <a:rPr lang="en-US" sz="2600" dirty="0" err="1" smtClean="0">
                <a:solidFill>
                  <a:schemeClr val="tx1"/>
                </a:solidFill>
                <a:latin typeface="Calibri" pitchFamily="34" charset="0"/>
                <a:ea typeface="ＭＳ Ｐゴシック" pitchFamily="34" charset="-128"/>
              </a:rPr>
              <a:t>Watter</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beeld</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roep</a:t>
            </a:r>
            <a:r>
              <a:rPr lang="en-US" sz="2600" dirty="0" smtClean="0">
                <a:solidFill>
                  <a:schemeClr val="tx1"/>
                </a:solidFill>
                <a:latin typeface="Calibri" pitchFamily="34" charset="0"/>
                <a:ea typeface="ＭＳ Ｐゴシック" pitchFamily="34" charset="-128"/>
              </a:rPr>
              <a:t> ... op?</a:t>
            </a:r>
          </a:p>
          <a:p>
            <a:pPr marL="342900" indent="-342900" algn="l">
              <a:lnSpc>
                <a:spcPct val="80000"/>
              </a:lnSpc>
              <a:buFontTx/>
              <a:buChar char="•"/>
            </a:pPr>
            <a:r>
              <a:rPr lang="en-US" sz="2600" dirty="0" err="1" smtClean="0">
                <a:solidFill>
                  <a:schemeClr val="tx1"/>
                </a:solidFill>
                <a:latin typeface="Calibri" pitchFamily="34" charset="0"/>
                <a:ea typeface="ＭＳ Ｐゴシック" pitchFamily="34" charset="-128"/>
              </a:rPr>
              <a:t>Verduidelik</a:t>
            </a:r>
            <a:r>
              <a:rPr lang="en-US" sz="2600" dirty="0" smtClean="0">
                <a:solidFill>
                  <a:schemeClr val="tx1"/>
                </a:solidFill>
                <a:latin typeface="Calibri" pitchFamily="34" charset="0"/>
                <a:ea typeface="ＭＳ Ｐゴシック" pitchFamily="34" charset="-128"/>
              </a:rPr>
              <a:t> die </a:t>
            </a:r>
            <a:r>
              <a:rPr lang="en-US" sz="2600" b="1" dirty="0" err="1" smtClean="0">
                <a:solidFill>
                  <a:schemeClr val="tx1"/>
                </a:solidFill>
                <a:latin typeface="Calibri" pitchFamily="34" charset="0"/>
                <a:ea typeface="ＭＳ Ｐゴシック" pitchFamily="34" charset="-128"/>
              </a:rPr>
              <a:t>atmosfeer</a:t>
            </a:r>
            <a:r>
              <a:rPr lang="en-US" sz="2600" dirty="0" smtClean="0">
                <a:solidFill>
                  <a:schemeClr val="tx1"/>
                </a:solidFill>
                <a:latin typeface="Calibri" pitchFamily="34" charset="0"/>
                <a:ea typeface="ＭＳ Ｐゴシック" pitchFamily="34" charset="-128"/>
              </a:rPr>
              <a:t> in die </a:t>
            </a:r>
            <a:r>
              <a:rPr lang="en-US" sz="2600" dirty="0" err="1" smtClean="0">
                <a:solidFill>
                  <a:schemeClr val="tx1"/>
                </a:solidFill>
                <a:latin typeface="Calibri" pitchFamily="34" charset="0"/>
                <a:ea typeface="ＭＳ Ｐゴシック" pitchFamily="34" charset="-128"/>
              </a:rPr>
              <a:t>reël</a:t>
            </a:r>
            <a:r>
              <a:rPr lang="en-US" sz="2600" dirty="0" smtClean="0">
                <a:solidFill>
                  <a:schemeClr val="tx1"/>
                </a:solidFill>
                <a:latin typeface="Calibri" pitchFamily="34" charset="0"/>
                <a:ea typeface="ＭＳ Ｐゴシック" pitchFamily="34" charset="-128"/>
              </a:rPr>
              <a:t>/</a:t>
            </a:r>
            <a:r>
              <a:rPr lang="en-US" sz="2600" dirty="0" err="1" smtClean="0">
                <a:solidFill>
                  <a:schemeClr val="tx1"/>
                </a:solidFill>
                <a:latin typeface="Calibri" pitchFamily="34" charset="0"/>
                <a:ea typeface="ＭＳ Ｐゴシック" pitchFamily="34" charset="-128"/>
              </a:rPr>
              <a:t>strofe</a:t>
            </a:r>
            <a:r>
              <a:rPr lang="en-US" sz="2600" dirty="0" smtClean="0">
                <a:solidFill>
                  <a:schemeClr val="tx1"/>
                </a:solidFill>
                <a:latin typeface="Calibri" pitchFamily="34" charset="0"/>
                <a:ea typeface="ＭＳ Ｐゴシック" pitchFamily="34" charset="-128"/>
              </a:rPr>
              <a:t> … </a:t>
            </a:r>
            <a:r>
              <a:rPr lang="en-US" sz="2600" dirty="0" err="1" smtClean="0">
                <a:solidFill>
                  <a:schemeClr val="tx1"/>
                </a:solidFill>
                <a:latin typeface="Calibri" pitchFamily="34" charset="0"/>
                <a:ea typeface="ＭＳ Ｐゴシック" pitchFamily="34" charset="-128"/>
              </a:rPr>
              <a:t>Watter</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stylfigure</a:t>
            </a:r>
            <a:r>
              <a:rPr lang="en-US" sz="2600" dirty="0" smtClean="0">
                <a:solidFill>
                  <a:schemeClr val="tx1"/>
                </a:solidFill>
                <a:latin typeface="Calibri" pitchFamily="34" charset="0"/>
                <a:ea typeface="ＭＳ Ｐゴシック" pitchFamily="34" charset="-128"/>
              </a:rPr>
              <a:t> het die </a:t>
            </a:r>
            <a:r>
              <a:rPr lang="en-US" sz="2600" dirty="0" err="1" smtClean="0">
                <a:solidFill>
                  <a:schemeClr val="tx1"/>
                </a:solidFill>
                <a:latin typeface="Calibri" pitchFamily="34" charset="0"/>
                <a:ea typeface="ＭＳ Ｐゴシック" pitchFamily="34" charset="-128"/>
              </a:rPr>
              <a:t>digter</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gebruik</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om</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hierdie</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atmosfeer</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te</a:t>
            </a:r>
            <a:r>
              <a:rPr lang="en-US" sz="2600" dirty="0" smtClean="0">
                <a:solidFill>
                  <a:schemeClr val="tx1"/>
                </a:solidFill>
                <a:latin typeface="Calibri" pitchFamily="34" charset="0"/>
                <a:ea typeface="ＭＳ Ｐゴシック" pitchFamily="34" charset="-128"/>
              </a:rPr>
              <a:t> </a:t>
            </a:r>
            <a:r>
              <a:rPr lang="en-US" sz="2600" dirty="0" err="1" smtClean="0">
                <a:solidFill>
                  <a:schemeClr val="tx1"/>
                </a:solidFill>
                <a:latin typeface="Calibri" pitchFamily="34" charset="0"/>
                <a:ea typeface="ＭＳ Ｐゴシック" pitchFamily="34" charset="-128"/>
              </a:rPr>
              <a:t>skep</a:t>
            </a:r>
            <a:r>
              <a:rPr lang="en-US" sz="2600" dirty="0" smtClean="0">
                <a:solidFill>
                  <a:schemeClr val="tx1"/>
                </a:solidFill>
                <a:latin typeface="Calibri" pitchFamily="34" charset="0"/>
                <a:ea typeface="ＭＳ Ｐゴシック" pitchFamily="34" charset="-128"/>
              </a:rPr>
              <a:t>?</a:t>
            </a:r>
          </a:p>
          <a:p>
            <a:pPr marL="342900" indent="-342900" algn="l"/>
            <a:endParaRPr lang="en-ZA" sz="2400" dirty="0" smtClean="0">
              <a:latin typeface="Calibri" pitchFamily="34" charset="0"/>
              <a:ea typeface="ＭＳ Ｐゴシック" pitchFamily="34" charset="-128"/>
            </a:endParaRPr>
          </a:p>
        </p:txBody>
      </p:sp>
      <p:sp>
        <p:nvSpPr>
          <p:cNvPr id="4" name="Footer Placeholder 3"/>
          <p:cNvSpPr>
            <a:spLocks noGrp="1"/>
          </p:cNvSpPr>
          <p:nvPr>
            <p:ph type="ftr" sz="quarter" idx="11"/>
          </p:nvPr>
        </p:nvSpPr>
        <p:spPr/>
        <p:txBody>
          <a:bodyPr/>
          <a:lstStyle/>
          <a:p>
            <a:pPr>
              <a:defRPr/>
            </a:pPr>
            <a:endParaRPr lang="en-ZA"/>
          </a:p>
        </p:txBody>
      </p:sp>
      <p:sp>
        <p:nvSpPr>
          <p:cNvPr id="62468" name="Slide Number Placeholder 4"/>
          <p:cNvSpPr>
            <a:spLocks noGrp="1"/>
          </p:cNvSpPr>
          <p:nvPr>
            <p:ph type="sldNum" sz="quarter" idx="12"/>
          </p:nvPr>
        </p:nvSpPr>
        <p:spPr>
          <a:noFill/>
        </p:spPr>
        <p:txBody>
          <a:bodyPr/>
          <a:lstStyle/>
          <a:p>
            <a:fld id="{CCDEE114-F4E5-4B03-A815-CAB7E6C15510}" type="slidenum">
              <a:rPr lang="en-ZA" sz="1200">
                <a:solidFill>
                  <a:srgbClr val="898989"/>
                </a:solidFill>
                <a:latin typeface="Calibri" pitchFamily="34" charset="0"/>
              </a:rPr>
              <a:pPr/>
              <a:t>50</a:t>
            </a:fld>
            <a:endParaRPr lang="en-ZA" sz="1200">
              <a:solidFill>
                <a:srgbClr val="898989"/>
              </a:solidFill>
              <a:latin typeface="Calibri" pitchFamily="34" charset="0"/>
            </a:endParaRPr>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785793"/>
          </a:xfrm>
        </p:spPr>
        <p:txBody>
          <a:bodyPr/>
          <a:lstStyle/>
          <a:p>
            <a:r>
              <a:rPr lang="en-US" dirty="0" err="1" smtClean="0"/>
              <a:t>Integrasie</a:t>
            </a:r>
            <a:endParaRPr lang="en-US" dirty="0"/>
          </a:p>
        </p:txBody>
      </p:sp>
      <p:sp>
        <p:nvSpPr>
          <p:cNvPr id="3" name="Subtitle 2"/>
          <p:cNvSpPr>
            <a:spLocks noGrp="1"/>
          </p:cNvSpPr>
          <p:nvPr>
            <p:ph type="subTitle" idx="1"/>
          </p:nvPr>
        </p:nvSpPr>
        <p:spPr>
          <a:xfrm>
            <a:off x="1371600" y="1357298"/>
            <a:ext cx="6400800" cy="4214842"/>
          </a:xfrm>
        </p:spPr>
        <p:txBody>
          <a:bodyPr/>
          <a:lstStyle/>
          <a:p>
            <a:pPr algn="l"/>
            <a:r>
              <a:rPr lang="en-US" dirty="0" err="1" smtClean="0">
                <a:solidFill>
                  <a:schemeClr val="tx1"/>
                </a:solidFill>
              </a:rPr>
              <a:t>Oorweeg</a:t>
            </a:r>
            <a:r>
              <a:rPr lang="en-US" dirty="0" smtClean="0">
                <a:solidFill>
                  <a:schemeClr val="tx1"/>
                </a:solidFill>
              </a:rPr>
              <a:t> die </a:t>
            </a:r>
            <a:r>
              <a:rPr lang="en-US" dirty="0" err="1" smtClean="0">
                <a:solidFill>
                  <a:schemeClr val="tx1"/>
                </a:solidFill>
              </a:rPr>
              <a:t>volgende</a:t>
            </a:r>
            <a:r>
              <a:rPr lang="en-US" dirty="0" smtClean="0">
                <a:solidFill>
                  <a:schemeClr val="tx1"/>
                </a:solidFill>
              </a:rPr>
              <a:t>:</a:t>
            </a:r>
          </a:p>
          <a:p>
            <a:pPr algn="l">
              <a:buFont typeface="Arial" pitchFamily="34" charset="0"/>
              <a:buChar char="•"/>
            </a:pPr>
            <a:r>
              <a:rPr lang="en-US" dirty="0" smtClean="0">
                <a:solidFill>
                  <a:schemeClr val="tx1"/>
                </a:solidFill>
              </a:rPr>
              <a:t> Hoe </a:t>
            </a:r>
            <a:r>
              <a:rPr lang="en-US" dirty="0" err="1" smtClean="0">
                <a:solidFill>
                  <a:schemeClr val="tx1"/>
                </a:solidFill>
              </a:rPr>
              <a:t>benader</a:t>
            </a:r>
            <a:r>
              <a:rPr lang="en-US" dirty="0" smtClean="0">
                <a:solidFill>
                  <a:schemeClr val="tx1"/>
                </a:solidFill>
              </a:rPr>
              <a:t> </a:t>
            </a:r>
            <a:r>
              <a:rPr lang="en-US" dirty="0" err="1" smtClean="0">
                <a:solidFill>
                  <a:schemeClr val="tx1"/>
                </a:solidFill>
              </a:rPr>
              <a:t>ons</a:t>
            </a:r>
            <a:r>
              <a:rPr lang="en-US" dirty="0" smtClean="0">
                <a:solidFill>
                  <a:schemeClr val="tx1"/>
                </a:solidFill>
              </a:rPr>
              <a:t> die </a:t>
            </a:r>
            <a:r>
              <a:rPr lang="en-US" dirty="0" err="1" smtClean="0">
                <a:solidFill>
                  <a:schemeClr val="tx1"/>
                </a:solidFill>
              </a:rPr>
              <a:t>oordrag</a:t>
            </a:r>
            <a:r>
              <a:rPr lang="en-US" dirty="0" smtClean="0">
                <a:solidFill>
                  <a:schemeClr val="tx1"/>
                </a:solidFill>
              </a:rPr>
              <a:t> van vaardighede </a:t>
            </a:r>
            <a:r>
              <a:rPr lang="en-US" dirty="0" err="1" smtClean="0">
                <a:solidFill>
                  <a:schemeClr val="tx1"/>
                </a:solidFill>
              </a:rPr>
              <a:t>vanaf</a:t>
            </a:r>
            <a:r>
              <a:rPr lang="en-US" dirty="0" smtClean="0">
                <a:solidFill>
                  <a:schemeClr val="tx1"/>
                </a:solidFill>
              </a:rPr>
              <a:t> lees en </a:t>
            </a:r>
            <a:r>
              <a:rPr lang="en-US" dirty="0" err="1" smtClean="0">
                <a:solidFill>
                  <a:schemeClr val="tx1"/>
                </a:solidFill>
              </a:rPr>
              <a:t>kyk</a:t>
            </a:r>
            <a:r>
              <a:rPr lang="en-US" dirty="0" smtClean="0">
                <a:solidFill>
                  <a:schemeClr val="tx1"/>
                </a:solidFill>
              </a:rPr>
              <a:t> </a:t>
            </a:r>
            <a:r>
              <a:rPr lang="en-US" dirty="0" err="1" smtClean="0">
                <a:solidFill>
                  <a:schemeClr val="tx1"/>
                </a:solidFill>
              </a:rPr>
              <a:t>na</a:t>
            </a:r>
            <a:r>
              <a:rPr lang="en-US" dirty="0" smtClean="0">
                <a:solidFill>
                  <a:schemeClr val="tx1"/>
                </a:solidFill>
              </a:rPr>
              <a:t> </a:t>
            </a:r>
            <a:r>
              <a:rPr lang="en-US" dirty="0" err="1" smtClean="0">
                <a:solidFill>
                  <a:schemeClr val="tx1"/>
                </a:solidFill>
              </a:rPr>
              <a:t>luister</a:t>
            </a:r>
            <a:r>
              <a:rPr lang="en-US" dirty="0" smtClean="0">
                <a:solidFill>
                  <a:schemeClr val="tx1"/>
                </a:solidFill>
              </a:rPr>
              <a:t> en </a:t>
            </a:r>
            <a:r>
              <a:rPr lang="en-US" dirty="0" err="1" smtClean="0">
                <a:solidFill>
                  <a:schemeClr val="tx1"/>
                </a:solidFill>
              </a:rPr>
              <a:t>praat</a:t>
            </a:r>
            <a:r>
              <a:rPr lang="en-US" dirty="0" smtClean="0">
                <a:solidFill>
                  <a:schemeClr val="tx1"/>
                </a:solidFill>
              </a:rPr>
              <a:t>, en </a:t>
            </a:r>
            <a:r>
              <a:rPr lang="en-US" dirty="0" err="1" smtClean="0">
                <a:solidFill>
                  <a:schemeClr val="tx1"/>
                </a:solidFill>
              </a:rPr>
              <a:t>skryf</a:t>
            </a:r>
            <a:r>
              <a:rPr lang="en-US" dirty="0" smtClean="0">
                <a:solidFill>
                  <a:schemeClr val="tx1"/>
                </a:solidFill>
              </a:rPr>
              <a:t> en </a:t>
            </a:r>
            <a:r>
              <a:rPr lang="en-US" dirty="0" err="1" smtClean="0">
                <a:solidFill>
                  <a:schemeClr val="tx1"/>
                </a:solidFill>
              </a:rPr>
              <a:t>aanbied</a:t>
            </a:r>
            <a:r>
              <a:rPr lang="en-US" dirty="0" smtClean="0">
                <a:solidFill>
                  <a:schemeClr val="tx1"/>
                </a:solidFill>
              </a:rPr>
              <a:t>?</a:t>
            </a:r>
          </a:p>
          <a:p>
            <a:pPr algn="l">
              <a:buFont typeface="Arial" pitchFamily="34" charset="0"/>
              <a:buChar char="•"/>
            </a:pPr>
            <a:r>
              <a:rPr lang="en-US" dirty="0" smtClean="0">
                <a:solidFill>
                  <a:schemeClr val="tx1"/>
                </a:solidFill>
              </a:rPr>
              <a:t> Hoe </a:t>
            </a:r>
            <a:r>
              <a:rPr lang="en-US" dirty="0" err="1" smtClean="0">
                <a:solidFill>
                  <a:schemeClr val="tx1"/>
                </a:solidFill>
              </a:rPr>
              <a:t>behoort</a:t>
            </a:r>
            <a:r>
              <a:rPr lang="en-US" dirty="0" smtClean="0">
                <a:solidFill>
                  <a:schemeClr val="tx1"/>
                </a:solidFill>
              </a:rPr>
              <a:t> </a:t>
            </a:r>
            <a:r>
              <a:rPr lang="en-US" dirty="0" err="1" smtClean="0">
                <a:solidFill>
                  <a:schemeClr val="tx1"/>
                </a:solidFill>
              </a:rPr>
              <a:t>taal</a:t>
            </a:r>
            <a:r>
              <a:rPr lang="en-US" dirty="0" smtClean="0">
                <a:solidFill>
                  <a:schemeClr val="tx1"/>
                </a:solidFill>
              </a:rPr>
              <a:t> </a:t>
            </a:r>
            <a:r>
              <a:rPr lang="en-US" dirty="0" err="1" smtClean="0">
                <a:solidFill>
                  <a:schemeClr val="tx1"/>
                </a:solidFill>
              </a:rPr>
              <a:t>oor</a:t>
            </a:r>
            <a:r>
              <a:rPr lang="en-US" dirty="0" smtClean="0">
                <a:solidFill>
                  <a:schemeClr val="tx1"/>
                </a:solidFill>
              </a:rPr>
              <a:t> die </a:t>
            </a:r>
            <a:r>
              <a:rPr lang="en-US" dirty="0" err="1" smtClean="0">
                <a:solidFill>
                  <a:schemeClr val="tx1"/>
                </a:solidFill>
              </a:rPr>
              <a:t>kurrikulum</a:t>
            </a:r>
            <a:r>
              <a:rPr lang="en-US" dirty="0" smtClean="0">
                <a:solidFill>
                  <a:schemeClr val="tx1"/>
                </a:solidFill>
              </a:rPr>
              <a:t> </a:t>
            </a:r>
            <a:r>
              <a:rPr lang="en-US" dirty="0" err="1" smtClean="0">
                <a:solidFill>
                  <a:schemeClr val="tx1"/>
                </a:solidFill>
              </a:rPr>
              <a:t>heen</a:t>
            </a:r>
            <a:r>
              <a:rPr lang="en-US" dirty="0" smtClean="0">
                <a:solidFill>
                  <a:schemeClr val="tx1"/>
                </a:solidFill>
              </a:rPr>
              <a:t> </a:t>
            </a:r>
            <a:r>
              <a:rPr lang="en-US" dirty="0" err="1" smtClean="0">
                <a:solidFill>
                  <a:schemeClr val="tx1"/>
                </a:solidFill>
              </a:rPr>
              <a:t>versterk</a:t>
            </a:r>
            <a:r>
              <a:rPr lang="en-US" dirty="0" smtClean="0">
                <a:solidFill>
                  <a:schemeClr val="tx1"/>
                </a:solidFill>
              </a:rPr>
              <a:t> </a:t>
            </a:r>
            <a:r>
              <a:rPr lang="en-US" dirty="0" err="1" smtClean="0">
                <a:solidFill>
                  <a:schemeClr val="tx1"/>
                </a:solidFill>
              </a:rPr>
              <a:t>te</a:t>
            </a:r>
            <a:r>
              <a:rPr lang="en-US" dirty="0" smtClean="0">
                <a:solidFill>
                  <a:schemeClr val="tx1"/>
                </a:solidFill>
              </a:rPr>
              <a:t> word </a:t>
            </a:r>
            <a:r>
              <a:rPr lang="en-US" dirty="0" err="1" smtClean="0">
                <a:solidFill>
                  <a:schemeClr val="tx1"/>
                </a:solidFill>
              </a:rPr>
              <a:t>om</a:t>
            </a:r>
            <a:r>
              <a:rPr lang="en-US" dirty="0" smtClean="0">
                <a:solidFill>
                  <a:schemeClr val="tx1"/>
                </a:solidFill>
              </a:rPr>
              <a:t> die </a:t>
            </a:r>
            <a:r>
              <a:rPr lang="en-US" dirty="0" err="1" smtClean="0">
                <a:solidFill>
                  <a:schemeClr val="tx1"/>
                </a:solidFill>
              </a:rPr>
              <a:t>begrip</a:t>
            </a:r>
            <a:r>
              <a:rPr lang="en-US" dirty="0" smtClean="0">
                <a:solidFill>
                  <a:schemeClr val="tx1"/>
                </a:solidFill>
              </a:rPr>
              <a:t> van </a:t>
            </a:r>
            <a:r>
              <a:rPr lang="en-US" dirty="0" err="1" smtClean="0">
                <a:solidFill>
                  <a:schemeClr val="tx1"/>
                </a:solidFill>
              </a:rPr>
              <a:t>konsepte</a:t>
            </a:r>
            <a:r>
              <a:rPr lang="en-US" dirty="0" smtClean="0">
                <a:solidFill>
                  <a:schemeClr val="tx1"/>
                </a:solidFill>
              </a:rPr>
              <a:t> in </a:t>
            </a:r>
            <a:r>
              <a:rPr lang="en-US" dirty="0" err="1" smtClean="0">
                <a:solidFill>
                  <a:schemeClr val="tx1"/>
                </a:solidFill>
              </a:rPr>
              <a:t>ander</a:t>
            </a:r>
            <a:r>
              <a:rPr lang="en-US" dirty="0" smtClean="0">
                <a:solidFill>
                  <a:schemeClr val="tx1"/>
                </a:solidFill>
              </a:rPr>
              <a:t> </a:t>
            </a:r>
            <a:r>
              <a:rPr lang="en-US" dirty="0" err="1" smtClean="0">
                <a:solidFill>
                  <a:schemeClr val="tx1"/>
                </a:solidFill>
              </a:rPr>
              <a:t>vakke</a:t>
            </a:r>
            <a:r>
              <a:rPr lang="en-US" dirty="0" smtClean="0">
                <a:solidFill>
                  <a:schemeClr val="tx1"/>
                </a:solidFill>
              </a:rPr>
              <a:t> </a:t>
            </a:r>
            <a:r>
              <a:rPr lang="en-US" dirty="0" err="1" smtClean="0">
                <a:solidFill>
                  <a:schemeClr val="tx1"/>
                </a:solidFill>
              </a:rPr>
              <a:t>te</a:t>
            </a:r>
            <a:r>
              <a:rPr lang="en-US" dirty="0" smtClean="0">
                <a:solidFill>
                  <a:schemeClr val="tx1"/>
                </a:solidFill>
              </a:rPr>
              <a:t> </a:t>
            </a:r>
            <a:r>
              <a:rPr lang="en-US" dirty="0" err="1" smtClean="0">
                <a:solidFill>
                  <a:schemeClr val="tx1"/>
                </a:solidFill>
              </a:rPr>
              <a:t>verdiep</a:t>
            </a:r>
            <a:r>
              <a:rPr lang="en-US" dirty="0" smtClean="0">
                <a:solidFill>
                  <a:schemeClr val="tx1"/>
                </a:solidFill>
              </a:rPr>
              <a:t>?</a:t>
            </a:r>
            <a:endParaRPr lang="en-US" dirty="0">
              <a:solidFill>
                <a:schemeClr val="tx1"/>
              </a:solidFill>
            </a:endParaRPr>
          </a:p>
        </p:txBody>
      </p:sp>
      <p:sp>
        <p:nvSpPr>
          <p:cNvPr id="4" name="Footer Placeholder 3"/>
          <p:cNvSpPr>
            <a:spLocks noGrp="1"/>
          </p:cNvSpPr>
          <p:nvPr>
            <p:ph type="ftr" sz="quarter" idx="11"/>
          </p:nvPr>
        </p:nvSpPr>
        <p:spPr/>
        <p:txBody>
          <a:bodyPr/>
          <a:lstStyle/>
          <a:p>
            <a:pPr>
              <a:defRPr/>
            </a:pPr>
            <a:endParaRPr lang="en-ZA"/>
          </a:p>
        </p:txBody>
      </p:sp>
      <p:sp>
        <p:nvSpPr>
          <p:cNvPr id="5" name="Slide Number Placeholder 4"/>
          <p:cNvSpPr>
            <a:spLocks noGrp="1"/>
          </p:cNvSpPr>
          <p:nvPr>
            <p:ph type="sldNum" sz="quarter" idx="12"/>
          </p:nvPr>
        </p:nvSpPr>
        <p:spPr/>
        <p:txBody>
          <a:bodyPr/>
          <a:lstStyle/>
          <a:p>
            <a:fld id="{39FEF4F9-5A86-4D4D-90AD-C93FEA9984E0}" type="slidenum">
              <a:rPr lang="en-ZA" smtClean="0"/>
              <a:pPr/>
              <a:t>51</a:t>
            </a:fld>
            <a:endParaRPr lang="en-ZA"/>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4414" y="2643182"/>
            <a:ext cx="6400800" cy="1752600"/>
          </a:xfrm>
        </p:spPr>
        <p:txBody>
          <a:bodyPr/>
          <a:lstStyle/>
          <a:p>
            <a:pPr>
              <a:defRPr/>
            </a:pPr>
            <a:r>
              <a:rPr lang="en-US" sz="7200" b="1" dirty="0" smtClean="0">
                <a:solidFill>
                  <a:schemeClr val="tx1"/>
                </a:solidFill>
                <a:ea typeface="+mn-ea"/>
              </a:rPr>
              <a:t>BAIE DANKIE!</a:t>
            </a:r>
          </a:p>
          <a:p>
            <a:pPr>
              <a:defRPr/>
            </a:pPr>
            <a:endParaRPr lang="en-ZA" dirty="0">
              <a:ea typeface="+mn-ea"/>
            </a:endParaRPr>
          </a:p>
        </p:txBody>
      </p:sp>
      <p:sp>
        <p:nvSpPr>
          <p:cNvPr id="4" name="Footer Placeholder 3"/>
          <p:cNvSpPr>
            <a:spLocks noGrp="1"/>
          </p:cNvSpPr>
          <p:nvPr>
            <p:ph type="ftr" sz="quarter" idx="11"/>
          </p:nvPr>
        </p:nvSpPr>
        <p:spPr/>
        <p:txBody>
          <a:bodyPr/>
          <a:lstStyle/>
          <a:p>
            <a:pPr>
              <a:defRPr/>
            </a:pPr>
            <a:endParaRPr lang="en-ZA"/>
          </a:p>
        </p:txBody>
      </p:sp>
      <p:sp>
        <p:nvSpPr>
          <p:cNvPr id="63492" name="Slide Number Placeholder 4"/>
          <p:cNvSpPr>
            <a:spLocks noGrp="1"/>
          </p:cNvSpPr>
          <p:nvPr>
            <p:ph type="sldNum" sz="quarter" idx="12"/>
          </p:nvPr>
        </p:nvSpPr>
        <p:spPr>
          <a:noFill/>
        </p:spPr>
        <p:txBody>
          <a:bodyPr/>
          <a:lstStyle/>
          <a:p>
            <a:fld id="{0714080E-365B-4BA0-BE4E-7797E5EEA05F}" type="slidenum">
              <a:rPr lang="en-ZA" sz="1200">
                <a:solidFill>
                  <a:srgbClr val="898989"/>
                </a:solidFill>
                <a:latin typeface="Calibri" pitchFamily="34" charset="0"/>
              </a:rPr>
              <a:pPr/>
              <a:t>52</a:t>
            </a:fld>
            <a:endParaRPr lang="en-ZA" sz="1200">
              <a:solidFill>
                <a:srgbClr val="898989"/>
              </a:solidFill>
              <a:latin typeface="Calibri" pitchFamily="34" charset="0"/>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a:xfrm>
            <a:off x="500034" y="0"/>
            <a:ext cx="8229600" cy="785794"/>
          </a:xfrm>
        </p:spPr>
        <p:txBody>
          <a:bodyPr/>
          <a:lstStyle/>
          <a:p>
            <a:r>
              <a:rPr lang="en-US" b="1" dirty="0" smtClean="0"/>
              <a:t>POËSIE (TAT)</a:t>
            </a:r>
            <a:endParaRPr lang="en-US" b="1" dirty="0"/>
          </a:p>
        </p:txBody>
      </p:sp>
      <p:sp>
        <p:nvSpPr>
          <p:cNvPr id="7" name="Content Placeholder 6"/>
          <p:cNvSpPr>
            <a:spLocks noGrp="1"/>
          </p:cNvSpPr>
          <p:nvPr>
            <p:ph idx="1"/>
          </p:nvPr>
        </p:nvSpPr>
        <p:spPr>
          <a:xfrm>
            <a:off x="457200" y="1214422"/>
            <a:ext cx="8229600" cy="4911741"/>
          </a:xfrm>
        </p:spPr>
        <p:txBody>
          <a:bodyPr/>
          <a:lstStyle/>
          <a:p>
            <a:r>
              <a:rPr lang="en-US" dirty="0" err="1" smtClean="0"/>
              <a:t>Verstaan</a:t>
            </a:r>
            <a:r>
              <a:rPr lang="en-US" dirty="0" smtClean="0"/>
              <a:t> die </a:t>
            </a:r>
            <a:r>
              <a:rPr lang="en-US" dirty="0" err="1" smtClean="0"/>
              <a:t>kenmerkende</a:t>
            </a:r>
            <a:r>
              <a:rPr lang="en-US" dirty="0" smtClean="0"/>
              <a:t> </a:t>
            </a:r>
            <a:r>
              <a:rPr lang="en-US" dirty="0" err="1" smtClean="0"/>
              <a:t>kwaliteite</a:t>
            </a:r>
            <a:r>
              <a:rPr lang="en-US" dirty="0" smtClean="0"/>
              <a:t> van die </a:t>
            </a:r>
            <a:r>
              <a:rPr lang="en-US" dirty="0" err="1" smtClean="0"/>
              <a:t>gedig</a:t>
            </a:r>
            <a:endParaRPr lang="en-US" dirty="0" smtClean="0"/>
          </a:p>
          <a:p>
            <a:r>
              <a:rPr lang="en-US" dirty="0" err="1" smtClean="0"/>
              <a:t>Identifiseer</a:t>
            </a:r>
            <a:r>
              <a:rPr lang="en-US" dirty="0" smtClean="0"/>
              <a:t> en </a:t>
            </a:r>
            <a:r>
              <a:rPr lang="en-US" dirty="0" err="1" smtClean="0"/>
              <a:t>verduidelik</a:t>
            </a:r>
            <a:r>
              <a:rPr lang="en-US" dirty="0" smtClean="0"/>
              <a:t> </a:t>
            </a:r>
            <a:r>
              <a:rPr lang="en-US" dirty="0" err="1" smtClean="0"/>
              <a:t>figuurlike</a:t>
            </a:r>
            <a:r>
              <a:rPr lang="en-US" dirty="0" smtClean="0"/>
              <a:t> en </a:t>
            </a:r>
            <a:r>
              <a:rPr lang="en-US" dirty="0" err="1" smtClean="0"/>
              <a:t>retoriese</a:t>
            </a:r>
            <a:r>
              <a:rPr lang="en-US" dirty="0" smtClean="0"/>
              <a:t> </a:t>
            </a:r>
            <a:r>
              <a:rPr lang="en-US" dirty="0" err="1" smtClean="0"/>
              <a:t>taalgebruik</a:t>
            </a:r>
            <a:endParaRPr lang="en-US" dirty="0" smtClean="0"/>
          </a:p>
          <a:p>
            <a:r>
              <a:rPr lang="en-US" dirty="0" err="1" smtClean="0"/>
              <a:t>Identifiseer</a:t>
            </a:r>
            <a:r>
              <a:rPr lang="en-US" dirty="0" smtClean="0"/>
              <a:t> en </a:t>
            </a:r>
            <a:r>
              <a:rPr lang="en-US" dirty="0" err="1" smtClean="0"/>
              <a:t>verduidelik</a:t>
            </a:r>
            <a:r>
              <a:rPr lang="en-US" dirty="0" smtClean="0"/>
              <a:t> die </a:t>
            </a:r>
            <a:r>
              <a:rPr lang="en-US" dirty="0" err="1" smtClean="0"/>
              <a:t>digter</a:t>
            </a:r>
            <a:r>
              <a:rPr lang="en-US" dirty="0" smtClean="0"/>
              <a:t> se </a:t>
            </a:r>
            <a:r>
              <a:rPr lang="en-US" dirty="0" err="1" smtClean="0"/>
              <a:t>bedoeling</a:t>
            </a:r>
            <a:r>
              <a:rPr lang="en-US" dirty="0" smtClean="0"/>
              <a:t> </a:t>
            </a:r>
          </a:p>
          <a:p>
            <a:r>
              <a:rPr lang="en-US" dirty="0" err="1" smtClean="0"/>
              <a:t>Verduidelik</a:t>
            </a:r>
            <a:r>
              <a:rPr lang="en-US" dirty="0" smtClean="0"/>
              <a:t> hoe </a:t>
            </a:r>
            <a:r>
              <a:rPr lang="en-US" dirty="0" err="1" smtClean="0"/>
              <a:t>woordkeuse</a:t>
            </a:r>
            <a:r>
              <a:rPr lang="en-US" dirty="0" smtClean="0"/>
              <a:t> en -</a:t>
            </a:r>
            <a:r>
              <a:rPr lang="en-US" dirty="0" err="1" smtClean="0"/>
              <a:t>gebruik</a:t>
            </a:r>
            <a:r>
              <a:rPr lang="en-US" dirty="0" smtClean="0"/>
              <a:t> in </a:t>
            </a:r>
            <a:r>
              <a:rPr lang="en-US" dirty="0" err="1" smtClean="0"/>
              <a:t>gedigte</a:t>
            </a:r>
            <a:r>
              <a:rPr lang="en-US" dirty="0" smtClean="0"/>
              <a:t> die </a:t>
            </a:r>
            <a:r>
              <a:rPr lang="en-US" dirty="0" err="1" smtClean="0"/>
              <a:t>boodskap</a:t>
            </a:r>
            <a:r>
              <a:rPr lang="en-US" dirty="0" smtClean="0"/>
              <a:t> / </a:t>
            </a:r>
            <a:r>
              <a:rPr lang="en-US" dirty="0" err="1" smtClean="0"/>
              <a:t>tema</a:t>
            </a:r>
            <a:r>
              <a:rPr lang="en-US" dirty="0" smtClean="0"/>
              <a:t> </a:t>
            </a:r>
            <a:r>
              <a:rPr lang="en-US" dirty="0" err="1" smtClean="0"/>
              <a:t>ondersteun</a:t>
            </a:r>
            <a:endParaRPr lang="en-US" dirty="0"/>
          </a:p>
        </p:txBody>
      </p:sp>
      <p:sp>
        <p:nvSpPr>
          <p:cNvPr id="4" name="Footer Placeholder 3"/>
          <p:cNvSpPr>
            <a:spLocks noGrp="1"/>
          </p:cNvSpPr>
          <p:nvPr>
            <p:ph type="ftr" sz="quarter" idx="10"/>
          </p:nvPr>
        </p:nvSpPr>
        <p:spPr/>
        <p:txBody>
          <a:bodyPr/>
          <a:lstStyle/>
          <a:p>
            <a:pPr>
              <a:defRPr/>
            </a:pPr>
            <a:endParaRPr lang="en-ZA"/>
          </a:p>
        </p:txBody>
      </p:sp>
      <p:sp>
        <p:nvSpPr>
          <p:cNvPr id="5" name="Slide Number Placeholder 4"/>
          <p:cNvSpPr>
            <a:spLocks noGrp="1"/>
          </p:cNvSpPr>
          <p:nvPr>
            <p:ph type="sldNum" sz="quarter" idx="11"/>
          </p:nvPr>
        </p:nvSpPr>
        <p:spPr/>
        <p:txBody>
          <a:bodyPr/>
          <a:lstStyle/>
          <a:p>
            <a:fld id="{39FEF4F9-5A86-4D4D-90AD-C93FEA9984E0}" type="slidenum">
              <a:rPr lang="en-ZA" smtClean="0"/>
              <a:pPr/>
              <a:t>6</a:t>
            </a:fld>
            <a:endParaRPr lang="en-ZA"/>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0"/>
            <a:ext cx="8229600" cy="1000108"/>
          </a:xfrm>
        </p:spPr>
        <p:txBody>
          <a:bodyPr/>
          <a:lstStyle/>
          <a:p>
            <a:pPr eaLnBrk="1" hangingPunct="1"/>
            <a:r>
              <a:rPr lang="en-US" sz="3200" b="1" dirty="0" smtClean="0">
                <a:ea typeface="ＭＳ Ｐゴシック" pitchFamily="34" charset="-128"/>
              </a:rPr>
              <a:t>DRAMA</a:t>
            </a:r>
          </a:p>
        </p:txBody>
      </p:sp>
      <p:sp>
        <p:nvSpPr>
          <p:cNvPr id="17410" name="Slide Number Placeholder 3"/>
          <p:cNvSpPr>
            <a:spLocks noGrp="1"/>
          </p:cNvSpPr>
          <p:nvPr>
            <p:ph type="sldNum" sz="quarter" idx="12"/>
          </p:nvPr>
        </p:nvSpPr>
        <p:spPr>
          <a:noFill/>
        </p:spPr>
        <p:txBody>
          <a:bodyPr/>
          <a:lstStyle/>
          <a:p>
            <a:fld id="{96A97BF0-9697-491E-86E6-12A1B8399964}" type="slidenum">
              <a:rPr lang="en-US"/>
              <a:pPr/>
              <a:t>7</a:t>
            </a:fld>
            <a:endParaRPr lang="en-US"/>
          </a:p>
        </p:txBody>
      </p:sp>
      <p:sp>
        <p:nvSpPr>
          <p:cNvPr id="17411" name="Content Placeholder 2"/>
          <p:cNvSpPr txBox="1">
            <a:spLocks/>
          </p:cNvSpPr>
          <p:nvPr/>
        </p:nvSpPr>
        <p:spPr bwMode="auto">
          <a:xfrm>
            <a:off x="457200" y="1143000"/>
            <a:ext cx="8229600" cy="4857768"/>
          </a:xfrm>
          <a:prstGeom prst="rect">
            <a:avLst/>
          </a:prstGeom>
          <a:noFill/>
          <a:ln w="9525">
            <a:noFill/>
            <a:miter lim="800000"/>
            <a:headEnd/>
            <a:tailEnd/>
          </a:ln>
        </p:spPr>
        <p:txBody>
          <a:bodyPr/>
          <a:lstStyle/>
          <a:p>
            <a:pPr marL="342900" indent="-342900" eaLnBrk="0" hangingPunct="0">
              <a:lnSpc>
                <a:spcPct val="80000"/>
              </a:lnSpc>
              <a:spcBef>
                <a:spcPct val="20000"/>
              </a:spcBef>
              <a:buFontTx/>
              <a:buChar char="•"/>
            </a:pPr>
            <a:r>
              <a:rPr lang="af-ZA" sz="2400" dirty="0">
                <a:latin typeface="Calibri" pitchFamily="34" charset="0"/>
              </a:rPr>
              <a:t>Dramatiese struktuur: intrige en subintrige (eksposisie, motoriese moment, ontwikkeling/verwikkeling, krisis, klimaks, ontknoping/afloop</a:t>
            </a:r>
            <a:r>
              <a:rPr lang="af-ZA" sz="2400" dirty="0" smtClean="0">
                <a:latin typeface="Calibri" pitchFamily="34" charset="0"/>
              </a:rPr>
              <a:t>)</a:t>
            </a:r>
            <a:endParaRPr lang="en-ZA" sz="2400" dirty="0">
              <a:solidFill>
                <a:srgbClr val="000000"/>
              </a:solidFill>
              <a:latin typeface="Calibri" pitchFamily="34" charset="0"/>
            </a:endParaRPr>
          </a:p>
          <a:p>
            <a:pPr marL="342900" indent="-342900" eaLnBrk="0" hangingPunct="0">
              <a:lnSpc>
                <a:spcPct val="80000"/>
              </a:lnSpc>
              <a:spcBef>
                <a:spcPct val="20000"/>
              </a:spcBef>
              <a:buFontTx/>
              <a:buChar char="•"/>
            </a:pPr>
            <a:r>
              <a:rPr lang="af-ZA" sz="2400" dirty="0">
                <a:latin typeface="Calibri" pitchFamily="34" charset="0"/>
              </a:rPr>
              <a:t>Karakterisering</a:t>
            </a:r>
            <a:endParaRPr lang="en-US" sz="2400" dirty="0">
              <a:latin typeface="Calibri" pitchFamily="34" charset="0"/>
            </a:endParaRPr>
          </a:p>
          <a:p>
            <a:pPr marL="342900" indent="-342900" eaLnBrk="0" hangingPunct="0">
              <a:lnSpc>
                <a:spcPct val="80000"/>
              </a:lnSpc>
              <a:spcBef>
                <a:spcPct val="20000"/>
              </a:spcBef>
              <a:buFontTx/>
              <a:buChar char="•"/>
            </a:pPr>
            <a:r>
              <a:rPr lang="af-ZA" sz="2400" dirty="0">
                <a:latin typeface="Calibri" pitchFamily="34" charset="0"/>
              </a:rPr>
              <a:t>Rol van die verteller/perspektief</a:t>
            </a:r>
            <a:endParaRPr lang="en-US" sz="2400" dirty="0">
              <a:latin typeface="Calibri" pitchFamily="34" charset="0"/>
            </a:endParaRPr>
          </a:p>
          <a:p>
            <a:pPr marL="342900" indent="-342900" eaLnBrk="0" hangingPunct="0">
              <a:lnSpc>
                <a:spcPct val="80000"/>
              </a:lnSpc>
              <a:spcBef>
                <a:spcPct val="20000"/>
              </a:spcBef>
              <a:buFontTx/>
              <a:buChar char="•"/>
            </a:pPr>
            <a:r>
              <a:rPr lang="af-ZA" sz="2400" dirty="0">
                <a:latin typeface="Calibri" pitchFamily="34" charset="0"/>
              </a:rPr>
              <a:t>Tema en boodskap</a:t>
            </a:r>
            <a:endParaRPr lang="en-US" sz="2400" dirty="0">
              <a:latin typeface="Calibri" pitchFamily="34" charset="0"/>
            </a:endParaRPr>
          </a:p>
          <a:p>
            <a:pPr marL="342900" indent="-342900" eaLnBrk="0" hangingPunct="0">
              <a:lnSpc>
                <a:spcPct val="80000"/>
              </a:lnSpc>
              <a:spcBef>
                <a:spcPct val="20000"/>
              </a:spcBef>
              <a:buFontTx/>
              <a:buChar char="•"/>
            </a:pPr>
            <a:r>
              <a:rPr lang="af-ZA" sz="2400" dirty="0">
                <a:latin typeface="Calibri" pitchFamily="34" charset="0"/>
              </a:rPr>
              <a:t>Agtergrond en milieu en invloed daarvan op die karakter en tema</a:t>
            </a:r>
            <a:endParaRPr lang="en-US" sz="2400" dirty="0">
              <a:latin typeface="Calibri" pitchFamily="34" charset="0"/>
            </a:endParaRPr>
          </a:p>
          <a:p>
            <a:pPr marL="342900" indent="-342900" eaLnBrk="0" hangingPunct="0">
              <a:lnSpc>
                <a:spcPct val="80000"/>
              </a:lnSpc>
              <a:spcBef>
                <a:spcPct val="20000"/>
              </a:spcBef>
              <a:buFontTx/>
              <a:buChar char="•"/>
            </a:pPr>
            <a:r>
              <a:rPr lang="af-ZA" sz="2400" dirty="0">
                <a:latin typeface="Calibri" pitchFamily="34" charset="0"/>
              </a:rPr>
              <a:t>Stemming en toon</a:t>
            </a:r>
          </a:p>
          <a:p>
            <a:pPr marL="342900" indent="-342900" eaLnBrk="0" hangingPunct="0">
              <a:lnSpc>
                <a:spcPct val="80000"/>
              </a:lnSpc>
              <a:spcBef>
                <a:spcPct val="20000"/>
              </a:spcBef>
              <a:buFontTx/>
              <a:buChar char="•"/>
            </a:pPr>
            <a:r>
              <a:rPr lang="af-ZA" sz="2400" dirty="0">
                <a:latin typeface="Calibri" pitchFamily="34" charset="0"/>
              </a:rPr>
              <a:t>Ironiese wending/afloop</a:t>
            </a:r>
            <a:endParaRPr lang="en-US" sz="2400" dirty="0">
              <a:latin typeface="Calibri" pitchFamily="34" charset="0"/>
            </a:endParaRPr>
          </a:p>
          <a:p>
            <a:pPr marL="342900" indent="-342900" eaLnBrk="0" hangingPunct="0">
              <a:lnSpc>
                <a:spcPct val="80000"/>
              </a:lnSpc>
              <a:spcBef>
                <a:spcPct val="20000"/>
              </a:spcBef>
              <a:buFontTx/>
              <a:buChar char="•"/>
            </a:pPr>
            <a:r>
              <a:rPr lang="af-ZA" sz="2400" dirty="0">
                <a:latin typeface="Calibri" pitchFamily="34" charset="0"/>
              </a:rPr>
              <a:t>Toneelaanwysings/subteks</a:t>
            </a:r>
            <a:endParaRPr lang="en-US" sz="2400" dirty="0">
              <a:latin typeface="Calibri" pitchFamily="34" charset="0"/>
            </a:endParaRPr>
          </a:p>
          <a:p>
            <a:pPr marL="342900" indent="-342900" eaLnBrk="0" hangingPunct="0">
              <a:lnSpc>
                <a:spcPct val="80000"/>
              </a:lnSpc>
              <a:spcBef>
                <a:spcPct val="20000"/>
              </a:spcBef>
              <a:buFontTx/>
              <a:buChar char="•"/>
            </a:pPr>
            <a:r>
              <a:rPr lang="af-ZA" sz="2400" dirty="0">
                <a:latin typeface="Calibri" pitchFamily="34" charset="0"/>
              </a:rPr>
              <a:t>Verband tussen dialoog/monoloog/alleenspraak en handeling</a:t>
            </a:r>
            <a:endParaRPr lang="en-US" sz="2400" dirty="0">
              <a:latin typeface="Calibri" pitchFamily="34" charset="0"/>
            </a:endParaRPr>
          </a:p>
          <a:p>
            <a:pPr marL="342900" indent="-342900" eaLnBrk="0" hangingPunct="0">
              <a:lnSpc>
                <a:spcPct val="80000"/>
              </a:lnSpc>
              <a:spcBef>
                <a:spcPct val="20000"/>
              </a:spcBef>
              <a:buFontTx/>
              <a:buChar char="•"/>
            </a:pPr>
            <a:r>
              <a:rPr lang="af-ZA" sz="2400" dirty="0">
                <a:latin typeface="Calibri" pitchFamily="34" charset="0"/>
              </a:rPr>
              <a:t>Dramatiese ironie</a:t>
            </a:r>
          </a:p>
          <a:p>
            <a:pPr marL="342900" indent="-342900" eaLnBrk="0" hangingPunct="0">
              <a:lnSpc>
                <a:spcPct val="80000"/>
              </a:lnSpc>
              <a:spcBef>
                <a:spcPct val="20000"/>
              </a:spcBef>
              <a:buFontTx/>
              <a:buChar char="•"/>
            </a:pPr>
            <a:r>
              <a:rPr lang="af-ZA" sz="2400" dirty="0" smtClean="0">
                <a:latin typeface="Calibri" pitchFamily="34" charset="0"/>
              </a:rPr>
              <a:t>Tydsverloop </a:t>
            </a:r>
            <a:endParaRPr lang="en-US" sz="2400"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928670"/>
          </a:xfrm>
        </p:spPr>
        <p:txBody>
          <a:bodyPr/>
          <a:lstStyle/>
          <a:p>
            <a:r>
              <a:rPr lang="en-US" sz="4000" dirty="0" err="1" smtClean="0"/>
              <a:t>Eenbedryf</a:t>
            </a:r>
            <a:r>
              <a:rPr lang="en-US" sz="4000" dirty="0" smtClean="0"/>
              <a:t> /</a:t>
            </a:r>
            <a:r>
              <a:rPr lang="en-US" sz="4000" dirty="0" err="1" smtClean="0"/>
              <a:t>Novelle</a:t>
            </a:r>
            <a:r>
              <a:rPr lang="en-US" sz="4000" dirty="0" smtClean="0"/>
              <a:t>/ </a:t>
            </a:r>
            <a:r>
              <a:rPr lang="en-US" sz="4000" dirty="0" err="1" smtClean="0"/>
              <a:t>Kortverhale</a:t>
            </a:r>
            <a:r>
              <a:rPr lang="en-US" sz="4000" dirty="0" smtClean="0"/>
              <a:t> (TAT)</a:t>
            </a:r>
            <a:endParaRPr lang="en-US" sz="4000" dirty="0"/>
          </a:p>
        </p:txBody>
      </p:sp>
      <p:sp>
        <p:nvSpPr>
          <p:cNvPr id="5" name="Content Placeholder 4"/>
          <p:cNvSpPr>
            <a:spLocks noGrp="1"/>
          </p:cNvSpPr>
          <p:nvPr>
            <p:ph idx="1"/>
          </p:nvPr>
        </p:nvSpPr>
        <p:spPr>
          <a:xfrm>
            <a:off x="457200" y="1000108"/>
            <a:ext cx="8229600" cy="5126055"/>
          </a:xfrm>
        </p:spPr>
        <p:txBody>
          <a:bodyPr/>
          <a:lstStyle/>
          <a:p>
            <a:r>
              <a:rPr lang="en-US" sz="2600" dirty="0" err="1" smtClean="0"/>
              <a:t>Identifiseer</a:t>
            </a:r>
            <a:r>
              <a:rPr lang="en-US" sz="2600" dirty="0" smtClean="0"/>
              <a:t> en </a:t>
            </a:r>
            <a:r>
              <a:rPr lang="en-US" sz="2600" dirty="0" err="1" smtClean="0"/>
              <a:t>verduidelik</a:t>
            </a:r>
            <a:r>
              <a:rPr lang="en-US" sz="2600" dirty="0" smtClean="0"/>
              <a:t> </a:t>
            </a:r>
            <a:r>
              <a:rPr lang="en-US" sz="2600" dirty="0" err="1" smtClean="0"/>
              <a:t>intrige</a:t>
            </a:r>
            <a:r>
              <a:rPr lang="en-US" sz="2600" dirty="0" smtClean="0"/>
              <a:t>, </a:t>
            </a:r>
            <a:r>
              <a:rPr lang="en-US" sz="2600" dirty="0" err="1" smtClean="0"/>
              <a:t>tema</a:t>
            </a:r>
            <a:r>
              <a:rPr lang="en-US" sz="2600" dirty="0" smtClean="0"/>
              <a:t>, </a:t>
            </a:r>
            <a:r>
              <a:rPr lang="en-US" sz="2600" dirty="0" err="1" smtClean="0"/>
              <a:t>boodskap</a:t>
            </a:r>
            <a:r>
              <a:rPr lang="en-US" sz="2600" dirty="0" smtClean="0"/>
              <a:t>, </a:t>
            </a:r>
            <a:r>
              <a:rPr lang="en-US" sz="2600" dirty="0" err="1" smtClean="0"/>
              <a:t>karakterisering</a:t>
            </a:r>
            <a:r>
              <a:rPr lang="en-US" sz="2600" dirty="0" smtClean="0"/>
              <a:t> en </a:t>
            </a:r>
            <a:r>
              <a:rPr lang="en-US" sz="2600" dirty="0" err="1" smtClean="0"/>
              <a:t>agtergrond</a:t>
            </a:r>
            <a:endParaRPr lang="en-US" sz="2600" dirty="0" smtClean="0"/>
          </a:p>
          <a:p>
            <a:r>
              <a:rPr lang="en-US" sz="2600" dirty="0" err="1" smtClean="0"/>
              <a:t>Verstaan</a:t>
            </a:r>
            <a:r>
              <a:rPr lang="en-US" sz="2600" dirty="0" smtClean="0"/>
              <a:t> die </a:t>
            </a:r>
            <a:r>
              <a:rPr lang="en-US" sz="2600" dirty="0" err="1" smtClean="0"/>
              <a:t>unieke</a:t>
            </a:r>
            <a:r>
              <a:rPr lang="en-US" sz="2600" dirty="0" smtClean="0"/>
              <a:t> </a:t>
            </a:r>
            <a:r>
              <a:rPr lang="en-US" sz="2600" dirty="0" err="1" smtClean="0"/>
              <a:t>kenmerke</a:t>
            </a:r>
            <a:r>
              <a:rPr lang="en-US" sz="2600" dirty="0" smtClean="0"/>
              <a:t> van </a:t>
            </a:r>
            <a:r>
              <a:rPr lang="en-US" sz="2600" dirty="0" err="1" smtClean="0"/>
              <a:t>verskillende</a:t>
            </a:r>
            <a:r>
              <a:rPr lang="en-US" sz="2600" dirty="0" smtClean="0"/>
              <a:t> genres</a:t>
            </a:r>
          </a:p>
          <a:p>
            <a:r>
              <a:rPr lang="en-US" sz="2600" dirty="0" err="1" smtClean="0"/>
              <a:t>Identifiseer</a:t>
            </a:r>
            <a:r>
              <a:rPr lang="en-US" sz="2600" dirty="0" smtClean="0"/>
              <a:t> en </a:t>
            </a:r>
            <a:r>
              <a:rPr lang="en-US" sz="2600" dirty="0" err="1" smtClean="0"/>
              <a:t>verduidelik</a:t>
            </a:r>
            <a:r>
              <a:rPr lang="en-US" sz="2600" dirty="0" smtClean="0"/>
              <a:t> die </a:t>
            </a:r>
            <a:r>
              <a:rPr lang="en-US" sz="2600" dirty="0" err="1" smtClean="0"/>
              <a:t>skrywer</a:t>
            </a:r>
            <a:r>
              <a:rPr lang="en-US" sz="2600" dirty="0" smtClean="0"/>
              <a:t>/</a:t>
            </a:r>
            <a:r>
              <a:rPr lang="en-US" sz="2600" dirty="0" err="1" smtClean="0"/>
              <a:t>regisseur</a:t>
            </a:r>
            <a:r>
              <a:rPr lang="en-US" sz="2600" dirty="0" smtClean="0"/>
              <a:t> se </a:t>
            </a:r>
            <a:r>
              <a:rPr lang="en-US" sz="2600" dirty="0" err="1" smtClean="0"/>
              <a:t>bedoeling</a:t>
            </a:r>
            <a:endParaRPr lang="en-US" sz="2600" dirty="0" smtClean="0"/>
          </a:p>
          <a:p>
            <a:r>
              <a:rPr lang="en-US" sz="2600" dirty="0" err="1" smtClean="0"/>
              <a:t>Verduidelik</a:t>
            </a:r>
            <a:r>
              <a:rPr lang="en-US" sz="2600" dirty="0" smtClean="0"/>
              <a:t> hoe die </a:t>
            </a:r>
            <a:r>
              <a:rPr lang="en-US" sz="2600" dirty="0" err="1" smtClean="0"/>
              <a:t>keuse</a:t>
            </a:r>
            <a:r>
              <a:rPr lang="en-US" sz="2600" dirty="0" smtClean="0"/>
              <a:t> en </a:t>
            </a:r>
            <a:r>
              <a:rPr lang="en-US" sz="2600" dirty="0" err="1" smtClean="0"/>
              <a:t>gebruik</a:t>
            </a:r>
            <a:r>
              <a:rPr lang="en-US" sz="2600" dirty="0" smtClean="0"/>
              <a:t> van </a:t>
            </a:r>
            <a:r>
              <a:rPr lang="en-US" sz="2600" dirty="0" err="1" smtClean="0"/>
              <a:t>woorde</a:t>
            </a:r>
            <a:r>
              <a:rPr lang="en-US" sz="2600" dirty="0" smtClean="0"/>
              <a:t> die </a:t>
            </a:r>
            <a:r>
              <a:rPr lang="en-US" sz="2600" dirty="0" err="1" smtClean="0"/>
              <a:t>boodskap</a:t>
            </a:r>
            <a:r>
              <a:rPr lang="en-US" sz="2600" dirty="0" smtClean="0"/>
              <a:t>/</a:t>
            </a:r>
            <a:r>
              <a:rPr lang="en-US" sz="2600" dirty="0" err="1" smtClean="0"/>
              <a:t>tema</a:t>
            </a:r>
            <a:r>
              <a:rPr lang="en-US" sz="2600" dirty="0" smtClean="0"/>
              <a:t> </a:t>
            </a:r>
            <a:r>
              <a:rPr lang="en-US" sz="2600" dirty="0" err="1" smtClean="0"/>
              <a:t>ondersteun</a:t>
            </a:r>
            <a:endParaRPr lang="en-US" sz="2600" dirty="0" smtClean="0"/>
          </a:p>
          <a:p>
            <a:r>
              <a:rPr lang="en-US" sz="2600" dirty="0" err="1" smtClean="0"/>
              <a:t>Verduidelik</a:t>
            </a:r>
            <a:r>
              <a:rPr lang="en-US" sz="2600" dirty="0" smtClean="0"/>
              <a:t> hoe </a:t>
            </a:r>
            <a:r>
              <a:rPr lang="en-US" sz="2600" dirty="0" err="1" smtClean="0"/>
              <a:t>karakters</a:t>
            </a:r>
            <a:r>
              <a:rPr lang="en-US" sz="2600" dirty="0" smtClean="0"/>
              <a:t>, </a:t>
            </a:r>
            <a:r>
              <a:rPr lang="en-US" sz="2600" dirty="0" err="1" smtClean="0"/>
              <a:t>agtergrond</a:t>
            </a:r>
            <a:r>
              <a:rPr lang="en-US" sz="2600" dirty="0" smtClean="0"/>
              <a:t> en </a:t>
            </a:r>
            <a:r>
              <a:rPr lang="en-US" sz="2600" dirty="0" err="1" smtClean="0"/>
              <a:t>woordgebruik</a:t>
            </a:r>
            <a:r>
              <a:rPr lang="en-US" sz="2600" dirty="0" smtClean="0"/>
              <a:t> die </a:t>
            </a:r>
            <a:r>
              <a:rPr lang="en-US" sz="2600" dirty="0" err="1" smtClean="0"/>
              <a:t>boodskap</a:t>
            </a:r>
            <a:r>
              <a:rPr lang="en-US" sz="2600" dirty="0" smtClean="0"/>
              <a:t> en </a:t>
            </a:r>
            <a:r>
              <a:rPr lang="en-US" sz="2600" dirty="0" err="1" smtClean="0"/>
              <a:t>tema</a:t>
            </a:r>
            <a:r>
              <a:rPr lang="en-US" sz="2600" dirty="0" smtClean="0"/>
              <a:t> </a:t>
            </a:r>
            <a:r>
              <a:rPr lang="en-US" sz="2600" dirty="0" err="1" smtClean="0"/>
              <a:t>ondersteun</a:t>
            </a:r>
            <a:endParaRPr lang="en-US" sz="2600" dirty="0" smtClean="0"/>
          </a:p>
          <a:p>
            <a:r>
              <a:rPr lang="en-US" sz="2600" dirty="0" err="1" smtClean="0"/>
              <a:t>Identifiseer</a:t>
            </a:r>
            <a:r>
              <a:rPr lang="en-US" sz="2600" dirty="0" smtClean="0"/>
              <a:t> en </a:t>
            </a:r>
            <a:r>
              <a:rPr lang="en-US" sz="2600" dirty="0" err="1" smtClean="0"/>
              <a:t>verduidelik</a:t>
            </a:r>
            <a:r>
              <a:rPr lang="en-US" sz="2600" dirty="0" smtClean="0"/>
              <a:t> </a:t>
            </a:r>
            <a:r>
              <a:rPr lang="en-US" sz="2600" dirty="0" err="1" smtClean="0"/>
              <a:t>figuurlike</a:t>
            </a:r>
            <a:r>
              <a:rPr lang="en-US" sz="2600" dirty="0" smtClean="0"/>
              <a:t> en </a:t>
            </a:r>
            <a:r>
              <a:rPr lang="en-US" sz="2600" dirty="0" err="1" smtClean="0"/>
              <a:t>retoriese</a:t>
            </a:r>
            <a:r>
              <a:rPr lang="en-US" sz="2600" dirty="0" smtClean="0"/>
              <a:t> </a:t>
            </a:r>
            <a:r>
              <a:rPr lang="en-US" sz="2600" dirty="0" err="1" smtClean="0"/>
              <a:t>taalgebruik</a:t>
            </a:r>
            <a:endParaRPr lang="en-US" sz="2600" dirty="0"/>
          </a:p>
        </p:txBody>
      </p:sp>
      <p:sp>
        <p:nvSpPr>
          <p:cNvPr id="3" name="Footer Placeholder 2"/>
          <p:cNvSpPr>
            <a:spLocks noGrp="1"/>
          </p:cNvSpPr>
          <p:nvPr>
            <p:ph type="ftr" sz="quarter" idx="10"/>
          </p:nvPr>
        </p:nvSpPr>
        <p:spPr/>
        <p:txBody>
          <a:bodyPr/>
          <a:lstStyle/>
          <a:p>
            <a:pPr>
              <a:defRPr/>
            </a:pPr>
            <a:r>
              <a:rPr lang="fr-FR" smtClean="0"/>
              <a:t>DoE Languages SA Training 2009</a:t>
            </a:r>
            <a:endParaRPr lang="en-US"/>
          </a:p>
        </p:txBody>
      </p:sp>
      <p:sp>
        <p:nvSpPr>
          <p:cNvPr id="4" name="Slide Number Placeholder 3"/>
          <p:cNvSpPr>
            <a:spLocks noGrp="1"/>
          </p:cNvSpPr>
          <p:nvPr>
            <p:ph type="sldNum" sz="quarter" idx="11"/>
          </p:nvPr>
        </p:nvSpPr>
        <p:spPr/>
        <p:txBody>
          <a:bodyPr/>
          <a:lstStyle/>
          <a:p>
            <a:fld id="{1CEAFDCD-5599-4073-BD88-A3F25EB08735}" type="slidenum">
              <a:rPr lang="en-US" smtClean="0"/>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428596" y="0"/>
            <a:ext cx="8229600" cy="796908"/>
          </a:xfrm>
        </p:spPr>
        <p:txBody>
          <a:bodyPr/>
          <a:lstStyle/>
          <a:p>
            <a:pPr eaLnBrk="1" hangingPunct="1"/>
            <a:r>
              <a:rPr lang="en-US" sz="3600" dirty="0" smtClean="0">
                <a:ea typeface="ＭＳ Ｐゴシック" pitchFamily="34" charset="-128"/>
              </a:rPr>
              <a:t>ROMAN EN KORTVERHALE </a:t>
            </a:r>
          </a:p>
        </p:txBody>
      </p:sp>
      <p:sp>
        <p:nvSpPr>
          <p:cNvPr id="18434" name="Slide Number Placeholder 3"/>
          <p:cNvSpPr>
            <a:spLocks noGrp="1"/>
          </p:cNvSpPr>
          <p:nvPr>
            <p:ph type="sldNum" sz="quarter" idx="4294967295"/>
          </p:nvPr>
        </p:nvSpPr>
        <p:spPr>
          <a:xfrm>
            <a:off x="6553200" y="6245225"/>
            <a:ext cx="2133600" cy="476250"/>
          </a:xfrm>
          <a:prstGeom prst="rect">
            <a:avLst/>
          </a:prstGeom>
          <a:noFill/>
        </p:spPr>
        <p:txBody>
          <a:bodyPr/>
          <a:lstStyle/>
          <a:p>
            <a:fld id="{CFEAE3B8-AD10-493E-870F-257230D265EE}" type="slidenum">
              <a:rPr lang="en-US"/>
              <a:pPr/>
              <a:t>9</a:t>
            </a:fld>
            <a:endParaRPr lang="en-US"/>
          </a:p>
        </p:txBody>
      </p:sp>
      <p:sp>
        <p:nvSpPr>
          <p:cNvPr id="5" name="Content Placeholder 2"/>
          <p:cNvSpPr>
            <a:spLocks noGrp="1"/>
          </p:cNvSpPr>
          <p:nvPr>
            <p:ph idx="1"/>
          </p:nvPr>
        </p:nvSpPr>
        <p:spPr>
          <a:xfrm>
            <a:off x="457200" y="1142984"/>
            <a:ext cx="8229600" cy="4983179"/>
          </a:xfrm>
        </p:spPr>
        <p:txBody>
          <a:bodyPr rtlCol="0">
            <a:normAutofit fontScale="92500" lnSpcReduction="20000"/>
          </a:bodyPr>
          <a:lstStyle/>
          <a:p>
            <a:pPr>
              <a:defRPr/>
            </a:pPr>
            <a:r>
              <a:rPr lang="af-ZA" dirty="0" smtClean="0">
                <a:ea typeface="+mn-ea"/>
              </a:rPr>
              <a:t>Intrige en subintrige/spanningslyn </a:t>
            </a:r>
          </a:p>
          <a:p>
            <a:pPr>
              <a:defRPr/>
            </a:pPr>
            <a:r>
              <a:rPr lang="af-ZA" dirty="0" smtClean="0">
                <a:ea typeface="+mn-ea"/>
              </a:rPr>
              <a:t>Karakter en karakterontwikkeling</a:t>
            </a:r>
            <a:endParaRPr lang="en-US" dirty="0" smtClean="0">
              <a:ea typeface="+mn-ea"/>
            </a:endParaRPr>
          </a:p>
          <a:p>
            <a:pPr>
              <a:defRPr/>
            </a:pPr>
            <a:r>
              <a:rPr lang="af-ZA" dirty="0" smtClean="0">
                <a:ea typeface="+mn-ea"/>
              </a:rPr>
              <a:t>Karakterisering</a:t>
            </a:r>
          </a:p>
          <a:p>
            <a:pPr>
              <a:defRPr/>
            </a:pPr>
            <a:r>
              <a:rPr lang="af-ZA" dirty="0" smtClean="0"/>
              <a:t>Innerlike en uiterlike konflik</a:t>
            </a:r>
            <a:endParaRPr lang="en-US" dirty="0" smtClean="0">
              <a:ea typeface="+mn-ea"/>
            </a:endParaRPr>
          </a:p>
          <a:p>
            <a:pPr>
              <a:defRPr/>
            </a:pPr>
            <a:r>
              <a:rPr lang="af-ZA" dirty="0" smtClean="0">
                <a:ea typeface="+mn-ea"/>
              </a:rPr>
              <a:t>Rol van die verteller</a:t>
            </a:r>
            <a:endParaRPr lang="en-US" dirty="0" smtClean="0">
              <a:ea typeface="+mn-ea"/>
            </a:endParaRPr>
          </a:p>
          <a:p>
            <a:pPr>
              <a:defRPr/>
            </a:pPr>
            <a:r>
              <a:rPr lang="af-ZA" dirty="0" smtClean="0">
                <a:ea typeface="+mn-ea"/>
              </a:rPr>
              <a:t>Temas en boodskappe</a:t>
            </a:r>
            <a:endParaRPr lang="en-US" dirty="0" smtClean="0">
              <a:ea typeface="+mn-ea"/>
            </a:endParaRPr>
          </a:p>
          <a:p>
            <a:pPr>
              <a:defRPr/>
            </a:pPr>
            <a:r>
              <a:rPr lang="af-ZA" dirty="0" smtClean="0">
                <a:ea typeface="+mn-ea"/>
              </a:rPr>
              <a:t>Agtergrond en milieu en invloed daarvan op die karakter en tema</a:t>
            </a:r>
            <a:endParaRPr lang="en-US" dirty="0" smtClean="0">
              <a:ea typeface="+mn-ea"/>
            </a:endParaRPr>
          </a:p>
          <a:p>
            <a:pPr>
              <a:defRPr/>
            </a:pPr>
            <a:r>
              <a:rPr lang="af-ZA" dirty="0" smtClean="0">
                <a:ea typeface="+mn-ea"/>
              </a:rPr>
              <a:t>Stemming, ironiese wending/afloop</a:t>
            </a:r>
            <a:endParaRPr lang="en-US" dirty="0" smtClean="0">
              <a:ea typeface="+mn-ea"/>
            </a:endParaRPr>
          </a:p>
          <a:p>
            <a:pPr>
              <a:defRPr/>
            </a:pPr>
            <a:r>
              <a:rPr lang="af-ZA" dirty="0" smtClean="0">
                <a:ea typeface="+mn-ea"/>
              </a:rPr>
              <a:t>Tydsverloop (chronologies, terugflitse, tydspronge)</a:t>
            </a:r>
            <a:endParaRPr lang="en-US" dirty="0" smtClean="0">
              <a:ea typeface="+mn-ea"/>
            </a:endParaRPr>
          </a:p>
          <a:p>
            <a:pPr marL="365760" indent="-256032" eaLnBrk="1" fontAlgn="auto" hangingPunct="1">
              <a:spcAft>
                <a:spcPts val="0"/>
              </a:spcAft>
              <a:buFont typeface="Arial" pitchFamily="34" charset="0"/>
              <a:buChar char="•"/>
              <a:defRPr/>
            </a:pPr>
            <a:endParaRPr lang="en-ZA" dirty="0">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2232</TotalTime>
  <Words>3276</Words>
  <Application>Microsoft Office PowerPoint</Application>
  <PresentationFormat>On-screen Show (4:3)</PresentationFormat>
  <Paragraphs>366</Paragraphs>
  <Slides>52</Slides>
  <Notes>1</Notes>
  <HiddenSlides>2</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Sessie 3.2</vt:lpstr>
      <vt:lpstr> LETTERKUNDE   </vt:lpstr>
      <vt:lpstr>LETTERKUNDE</vt:lpstr>
      <vt:lpstr>Aktiwiteit 8: Letterkunde</vt:lpstr>
      <vt:lpstr>POËSIE</vt:lpstr>
      <vt:lpstr>POËSIE (TAT)</vt:lpstr>
      <vt:lpstr>DRAMA</vt:lpstr>
      <vt:lpstr>Eenbedryf /Novelle/ Kortverhale (TAT)</vt:lpstr>
      <vt:lpstr>ROMAN EN KORTVERHALE </vt:lpstr>
      <vt:lpstr> LITERÊRE TERMINOLOGIE</vt:lpstr>
      <vt:lpstr>Agtergrond en milieu</vt:lpstr>
      <vt:lpstr>Intrige </vt:lpstr>
      <vt:lpstr>Subintrige</vt:lpstr>
      <vt:lpstr>Styl en woordkeuse </vt:lpstr>
      <vt:lpstr>Woordkeuse</vt:lpstr>
      <vt:lpstr>Woordkeuse (vervolg)</vt:lpstr>
      <vt:lpstr>Struktuur van intrige </vt:lpstr>
      <vt:lpstr>Verduideliking van die elemente van intrige</vt:lpstr>
      <vt:lpstr> Soorte intriges  </vt:lpstr>
      <vt:lpstr>Soorte konflik </vt:lpstr>
      <vt:lpstr>Karakter en karakterisering </vt:lpstr>
      <vt:lpstr>Karakterisering: Dinamiese vs statiese karakters </vt:lpstr>
      <vt:lpstr>Karakterisering</vt:lpstr>
      <vt:lpstr>Tema en boodskap</vt:lpstr>
      <vt:lpstr>Toon en stemming</vt:lpstr>
      <vt:lpstr>Tydsverloop</vt:lpstr>
      <vt:lpstr>Verteller</vt:lpstr>
      <vt:lpstr>Ironie</vt:lpstr>
      <vt:lpstr>Toneelaanwysings (drama) </vt:lpstr>
      <vt:lpstr>Beeldspraak </vt:lpstr>
      <vt:lpstr>Poësie:  rym</vt:lpstr>
      <vt:lpstr>Poësie: ritme</vt:lpstr>
      <vt:lpstr>Punktuasie</vt:lpstr>
      <vt:lpstr>Filmstudie en televisiedrama (slegs vir verryking)</vt:lpstr>
      <vt:lpstr>Filmstudie en televisiedrama</vt:lpstr>
      <vt:lpstr>Filmstudie en televisiedrama</vt:lpstr>
      <vt:lpstr>Kamerabewegings</vt:lpstr>
      <vt:lpstr>Kamerabewegings (vervolg)</vt:lpstr>
      <vt:lpstr>Kamerategnieke</vt:lpstr>
      <vt:lpstr>Rame, vooropplasing en agterplasing</vt:lpstr>
      <vt:lpstr>Beligting</vt:lpstr>
      <vt:lpstr>Dialoog en klank</vt:lpstr>
      <vt:lpstr>Redigering</vt:lpstr>
      <vt:lpstr>Kleur</vt:lpstr>
      <vt:lpstr>Wenke vir onderrig en assessering</vt:lpstr>
      <vt:lpstr>Wenke vir onderrig en assessering</vt:lpstr>
      <vt:lpstr>Wenke vir onderrig en assessering</vt:lpstr>
      <vt:lpstr>Wenke vir onderrig en assessering</vt:lpstr>
      <vt:lpstr>Wenke vir onderrig en assessering</vt:lpstr>
      <vt:lpstr>Wenke vir onderrig en assessering</vt:lpstr>
      <vt:lpstr>Integrasie</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September.p</dc:creator>
  <cp:lastModifiedBy>DOE</cp:lastModifiedBy>
  <cp:revision>218</cp:revision>
  <dcterms:created xsi:type="dcterms:W3CDTF">2010-01-21T11:25:04Z</dcterms:created>
  <dcterms:modified xsi:type="dcterms:W3CDTF">2012-08-31T12:41:07Z</dcterms:modified>
</cp:coreProperties>
</file>