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2" r:id="rId5"/>
    <p:sldId id="265" r:id="rId6"/>
    <p:sldId id="263" r:id="rId7"/>
    <p:sldId id="260" r:id="rId8"/>
    <p:sldId id="261" r:id="rId9"/>
    <p:sldId id="258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3055"/>
    <a:srgbClr val="A02878"/>
    <a:srgbClr val="4FE3E3"/>
    <a:srgbClr val="CC3399"/>
    <a:srgbClr val="F9136B"/>
    <a:srgbClr val="B7B37F"/>
    <a:srgbClr val="B0925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52" autoAdjust="0"/>
    <p:restoredTop sz="94660"/>
  </p:normalViewPr>
  <p:slideViewPr>
    <p:cSldViewPr>
      <p:cViewPr varScale="1">
        <p:scale>
          <a:sx n="67" d="100"/>
          <a:sy n="67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3F584-F2F7-401D-ACE6-15D026B24685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28E90-F0FA-4401-9AB9-4F8E0B28B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83E-4D5D-4F24-9C09-8FF616513EEB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F8EC-5F18-4A40-B445-5C088C971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83E-4D5D-4F24-9C09-8FF616513EEB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F8EC-5F18-4A40-B445-5C088C971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83E-4D5D-4F24-9C09-8FF616513EEB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F8EC-5F18-4A40-B445-5C088C971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83E-4D5D-4F24-9C09-8FF616513EEB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F8EC-5F18-4A40-B445-5C088C971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83E-4D5D-4F24-9C09-8FF616513EEB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F8EC-5F18-4A40-B445-5C088C971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83E-4D5D-4F24-9C09-8FF616513EEB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F8EC-5F18-4A40-B445-5C088C971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83E-4D5D-4F24-9C09-8FF616513EEB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F8EC-5F18-4A40-B445-5C088C971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83E-4D5D-4F24-9C09-8FF616513EEB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F8EC-5F18-4A40-B445-5C088C971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83E-4D5D-4F24-9C09-8FF616513EEB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F8EC-5F18-4A40-B445-5C088C971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83E-4D5D-4F24-9C09-8FF616513EEB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F8EC-5F18-4A40-B445-5C088C971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A783E-4D5D-4F24-9C09-8FF616513EEB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F8EC-5F18-4A40-B445-5C088C971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A783E-4D5D-4F24-9C09-8FF616513EEB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4F8EC-5F18-4A40-B445-5C088C971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0" y="0"/>
            <a:ext cx="9144000" cy="6858000"/>
          </a:xfrm>
          <a:prstGeom prst="ellipse">
            <a:avLst/>
          </a:prstGeom>
          <a:solidFill>
            <a:srgbClr val="B0925C"/>
          </a:solidFill>
          <a:ln>
            <a:solidFill>
              <a:srgbClr val="B092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charset="0"/>
              <a:buChar char="•"/>
            </a:pPr>
            <a:r>
              <a:rPr lang="en-US" sz="2800" dirty="0" smtClean="0"/>
              <a:t>Word </a:t>
            </a:r>
            <a:r>
              <a:rPr lang="en-US" sz="2800" dirty="0" err="1" smtClean="0"/>
              <a:t>aan</a:t>
            </a:r>
            <a:r>
              <a:rPr lang="en-US" sz="2800" dirty="0" smtClean="0"/>
              <a:t> </a:t>
            </a:r>
            <a:r>
              <a:rPr lang="en-US" sz="2800" dirty="0" err="1" smtClean="0"/>
              <a:t>einde</a:t>
            </a:r>
            <a:r>
              <a:rPr lang="en-US" sz="2800" dirty="0" smtClean="0"/>
              <a:t> van sin </a:t>
            </a:r>
            <a:r>
              <a:rPr lang="en-US" sz="2800" dirty="0" err="1" smtClean="0"/>
              <a:t>gebruik</a:t>
            </a:r>
            <a:endParaRPr lang="en-US" sz="2800" dirty="0" smtClean="0"/>
          </a:p>
          <a:p>
            <a:pPr algn="ctr">
              <a:buFont typeface="Arial" charset="0"/>
              <a:buChar char="•"/>
            </a:pPr>
            <a:r>
              <a:rPr lang="en-US" sz="2800" dirty="0" smtClean="0"/>
              <a:t>Na </a:t>
            </a:r>
            <a:r>
              <a:rPr lang="en-US" sz="2800" dirty="0" err="1" smtClean="0"/>
              <a:t>afkortings</a:t>
            </a:r>
            <a:endParaRPr lang="en-US" sz="2800" dirty="0" smtClean="0"/>
          </a:p>
          <a:p>
            <a:pPr algn="ctr">
              <a:buFont typeface="Arial" charset="0"/>
              <a:buChar char="•"/>
            </a:pPr>
            <a:endParaRPr lang="en-US" dirty="0" smtClean="0"/>
          </a:p>
          <a:p>
            <a:pPr algn="ctr">
              <a:buFont typeface="Arial" charset="0"/>
              <a:buChar char="•"/>
            </a:pPr>
            <a:endParaRPr lang="en-US" dirty="0" smtClean="0"/>
          </a:p>
          <a:p>
            <a:pPr algn="ctr">
              <a:buFont typeface="Arial" charset="0"/>
              <a:buChar char="•"/>
            </a:pPr>
            <a:endParaRPr lang="en-US" dirty="0" smtClean="0"/>
          </a:p>
          <a:p>
            <a:pPr algn="ctr">
              <a:buFont typeface="Arial" charset="0"/>
              <a:buChar char="•"/>
            </a:pPr>
            <a:endParaRPr lang="en-US" dirty="0" smtClean="0"/>
          </a:p>
          <a:p>
            <a:pPr algn="ctr">
              <a:buFont typeface="Arial" charset="0"/>
              <a:buChar char="•"/>
            </a:pPr>
            <a:endParaRPr lang="en-US" dirty="0" smtClean="0"/>
          </a:p>
          <a:p>
            <a:pPr algn="ctr">
              <a:buFont typeface="Arial" charset="0"/>
              <a:buChar char="•"/>
            </a:pPr>
            <a:endParaRPr lang="en-US" dirty="0" smtClean="0"/>
          </a:p>
          <a:p>
            <a:pPr algn="ctr">
              <a:buFont typeface="Arial" charset="0"/>
              <a:buChar char="•"/>
            </a:pPr>
            <a:endParaRPr lang="en-US" dirty="0" smtClean="0"/>
          </a:p>
          <a:p>
            <a:pPr algn="ctr">
              <a:buFont typeface="Arial" charset="0"/>
              <a:buChar char="•"/>
            </a:pPr>
            <a:endParaRPr lang="en-US" dirty="0" smtClean="0"/>
          </a:p>
          <a:p>
            <a:pPr algn="ctr">
              <a:buFont typeface="Arial" charset="0"/>
              <a:buChar char="•"/>
            </a:pPr>
            <a:endParaRPr lang="en-US" dirty="0" smtClean="0"/>
          </a:p>
          <a:p>
            <a:pPr algn="ctr">
              <a:buFont typeface="Arial" charset="0"/>
              <a:buChar char="•"/>
            </a:pPr>
            <a:endParaRPr lang="en-US" dirty="0" smtClean="0"/>
          </a:p>
          <a:p>
            <a:pPr algn="ctr">
              <a:buFont typeface="Arial" charset="0"/>
              <a:buChar char="•"/>
            </a:pPr>
            <a:endParaRPr lang="en-US" dirty="0" smtClean="0"/>
          </a:p>
          <a:p>
            <a:pPr algn="ctr">
              <a:buFont typeface="Arial" charset="0"/>
              <a:buChar char="•"/>
            </a:pPr>
            <a:endParaRPr lang="en-US" dirty="0" smtClean="0"/>
          </a:p>
        </p:txBody>
      </p:sp>
      <p:sp>
        <p:nvSpPr>
          <p:cNvPr id="6" name="5-Point Star 5"/>
          <p:cNvSpPr/>
          <p:nvPr/>
        </p:nvSpPr>
        <p:spPr>
          <a:xfrm rot="20881012">
            <a:off x="152400" y="2590800"/>
            <a:ext cx="3810000" cy="27432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Shirley Nelson is die </a:t>
            </a:r>
            <a:r>
              <a:rPr lang="en-US" dirty="0" err="1" smtClean="0"/>
              <a:t>hoofdogter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5-Point Star 6"/>
          <p:cNvSpPr/>
          <p:nvPr/>
        </p:nvSpPr>
        <p:spPr>
          <a:xfrm rot="1297557">
            <a:off x="5172005" y="2739132"/>
            <a:ext cx="3810000" cy="2743200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err="1" smtClean="0"/>
              <a:t>gnl</a:t>
            </a:r>
            <a:r>
              <a:rPr lang="en-ZA" dirty="0" smtClean="0"/>
              <a:t>.</a:t>
            </a:r>
            <a:endParaRPr lang="en-US" dirty="0"/>
          </a:p>
        </p:txBody>
      </p:sp>
      <p:sp>
        <p:nvSpPr>
          <p:cNvPr id="3" name="Cross 2"/>
          <p:cNvSpPr/>
          <p:nvPr/>
        </p:nvSpPr>
        <p:spPr>
          <a:xfrm>
            <a:off x="3048000" y="2209800"/>
            <a:ext cx="3124200" cy="2362200"/>
          </a:xfrm>
          <a:prstGeom prst="plus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/>
              <a:t>PUNT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2362200"/>
            <a:ext cx="1828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US" sz="11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1371600" y="2286000"/>
            <a:ext cx="1600200" cy="5334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5715000" y="2057400"/>
            <a:ext cx="1524000" cy="1447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E3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750004"/>
            <a:ext cx="506286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Aandagstreep</a:t>
            </a:r>
            <a:endParaRPr lang="en-US" sz="6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81600" y="4191000"/>
            <a:ext cx="1122423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39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</a:t>
            </a:r>
            <a:endParaRPr lang="en-US" sz="239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1066800" y="0"/>
            <a:ext cx="8229600" cy="3581400"/>
          </a:xfrm>
          <a:prstGeom prst="cloudCallout">
            <a:avLst>
              <a:gd name="adj1" fmla="val -41833"/>
              <a:gd name="adj2" fmla="val 10625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3200" dirty="0" err="1" smtClean="0">
                <a:ln>
                  <a:solidFill>
                    <a:srgbClr val="A02878"/>
                  </a:solidFill>
                </a:ln>
                <a:solidFill>
                  <a:srgbClr val="A02878"/>
                </a:solidFill>
              </a:rPr>
              <a:t>Gebruike</a:t>
            </a:r>
            <a:endParaRPr lang="en-ZA" sz="3200" dirty="0" smtClean="0">
              <a:ln>
                <a:solidFill>
                  <a:srgbClr val="A02878"/>
                </a:solidFill>
              </a:ln>
              <a:solidFill>
                <a:srgbClr val="A02878"/>
              </a:solidFill>
            </a:endParaRPr>
          </a:p>
          <a:p>
            <a:pPr algn="ctr">
              <a:buFont typeface="Arial" charset="0"/>
              <a:buChar char="•"/>
            </a:pPr>
            <a:r>
              <a:rPr lang="en-Z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Om </a:t>
            </a:r>
            <a:r>
              <a:rPr lang="en-ZA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aan</a:t>
            </a:r>
            <a:r>
              <a:rPr lang="en-Z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ZA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te</a:t>
            </a:r>
            <a:r>
              <a:rPr lang="en-Z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ZA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toon</a:t>
            </a:r>
            <a:r>
              <a:rPr lang="en-Z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ZA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dat</a:t>
            </a:r>
            <a:r>
              <a:rPr lang="en-Z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sin </a:t>
            </a:r>
            <a:r>
              <a:rPr lang="en-ZA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afgebreek</a:t>
            </a:r>
            <a:r>
              <a:rPr lang="en-Z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is</a:t>
            </a:r>
          </a:p>
          <a:p>
            <a:pPr algn="ctr">
              <a:buFont typeface="Arial" charset="0"/>
              <a:buChar char="•"/>
            </a:pPr>
            <a:r>
              <a:rPr lang="en-ZA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Voor</a:t>
            </a:r>
            <a:r>
              <a:rPr lang="en-Z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en </a:t>
            </a:r>
            <a:r>
              <a:rPr lang="en-ZA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na</a:t>
            </a:r>
            <a:r>
              <a:rPr lang="en-Z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ZA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omskrywings</a:t>
            </a:r>
            <a:endParaRPr lang="en-ZA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pPr algn="ctr">
              <a:buFont typeface="Arial" charset="0"/>
              <a:buChar char="•"/>
            </a:pPr>
            <a:r>
              <a:rPr lang="en-ZA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Voor</a:t>
            </a:r>
            <a:r>
              <a:rPr lang="en-Z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ZA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woorde</a:t>
            </a:r>
            <a:r>
              <a:rPr lang="en-Z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ZA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wat</a:t>
            </a:r>
            <a:r>
              <a:rPr lang="en-Z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ZA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herhaal</a:t>
            </a:r>
            <a:r>
              <a:rPr lang="en-Z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word </a:t>
            </a:r>
            <a:r>
              <a:rPr lang="en-ZA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om</a:t>
            </a:r>
            <a:r>
              <a:rPr lang="en-Z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ZA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te</a:t>
            </a:r>
            <a:r>
              <a:rPr lang="en-Z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ZA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beklemtoon</a:t>
            </a:r>
            <a:endParaRPr lang="en-ZA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pPr algn="ctr">
              <a:buFont typeface="Arial" charset="0"/>
              <a:buChar char="•"/>
            </a:pPr>
            <a:r>
              <a:rPr lang="en-ZA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Voor</a:t>
            </a:r>
            <a:r>
              <a:rPr lang="en-Z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`n </a:t>
            </a:r>
            <a:r>
              <a:rPr lang="en-ZA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verduideliking</a:t>
            </a:r>
            <a:r>
              <a:rPr lang="en-Z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ZA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wat</a:t>
            </a:r>
            <a:r>
              <a:rPr lang="en-Z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ZA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na</a:t>
            </a:r>
            <a:r>
              <a:rPr lang="en-Z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ZA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volsin</a:t>
            </a:r>
            <a:r>
              <a:rPr lang="en-Z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ZA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volg</a:t>
            </a:r>
            <a:endParaRPr lang="en-ZA" dirty="0" smtClean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  <a:p>
            <a:pPr algn="ctr">
              <a:buFont typeface="Arial" charset="0"/>
              <a:buChar char="•"/>
            </a:pPr>
            <a:r>
              <a:rPr lang="en-ZA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Voor</a:t>
            </a:r>
            <a:r>
              <a:rPr lang="en-Z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en </a:t>
            </a:r>
            <a:r>
              <a:rPr lang="en-ZA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na</a:t>
            </a:r>
            <a:r>
              <a:rPr lang="en-Z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ZA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ekstra</a:t>
            </a:r>
            <a:r>
              <a:rPr lang="en-Z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ZA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inligting</a:t>
            </a:r>
            <a:r>
              <a:rPr lang="en-Z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</a:t>
            </a:r>
            <a:r>
              <a:rPr lang="en-ZA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wat</a:t>
            </a:r>
            <a:r>
              <a:rPr lang="en-Z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in </a:t>
            </a:r>
            <a:r>
              <a:rPr lang="en-ZA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middel</a:t>
            </a:r>
            <a:r>
              <a:rPr lang="en-Z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van sin </a:t>
            </a:r>
            <a:r>
              <a:rPr lang="en-ZA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ingelas</a:t>
            </a:r>
            <a:r>
              <a:rPr lang="en-ZA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 is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81000" y="228600"/>
            <a:ext cx="2133600" cy="1524000"/>
          </a:xfrm>
          <a:prstGeom prst="ellipse">
            <a:avLst/>
          </a:prstGeom>
          <a:solidFill>
            <a:srgbClr val="DC3055"/>
          </a:solidFill>
          <a:ln>
            <a:solidFill>
              <a:srgbClr val="DC30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err="1" smtClean="0"/>
              <a:t>Dat</a:t>
            </a:r>
            <a:r>
              <a:rPr lang="en-ZA" dirty="0" smtClean="0"/>
              <a:t> </a:t>
            </a:r>
            <a:r>
              <a:rPr lang="en-ZA" dirty="0" err="1" smtClean="0"/>
              <a:t>ek</a:t>
            </a:r>
            <a:r>
              <a:rPr lang="en-ZA" dirty="0" smtClean="0"/>
              <a:t> so </a:t>
            </a:r>
            <a:r>
              <a:rPr lang="en-ZA" dirty="0" err="1" smtClean="0"/>
              <a:t>iets</a:t>
            </a:r>
            <a:r>
              <a:rPr lang="en-ZA" dirty="0" smtClean="0"/>
              <a:t> </a:t>
            </a:r>
            <a:r>
              <a:rPr lang="en-ZA" dirty="0" err="1" smtClean="0"/>
              <a:t>gesê</a:t>
            </a:r>
            <a:r>
              <a:rPr lang="en-ZA" dirty="0" smtClean="0"/>
              <a:t> het – </a:t>
            </a:r>
            <a:r>
              <a:rPr lang="en-ZA" dirty="0" err="1" smtClean="0"/>
              <a:t>dit</a:t>
            </a:r>
            <a:r>
              <a:rPr lang="en-ZA" dirty="0" smtClean="0"/>
              <a:t> </a:t>
            </a:r>
            <a:r>
              <a:rPr lang="en-ZA" dirty="0" err="1" smtClean="0"/>
              <a:t>wou</a:t>
            </a:r>
            <a:r>
              <a:rPr lang="en-ZA" dirty="0" smtClean="0"/>
              <a:t> </a:t>
            </a:r>
            <a:r>
              <a:rPr lang="en-ZA" dirty="0" err="1" smtClean="0"/>
              <a:t>hy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</a:t>
            </a:r>
            <a:r>
              <a:rPr lang="en-ZA" dirty="0" err="1" smtClean="0"/>
              <a:t>glo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010400" y="0"/>
            <a:ext cx="2133600" cy="1676400"/>
          </a:xfrm>
          <a:prstGeom prst="ellipse">
            <a:avLst/>
          </a:prstGeom>
          <a:solidFill>
            <a:srgbClr val="DC3055"/>
          </a:solidFill>
          <a:ln>
            <a:solidFill>
              <a:srgbClr val="DC30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err="1" smtClean="0"/>
              <a:t>Ek</a:t>
            </a:r>
            <a:r>
              <a:rPr lang="en-ZA" dirty="0" smtClean="0"/>
              <a:t> </a:t>
            </a:r>
            <a:r>
              <a:rPr lang="en-ZA" dirty="0" err="1" smtClean="0"/>
              <a:t>wou</a:t>
            </a:r>
            <a:r>
              <a:rPr lang="en-ZA" dirty="0" smtClean="0"/>
              <a:t> </a:t>
            </a:r>
            <a:r>
              <a:rPr lang="en-ZA" dirty="0" err="1" smtClean="0"/>
              <a:t>jou</a:t>
            </a:r>
            <a:r>
              <a:rPr lang="en-ZA" dirty="0" smtClean="0"/>
              <a:t> </a:t>
            </a:r>
            <a:r>
              <a:rPr lang="en-ZA" dirty="0" err="1" smtClean="0"/>
              <a:t>nog</a:t>
            </a:r>
            <a:r>
              <a:rPr lang="en-ZA" dirty="0" smtClean="0"/>
              <a:t> </a:t>
            </a:r>
            <a:r>
              <a:rPr lang="en-ZA" dirty="0" err="1" smtClean="0"/>
              <a:t>vertel</a:t>
            </a:r>
            <a:r>
              <a:rPr lang="en-ZA" dirty="0" smtClean="0"/>
              <a:t> van my – </a:t>
            </a:r>
            <a:r>
              <a:rPr lang="en-ZA" dirty="0" err="1" smtClean="0"/>
              <a:t>maar</a:t>
            </a:r>
            <a:r>
              <a:rPr lang="en-ZA" dirty="0" smtClean="0"/>
              <a:t> wag, </a:t>
            </a:r>
            <a:r>
              <a:rPr lang="en-ZA" dirty="0" err="1" smtClean="0"/>
              <a:t>ek</a:t>
            </a:r>
            <a:r>
              <a:rPr lang="en-ZA" dirty="0" smtClean="0"/>
              <a:t> </a:t>
            </a:r>
            <a:r>
              <a:rPr lang="en-ZA" dirty="0" err="1" smtClean="0"/>
              <a:t>sal</a:t>
            </a:r>
            <a:r>
              <a:rPr lang="en-ZA" dirty="0" smtClean="0"/>
              <a:t> </a:t>
            </a:r>
            <a:r>
              <a:rPr lang="en-ZA" dirty="0" err="1" smtClean="0"/>
              <a:t>dit</a:t>
            </a:r>
            <a:r>
              <a:rPr lang="en-ZA" dirty="0" smtClean="0"/>
              <a:t> </a:t>
            </a:r>
            <a:r>
              <a:rPr lang="en-ZA" dirty="0" err="1" smtClean="0"/>
              <a:t>liewer</a:t>
            </a:r>
            <a:r>
              <a:rPr lang="en-ZA" dirty="0" smtClean="0"/>
              <a:t> later </a:t>
            </a:r>
            <a:r>
              <a:rPr lang="en-ZA" dirty="0" err="1" smtClean="0"/>
              <a:t>doen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28600" y="2209800"/>
            <a:ext cx="2133600" cy="1524000"/>
          </a:xfrm>
          <a:prstGeom prst="ellipse">
            <a:avLst/>
          </a:prstGeom>
          <a:solidFill>
            <a:srgbClr val="DC3055"/>
          </a:solidFill>
          <a:ln>
            <a:solidFill>
              <a:srgbClr val="DC30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err="1" smtClean="0"/>
              <a:t>Daar</a:t>
            </a:r>
            <a:r>
              <a:rPr lang="en-ZA" dirty="0" smtClean="0"/>
              <a:t> was </a:t>
            </a:r>
            <a:r>
              <a:rPr lang="en-ZA" dirty="0" err="1" smtClean="0"/>
              <a:t>wanorde</a:t>
            </a:r>
            <a:r>
              <a:rPr lang="en-ZA" dirty="0" smtClean="0"/>
              <a:t> -</a:t>
            </a:r>
            <a:r>
              <a:rPr lang="en-ZA" dirty="0" err="1" smtClean="0"/>
              <a:t>totale</a:t>
            </a:r>
            <a:r>
              <a:rPr lang="en-ZA" dirty="0" smtClean="0"/>
              <a:t> </a:t>
            </a:r>
            <a:r>
              <a:rPr lang="en-ZA" dirty="0" err="1" smtClean="0"/>
              <a:t>wanorde</a:t>
            </a:r>
            <a:r>
              <a:rPr lang="en-ZA" dirty="0" smtClean="0"/>
              <a:t> in die </a:t>
            </a:r>
            <a:r>
              <a:rPr lang="en-ZA" dirty="0" err="1" smtClean="0"/>
              <a:t>saal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7010400" y="2286000"/>
            <a:ext cx="2133600" cy="1828800"/>
          </a:xfrm>
          <a:prstGeom prst="ellipse">
            <a:avLst/>
          </a:prstGeom>
          <a:solidFill>
            <a:srgbClr val="DC3055"/>
          </a:solidFill>
          <a:ln>
            <a:solidFill>
              <a:srgbClr val="DC30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err="1" smtClean="0"/>
              <a:t>Hy</a:t>
            </a:r>
            <a:r>
              <a:rPr lang="en-ZA" dirty="0" smtClean="0"/>
              <a:t> het toe </a:t>
            </a:r>
            <a:r>
              <a:rPr lang="en-ZA" dirty="0" err="1" smtClean="0"/>
              <a:t>uiteindelik</a:t>
            </a:r>
            <a:r>
              <a:rPr lang="en-ZA" dirty="0" smtClean="0"/>
              <a:t> </a:t>
            </a:r>
            <a:r>
              <a:rPr lang="en-ZA" dirty="0" err="1" smtClean="0"/>
              <a:t>hier</a:t>
            </a:r>
            <a:r>
              <a:rPr lang="en-ZA" dirty="0" smtClean="0"/>
              <a:t> </a:t>
            </a:r>
            <a:r>
              <a:rPr lang="en-ZA" dirty="0" err="1" smtClean="0"/>
              <a:t>opgedaag</a:t>
            </a:r>
            <a:r>
              <a:rPr lang="en-ZA" dirty="0" smtClean="0"/>
              <a:t> –</a:t>
            </a:r>
            <a:r>
              <a:rPr lang="en-ZA" dirty="0" err="1" smtClean="0"/>
              <a:t>maar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 </a:t>
            </a:r>
            <a:r>
              <a:rPr lang="en-ZA" dirty="0" err="1" smtClean="0"/>
              <a:t>alleen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572000" y="4191000"/>
            <a:ext cx="2133600" cy="1524000"/>
          </a:xfrm>
          <a:prstGeom prst="ellipse">
            <a:avLst/>
          </a:prstGeom>
          <a:solidFill>
            <a:srgbClr val="DC3055"/>
          </a:solidFill>
          <a:ln>
            <a:solidFill>
              <a:srgbClr val="DC30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err="1" smtClean="0"/>
              <a:t>Ek</a:t>
            </a:r>
            <a:r>
              <a:rPr lang="en-ZA" dirty="0" smtClean="0"/>
              <a:t> </a:t>
            </a:r>
            <a:r>
              <a:rPr lang="en-ZA" dirty="0" err="1" smtClean="0"/>
              <a:t>sal</a:t>
            </a:r>
            <a:r>
              <a:rPr lang="en-ZA" dirty="0" smtClean="0"/>
              <a:t> – </a:t>
            </a:r>
            <a:r>
              <a:rPr lang="en-ZA" dirty="0" err="1" smtClean="0"/>
              <a:t>soos</a:t>
            </a:r>
            <a:r>
              <a:rPr lang="en-ZA" dirty="0" smtClean="0"/>
              <a:t> </a:t>
            </a:r>
            <a:r>
              <a:rPr lang="en-ZA" dirty="0" err="1" smtClean="0"/>
              <a:t>jy</a:t>
            </a:r>
            <a:r>
              <a:rPr lang="en-ZA" dirty="0" smtClean="0"/>
              <a:t> teen </a:t>
            </a:r>
            <a:r>
              <a:rPr lang="en-ZA" dirty="0" err="1" smtClean="0"/>
              <a:t>dié</a:t>
            </a:r>
            <a:r>
              <a:rPr lang="en-ZA" dirty="0" smtClean="0"/>
              <a:t> </a:t>
            </a:r>
            <a:r>
              <a:rPr lang="en-ZA" dirty="0" err="1" smtClean="0"/>
              <a:t>tyd</a:t>
            </a:r>
            <a:r>
              <a:rPr lang="en-ZA" dirty="0" smtClean="0"/>
              <a:t> </a:t>
            </a:r>
            <a:r>
              <a:rPr lang="en-ZA" dirty="0" err="1" smtClean="0"/>
              <a:t>weet</a:t>
            </a:r>
            <a:r>
              <a:rPr lang="en-ZA" dirty="0" smtClean="0"/>
              <a:t> – my </a:t>
            </a:r>
            <a:r>
              <a:rPr lang="en-ZA" dirty="0" err="1" smtClean="0"/>
              <a:t>nie</a:t>
            </a:r>
            <a:r>
              <a:rPr lang="en-ZA" dirty="0" smtClean="0"/>
              <a:t> </a:t>
            </a:r>
            <a:r>
              <a:rPr lang="en-ZA" dirty="0" err="1" smtClean="0"/>
              <a:t>laat</a:t>
            </a:r>
            <a:r>
              <a:rPr lang="en-ZA" dirty="0" smtClean="0"/>
              <a:t> </a:t>
            </a:r>
            <a:r>
              <a:rPr lang="en-ZA" dirty="0" err="1" smtClean="0"/>
              <a:t>beïnvloed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16200000" flipV="1">
            <a:off x="4533900" y="3390900"/>
            <a:ext cx="1600200" cy="304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286000" y="1295400"/>
            <a:ext cx="1447800" cy="2286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6781800" y="2057400"/>
            <a:ext cx="1219200" cy="304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 flipH="1" flipV="1">
            <a:off x="1981200" y="1905000"/>
            <a:ext cx="533400" cy="5334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 flipV="1">
            <a:off x="6629400" y="1143000"/>
            <a:ext cx="533400" cy="1524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 rot="19771612">
            <a:off x="314584" y="3170923"/>
            <a:ext cx="4724400" cy="34290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HAKKIES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 rot="19555204">
            <a:off x="3464724" y="3636969"/>
            <a:ext cx="83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()</a:t>
            </a:r>
            <a:endParaRPr lang="en-U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Cloud 3"/>
          <p:cNvSpPr/>
          <p:nvPr/>
        </p:nvSpPr>
        <p:spPr>
          <a:xfrm rot="20207528">
            <a:off x="-63127" y="346442"/>
            <a:ext cx="3962400" cy="3200400"/>
          </a:xfrm>
          <a:prstGeom prst="cloud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§"/>
            </a:pPr>
            <a:r>
              <a:rPr lang="en-US" dirty="0" smtClean="0"/>
              <a:t>Om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inligting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gee,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weggelaat</a:t>
            </a:r>
            <a:r>
              <a:rPr lang="en-US" dirty="0" smtClean="0"/>
              <a:t> word en sin </a:t>
            </a:r>
            <a:r>
              <a:rPr lang="en-US" dirty="0" err="1" smtClean="0"/>
              <a:t>sal</a:t>
            </a:r>
            <a:r>
              <a:rPr lang="en-US" dirty="0" smtClean="0"/>
              <a:t> </a:t>
            </a:r>
            <a:r>
              <a:rPr lang="en-US" dirty="0" err="1" smtClean="0"/>
              <a:t>nog</a:t>
            </a:r>
            <a:r>
              <a:rPr lang="en-US" dirty="0" smtClean="0"/>
              <a:t> steeds sin </a:t>
            </a:r>
            <a:r>
              <a:rPr lang="en-US" dirty="0" err="1" smtClean="0"/>
              <a:t>maak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334000" y="2819400"/>
            <a:ext cx="3352800" cy="2362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Fourie</a:t>
            </a:r>
            <a:r>
              <a:rPr lang="en-US" dirty="0" smtClean="0"/>
              <a:t>(die </a:t>
            </a:r>
            <a:r>
              <a:rPr lang="en-US" dirty="0" err="1" smtClean="0"/>
              <a:t>hoofseun</a:t>
            </a:r>
            <a:r>
              <a:rPr lang="en-US" dirty="0" smtClean="0"/>
              <a:t>) </a:t>
            </a:r>
            <a:r>
              <a:rPr lang="en-US" dirty="0" err="1" smtClean="0"/>
              <a:t>speel</a:t>
            </a:r>
            <a:r>
              <a:rPr lang="en-US" dirty="0" smtClean="0"/>
              <a:t> </a:t>
            </a:r>
            <a:r>
              <a:rPr lang="en-US" dirty="0" err="1" smtClean="0"/>
              <a:t>krieket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3505200" y="2514600"/>
            <a:ext cx="2209800" cy="7620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 rot="20874399">
            <a:off x="523859" y="522799"/>
            <a:ext cx="3295681" cy="244031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Word </a:t>
            </a:r>
            <a:r>
              <a:rPr lang="en-US" dirty="0" err="1" smtClean="0">
                <a:solidFill>
                  <a:schemeClr val="tx1"/>
                </a:solidFill>
              </a:rPr>
              <a:t>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einde</a:t>
            </a:r>
            <a:r>
              <a:rPr lang="en-US" dirty="0" smtClean="0">
                <a:solidFill>
                  <a:schemeClr val="tx1"/>
                </a:solidFill>
              </a:rPr>
              <a:t> van </a:t>
            </a:r>
            <a:r>
              <a:rPr lang="en-US" dirty="0" err="1" smtClean="0">
                <a:solidFill>
                  <a:schemeClr val="tx1"/>
                </a:solidFill>
              </a:rPr>
              <a:t>vraagsin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gebruik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Parallelogram 1"/>
          <p:cNvSpPr/>
          <p:nvPr/>
        </p:nvSpPr>
        <p:spPr>
          <a:xfrm>
            <a:off x="2895600" y="2590800"/>
            <a:ext cx="3429000" cy="1447800"/>
          </a:xfrm>
          <a:prstGeom prst="parallelogram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VRAAGTEKEN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 rot="747057">
            <a:off x="5760993" y="2795131"/>
            <a:ext cx="61266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en-US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Frame 4"/>
          <p:cNvSpPr/>
          <p:nvPr/>
        </p:nvSpPr>
        <p:spPr>
          <a:xfrm rot="20820848">
            <a:off x="260468" y="384435"/>
            <a:ext cx="3733800" cy="2743200"/>
          </a:xfrm>
          <a:prstGeom prst="frame">
            <a:avLst/>
          </a:prstGeom>
          <a:solidFill>
            <a:srgbClr val="F9136B"/>
          </a:solidFill>
          <a:ln>
            <a:solidFill>
              <a:srgbClr val="F913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olded Corner 6"/>
          <p:cNvSpPr/>
          <p:nvPr/>
        </p:nvSpPr>
        <p:spPr>
          <a:xfrm rot="976014">
            <a:off x="6172200" y="4038600"/>
            <a:ext cx="2514600" cy="2286000"/>
          </a:xfrm>
          <a:prstGeom prst="foldedCorner">
            <a:avLst/>
          </a:prstGeom>
          <a:solidFill>
            <a:srgbClr val="F9136B"/>
          </a:solidFill>
          <a:ln>
            <a:solidFill>
              <a:srgbClr val="F913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600" dirty="0" err="1" smtClean="0"/>
              <a:t>Hoekom</a:t>
            </a:r>
            <a:r>
              <a:rPr lang="en-ZA" sz="3600" dirty="0" smtClean="0"/>
              <a:t> het </a:t>
            </a:r>
            <a:r>
              <a:rPr lang="en-ZA" sz="3600" dirty="0" err="1" smtClean="0"/>
              <a:t>jy</a:t>
            </a:r>
            <a:r>
              <a:rPr lang="en-ZA" sz="3600" dirty="0" smtClean="0"/>
              <a:t> </a:t>
            </a:r>
            <a:r>
              <a:rPr lang="en-ZA" sz="3600" dirty="0" err="1" smtClean="0"/>
              <a:t>dit</a:t>
            </a:r>
            <a:r>
              <a:rPr lang="en-ZA" sz="3600" dirty="0" smtClean="0"/>
              <a:t> </a:t>
            </a:r>
            <a:r>
              <a:rPr lang="en-ZA" sz="3600" dirty="0" err="1" smtClean="0"/>
              <a:t>gedoen</a:t>
            </a:r>
            <a:r>
              <a:rPr lang="en-ZA" sz="3200" dirty="0" smtClean="0"/>
              <a:t>?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16200000" flipH="1">
            <a:off x="6210300" y="2628900"/>
            <a:ext cx="2590800" cy="3810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962400" y="1524000"/>
            <a:ext cx="3352800" cy="1524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gonal Stripe 2"/>
          <p:cNvSpPr/>
          <p:nvPr/>
        </p:nvSpPr>
        <p:spPr>
          <a:xfrm>
            <a:off x="0" y="0"/>
            <a:ext cx="3429000" cy="2438400"/>
          </a:xfrm>
          <a:prstGeom prst="diagStripe">
            <a:avLst>
              <a:gd name="adj" fmla="val 0"/>
            </a:avLst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Uitroep-teken</a:t>
            </a:r>
            <a:endParaRPr lang="en-US" sz="36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0" y="-228600"/>
            <a:ext cx="551754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ZA" sz="8800" b="1" cap="none" spc="0" dirty="0" smtClean="0">
                <a:ln/>
                <a:solidFill>
                  <a:schemeClr val="accent3"/>
                </a:solidFill>
                <a:effectLst/>
              </a:rPr>
              <a:t>!</a:t>
            </a:r>
            <a:endParaRPr lang="en-US" sz="8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Cube 3"/>
          <p:cNvSpPr/>
          <p:nvPr/>
        </p:nvSpPr>
        <p:spPr>
          <a:xfrm>
            <a:off x="7086600" y="0"/>
            <a:ext cx="2057400" cy="1600200"/>
          </a:xfrm>
          <a:prstGeom prst="cube">
            <a:avLst/>
          </a:prstGeom>
          <a:gradFill flip="none" rotWithShape="1">
            <a:gsLst>
              <a:gs pos="0">
                <a:srgbClr val="CC3399">
                  <a:tint val="66000"/>
                  <a:satMod val="160000"/>
                </a:srgbClr>
              </a:gs>
              <a:gs pos="50000">
                <a:srgbClr val="CC3399">
                  <a:tint val="44500"/>
                  <a:satMod val="160000"/>
                </a:srgbClr>
              </a:gs>
              <a:gs pos="100000">
                <a:srgbClr val="CC3399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A028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en-ZA" dirty="0" err="1" smtClean="0"/>
              <a:t>Druk</a:t>
            </a:r>
            <a:r>
              <a:rPr lang="en-ZA" dirty="0" smtClean="0"/>
              <a:t> </a:t>
            </a:r>
            <a:r>
              <a:rPr lang="en-ZA" dirty="0" err="1" smtClean="0"/>
              <a:t>emosie</a:t>
            </a:r>
            <a:r>
              <a:rPr lang="en-ZA" dirty="0" smtClean="0"/>
              <a:t> </a:t>
            </a:r>
            <a:r>
              <a:rPr lang="en-ZA" dirty="0" err="1" smtClean="0"/>
              <a:t>uit</a:t>
            </a:r>
            <a:endParaRPr lang="en-ZA" dirty="0" smtClean="0"/>
          </a:p>
        </p:txBody>
      </p:sp>
      <p:sp>
        <p:nvSpPr>
          <p:cNvPr id="5" name="Cube 4"/>
          <p:cNvSpPr/>
          <p:nvPr/>
        </p:nvSpPr>
        <p:spPr>
          <a:xfrm>
            <a:off x="4953000" y="1752600"/>
            <a:ext cx="2057400" cy="1600200"/>
          </a:xfrm>
          <a:prstGeom prst="cube">
            <a:avLst/>
          </a:prstGeom>
          <a:solidFill>
            <a:srgbClr val="CC3399">
              <a:tint val="66000"/>
              <a:satMod val="160000"/>
            </a:srgbClr>
          </a:solidFill>
          <a:ln>
            <a:solidFill>
              <a:srgbClr val="A028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en-ZA" dirty="0" smtClean="0"/>
              <a:t>Na `n </a:t>
            </a:r>
            <a:r>
              <a:rPr lang="en-ZA" dirty="0" err="1" smtClean="0"/>
              <a:t>uitroep</a:t>
            </a:r>
            <a:endParaRPr lang="en-ZA" dirty="0" smtClean="0"/>
          </a:p>
        </p:txBody>
      </p:sp>
      <p:sp>
        <p:nvSpPr>
          <p:cNvPr id="6" name="Cube 5"/>
          <p:cNvSpPr/>
          <p:nvPr/>
        </p:nvSpPr>
        <p:spPr>
          <a:xfrm>
            <a:off x="2743200" y="3505200"/>
            <a:ext cx="2057400" cy="1600200"/>
          </a:xfrm>
          <a:prstGeom prst="cube">
            <a:avLst/>
          </a:prstGeom>
          <a:gradFill flip="none" rotWithShape="1">
            <a:gsLst>
              <a:gs pos="0">
                <a:srgbClr val="CC3399">
                  <a:tint val="66000"/>
                  <a:satMod val="160000"/>
                </a:srgbClr>
              </a:gs>
              <a:gs pos="50000">
                <a:srgbClr val="CC3399">
                  <a:tint val="44500"/>
                  <a:satMod val="160000"/>
                </a:srgbClr>
              </a:gs>
              <a:gs pos="100000">
                <a:srgbClr val="CC3399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A028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en-ZA" dirty="0" smtClean="0"/>
              <a:t>Na `n bevel</a:t>
            </a:r>
          </a:p>
        </p:txBody>
      </p:sp>
      <p:sp>
        <p:nvSpPr>
          <p:cNvPr id="9" name="Cloud Callout 8"/>
          <p:cNvSpPr/>
          <p:nvPr/>
        </p:nvSpPr>
        <p:spPr>
          <a:xfrm>
            <a:off x="228600" y="2590800"/>
            <a:ext cx="2209800" cy="1828800"/>
          </a:xfrm>
          <a:prstGeom prst="cloudCallout">
            <a:avLst>
              <a:gd name="adj1" fmla="val 68957"/>
              <a:gd name="adj2" fmla="val 81597"/>
            </a:avLst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Loop </a:t>
            </a:r>
            <a:r>
              <a:rPr lang="en-ZA" dirty="0" err="1" smtClean="0">
                <a:solidFill>
                  <a:schemeClr val="tx1"/>
                </a:solidFill>
              </a:rPr>
              <a:t>nou</a:t>
            </a:r>
            <a:r>
              <a:rPr lang="en-ZA" dirty="0" smtClean="0">
                <a:solidFill>
                  <a:schemeClr val="tx1"/>
                </a:solidFill>
              </a:rPr>
              <a:t>! </a:t>
            </a:r>
            <a:r>
              <a:rPr lang="en-ZA" dirty="0" err="1" smtClean="0">
                <a:solidFill>
                  <a:schemeClr val="tx1"/>
                </a:solidFill>
              </a:rPr>
              <a:t>beveel</a:t>
            </a:r>
            <a:r>
              <a:rPr lang="en-ZA" dirty="0" smtClean="0">
                <a:solidFill>
                  <a:schemeClr val="tx1"/>
                </a:solidFill>
              </a:rPr>
              <a:t> die </a:t>
            </a:r>
            <a:r>
              <a:rPr lang="en-ZA" dirty="0" err="1" smtClean="0">
                <a:solidFill>
                  <a:schemeClr val="tx1"/>
                </a:solidFill>
              </a:rPr>
              <a:t>onderwyser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2362200" y="1066800"/>
            <a:ext cx="2209800" cy="1828800"/>
          </a:xfrm>
          <a:prstGeom prst="cloudCallout">
            <a:avLst>
              <a:gd name="adj1" fmla="val 72836"/>
              <a:gd name="adj2" fmla="val 62847"/>
            </a:avLst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err="1" smtClean="0">
                <a:solidFill>
                  <a:schemeClr val="tx1"/>
                </a:solidFill>
              </a:rPr>
              <a:t>Sjoe</a:t>
            </a:r>
            <a:r>
              <a:rPr lang="en-ZA" dirty="0" smtClean="0">
                <a:solidFill>
                  <a:schemeClr val="tx1"/>
                </a:solidFill>
              </a:rPr>
              <a:t>, </a:t>
            </a:r>
            <a:r>
              <a:rPr lang="en-ZA" dirty="0" err="1" smtClean="0">
                <a:solidFill>
                  <a:schemeClr val="tx1"/>
                </a:solidFill>
              </a:rPr>
              <a:t>dis</a:t>
            </a:r>
            <a:r>
              <a:rPr lang="en-ZA" dirty="0" smtClean="0">
                <a:solidFill>
                  <a:schemeClr val="tx1"/>
                </a:solidFill>
              </a:rPr>
              <a:t> warm!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6934200" y="2971800"/>
            <a:ext cx="2209800" cy="1828800"/>
          </a:xfrm>
          <a:prstGeom prst="cloudCallout">
            <a:avLst>
              <a:gd name="adj1" fmla="val 26931"/>
              <a:gd name="adj2" fmla="val -130122"/>
            </a:avLst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err="1" smtClean="0">
                <a:solidFill>
                  <a:schemeClr val="tx1"/>
                </a:solidFill>
              </a:rPr>
              <a:t>Eina</a:t>
            </a:r>
            <a:r>
              <a:rPr lang="en-ZA" dirty="0" smtClean="0">
                <a:solidFill>
                  <a:schemeClr val="tx1"/>
                </a:solidFill>
              </a:rPr>
              <a:t>! </a:t>
            </a:r>
            <a:r>
              <a:rPr lang="en-ZA" dirty="0" err="1" smtClean="0">
                <a:solidFill>
                  <a:schemeClr val="tx1"/>
                </a:solidFill>
              </a:rPr>
              <a:t>Dis</a:t>
            </a:r>
            <a:r>
              <a:rPr lang="en-ZA" dirty="0" smtClean="0">
                <a:solidFill>
                  <a:schemeClr val="tx1"/>
                </a:solidFill>
              </a:rPr>
              <a:t> seer!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57356" y="1714488"/>
            <a:ext cx="5214974" cy="3214710"/>
          </a:xfrm>
          <a:prstGeom prst="ellipse">
            <a:avLst/>
          </a:prstGeom>
          <a:ln w="76200">
            <a:solidFill>
              <a:srgbClr val="F2E42A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16D4E8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</a:t>
            </a:r>
            <a:r>
              <a:rPr lang="en-ZA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329F8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r>
              <a:rPr lang="en-ZA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19F31E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</a:t>
            </a:r>
            <a:r>
              <a:rPr lang="en-ZA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ZA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2E42A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</a:t>
            </a:r>
            <a:r>
              <a:rPr lang="en-ZA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75225"/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</a:t>
            </a:r>
            <a:r>
              <a:rPr lang="en-ZA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16D4E8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</a:t>
            </a:r>
            <a:r>
              <a:rPr lang="en-ZA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F329F8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</a:t>
            </a:r>
            <a:r>
              <a:rPr lang="en-ZA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rgbClr val="19F31E">
                      <a:alpha val="60000"/>
                    </a:srgb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endParaRPr lang="en-US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rgbClr val="19F31E">
                    <a:alpha val="60000"/>
                  </a:srgb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29322" y="1000108"/>
            <a:ext cx="71438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700" dirty="0" smtClean="0">
                <a:solidFill>
                  <a:srgbClr val="F75225"/>
                </a:solidFill>
              </a:rPr>
              <a:t>,</a:t>
            </a:r>
            <a:endParaRPr lang="en-US" sz="28700" dirty="0">
              <a:solidFill>
                <a:srgbClr val="F75225"/>
              </a:solidFill>
            </a:endParaRPr>
          </a:p>
        </p:txBody>
      </p:sp>
      <p:sp>
        <p:nvSpPr>
          <p:cNvPr id="7" name="Snip and Round Single Corner Rectangle 6"/>
          <p:cNvSpPr/>
          <p:nvPr/>
        </p:nvSpPr>
        <p:spPr>
          <a:xfrm>
            <a:off x="0" y="2285968"/>
            <a:ext cx="6429388" cy="4572032"/>
          </a:xfrm>
          <a:prstGeom prst="snipRoundRect">
            <a:avLst/>
          </a:prstGeom>
          <a:solidFill>
            <a:srgbClr val="16D4E8"/>
          </a:solidFill>
          <a:ln>
            <a:solidFill>
              <a:srgbClr val="16D4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Courier New" pitchFamily="49" charset="0"/>
              <a:buChar char="o"/>
            </a:pPr>
            <a:r>
              <a:rPr lang="en-ZA" sz="2800" dirty="0" err="1" smtClean="0"/>
              <a:t>Voor</a:t>
            </a:r>
            <a:r>
              <a:rPr lang="en-ZA" sz="2800" dirty="0" smtClean="0"/>
              <a:t> want en </a:t>
            </a:r>
            <a:r>
              <a:rPr lang="en-ZA" sz="2800" dirty="0" err="1" smtClean="0"/>
              <a:t>maar</a:t>
            </a:r>
            <a:r>
              <a:rPr lang="en-ZA" sz="2800" dirty="0" smtClean="0"/>
              <a:t> as want en </a:t>
            </a:r>
            <a:r>
              <a:rPr lang="en-ZA" sz="2800" dirty="0" err="1" smtClean="0"/>
              <a:t>maar</a:t>
            </a:r>
            <a:r>
              <a:rPr lang="en-ZA" sz="2800" dirty="0" smtClean="0"/>
              <a:t> as </a:t>
            </a:r>
            <a:r>
              <a:rPr lang="en-ZA" sz="2800" dirty="0" err="1" smtClean="0"/>
              <a:t>voegwoorde</a:t>
            </a:r>
            <a:r>
              <a:rPr lang="en-ZA" sz="2800" dirty="0" smtClean="0"/>
              <a:t> </a:t>
            </a:r>
            <a:r>
              <a:rPr lang="en-ZA" sz="2800" dirty="0" err="1" smtClean="0"/>
              <a:t>gebruik</a:t>
            </a:r>
            <a:r>
              <a:rPr lang="en-ZA" sz="2800" dirty="0" smtClean="0"/>
              <a:t> word</a:t>
            </a:r>
          </a:p>
          <a:p>
            <a:pPr algn="ctr">
              <a:buFont typeface="Courier New" pitchFamily="49" charset="0"/>
              <a:buChar char="o"/>
            </a:pPr>
            <a:r>
              <a:rPr lang="en-ZA" sz="2800" dirty="0" err="1" smtClean="0"/>
              <a:t>Voor</a:t>
            </a:r>
            <a:r>
              <a:rPr lang="en-ZA" sz="2800" dirty="0" smtClean="0"/>
              <a:t> of </a:t>
            </a:r>
            <a:r>
              <a:rPr lang="en-ZA" sz="2800" dirty="0" err="1" smtClean="0"/>
              <a:t>na</a:t>
            </a:r>
            <a:r>
              <a:rPr lang="en-ZA" sz="2800" dirty="0" smtClean="0"/>
              <a:t> </a:t>
            </a:r>
            <a:r>
              <a:rPr lang="en-ZA" sz="2800" dirty="0" err="1" smtClean="0"/>
              <a:t>eienaam</a:t>
            </a:r>
            <a:r>
              <a:rPr lang="en-ZA" sz="2800" dirty="0" smtClean="0"/>
              <a:t> as </a:t>
            </a:r>
            <a:r>
              <a:rPr lang="en-ZA" sz="2800" dirty="0" err="1" smtClean="0"/>
              <a:t>aangespreek</a:t>
            </a:r>
            <a:r>
              <a:rPr lang="en-ZA" sz="2800" dirty="0" smtClean="0"/>
              <a:t> word</a:t>
            </a:r>
          </a:p>
          <a:p>
            <a:pPr algn="ctr">
              <a:buFont typeface="Courier New" pitchFamily="49" charset="0"/>
              <a:buChar char="o"/>
            </a:pPr>
            <a:r>
              <a:rPr lang="en-ZA" sz="2800" dirty="0" err="1" smtClean="0"/>
              <a:t>Tussen</a:t>
            </a:r>
            <a:r>
              <a:rPr lang="en-ZA" sz="2800" dirty="0" smtClean="0"/>
              <a:t> 2 </a:t>
            </a:r>
            <a:r>
              <a:rPr lang="en-ZA" sz="2800" dirty="0" err="1" smtClean="0"/>
              <a:t>werkwoorde</a:t>
            </a:r>
            <a:r>
              <a:rPr lang="en-ZA" sz="2800" dirty="0" smtClean="0"/>
              <a:t> </a:t>
            </a:r>
            <a:r>
              <a:rPr lang="en-ZA" sz="2800" dirty="0" err="1" smtClean="0"/>
              <a:t>wat</a:t>
            </a:r>
            <a:r>
              <a:rPr lang="en-ZA" sz="2800" dirty="0" smtClean="0"/>
              <a:t> </a:t>
            </a:r>
            <a:r>
              <a:rPr lang="en-ZA" sz="2800" dirty="0" err="1" smtClean="0"/>
              <a:t>afsonderlike</a:t>
            </a:r>
            <a:r>
              <a:rPr lang="en-ZA" sz="2800" dirty="0" smtClean="0"/>
              <a:t> </a:t>
            </a:r>
            <a:r>
              <a:rPr lang="en-ZA" sz="2800" dirty="0" err="1" smtClean="0"/>
              <a:t>gesegdes</a:t>
            </a:r>
            <a:r>
              <a:rPr lang="en-ZA" sz="2800" dirty="0" smtClean="0"/>
              <a:t> </a:t>
            </a:r>
            <a:r>
              <a:rPr lang="en-ZA" sz="2800" dirty="0" err="1" smtClean="0"/>
              <a:t>vorm</a:t>
            </a:r>
            <a:endParaRPr lang="en-ZA" sz="2800" dirty="0" smtClean="0"/>
          </a:p>
          <a:p>
            <a:pPr algn="ctr">
              <a:buFont typeface="Courier New" pitchFamily="49" charset="0"/>
              <a:buChar char="o"/>
            </a:pPr>
            <a:r>
              <a:rPr lang="en-ZA" sz="2800" dirty="0" err="1" smtClean="0"/>
              <a:t>Voor</a:t>
            </a:r>
            <a:r>
              <a:rPr lang="en-ZA" sz="2800" dirty="0" smtClean="0"/>
              <a:t> en </a:t>
            </a:r>
            <a:r>
              <a:rPr lang="en-ZA" sz="2800" dirty="0" err="1" smtClean="0"/>
              <a:t>na</a:t>
            </a:r>
            <a:r>
              <a:rPr lang="en-ZA" sz="2800" dirty="0" smtClean="0"/>
              <a:t> </a:t>
            </a:r>
            <a:r>
              <a:rPr lang="en-ZA" sz="2800" dirty="0" err="1" smtClean="0"/>
              <a:t>bystellings</a:t>
            </a:r>
            <a:endParaRPr lang="en-US" sz="2800" dirty="0"/>
          </a:p>
        </p:txBody>
      </p:sp>
      <p:sp>
        <p:nvSpPr>
          <p:cNvPr id="5" name="Wave 4"/>
          <p:cNvSpPr/>
          <p:nvPr/>
        </p:nvSpPr>
        <p:spPr>
          <a:xfrm>
            <a:off x="0" y="0"/>
            <a:ext cx="4429156" cy="2428892"/>
          </a:xfrm>
          <a:prstGeom prst="wav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rgbClr val="F2E4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3600" dirty="0" err="1" smtClean="0">
                <a:solidFill>
                  <a:srgbClr val="16D4E8"/>
                </a:solidFill>
              </a:rPr>
              <a:t>Gebruike</a:t>
            </a:r>
            <a:r>
              <a:rPr lang="en-ZA" sz="3600" dirty="0" smtClean="0">
                <a:solidFill>
                  <a:srgbClr val="16D4E8"/>
                </a:solidFill>
              </a:rPr>
              <a:t> :</a:t>
            </a:r>
            <a:endParaRPr lang="en-US" sz="3600" dirty="0">
              <a:solidFill>
                <a:srgbClr val="16D4E8"/>
              </a:solidFill>
            </a:endParaRPr>
          </a:p>
        </p:txBody>
      </p:sp>
      <p:sp>
        <p:nvSpPr>
          <p:cNvPr id="8" name="Round Single Corner Rectangle 7"/>
          <p:cNvSpPr/>
          <p:nvPr/>
        </p:nvSpPr>
        <p:spPr>
          <a:xfrm>
            <a:off x="4714876" y="357166"/>
            <a:ext cx="2500330" cy="1143008"/>
          </a:xfrm>
          <a:prstGeom prst="round1Rect">
            <a:avLst/>
          </a:prstGeom>
          <a:solidFill>
            <a:srgbClr val="19F31E"/>
          </a:solidFill>
          <a:ln>
            <a:solidFill>
              <a:srgbClr val="19F3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err="1" smtClean="0"/>
              <a:t>Ek</a:t>
            </a:r>
            <a:r>
              <a:rPr lang="en-ZA" dirty="0" smtClean="0"/>
              <a:t> </a:t>
            </a:r>
            <a:r>
              <a:rPr lang="en-ZA" dirty="0" err="1" smtClean="0"/>
              <a:t>wou</a:t>
            </a:r>
            <a:r>
              <a:rPr lang="en-ZA" dirty="0" smtClean="0"/>
              <a:t> </a:t>
            </a:r>
            <a:r>
              <a:rPr lang="en-ZA" dirty="0" err="1" smtClean="0"/>
              <a:t>alleen</a:t>
            </a:r>
            <a:r>
              <a:rPr lang="en-ZA" dirty="0" smtClean="0"/>
              <a:t> loop, </a:t>
            </a:r>
            <a:r>
              <a:rPr lang="en-ZA" dirty="0" err="1" smtClean="0"/>
              <a:t>maar</a:t>
            </a:r>
            <a:r>
              <a:rPr lang="en-ZA" dirty="0" smtClean="0"/>
              <a:t> was </a:t>
            </a:r>
            <a:r>
              <a:rPr lang="en-ZA" dirty="0" err="1" smtClean="0"/>
              <a:t>te</a:t>
            </a:r>
            <a:r>
              <a:rPr lang="en-ZA" dirty="0" smtClean="0"/>
              <a:t> bang.</a:t>
            </a:r>
            <a:endParaRPr lang="en-US" dirty="0"/>
          </a:p>
        </p:txBody>
      </p:sp>
      <p:sp>
        <p:nvSpPr>
          <p:cNvPr id="9" name="Round Single Corner Rectangle 8"/>
          <p:cNvSpPr/>
          <p:nvPr/>
        </p:nvSpPr>
        <p:spPr>
          <a:xfrm rot="1070850">
            <a:off x="6528677" y="2141579"/>
            <a:ext cx="2500330" cy="1143008"/>
          </a:xfrm>
          <a:prstGeom prst="round1Rect">
            <a:avLst/>
          </a:prstGeom>
          <a:solidFill>
            <a:srgbClr val="F329F8"/>
          </a:solidFill>
          <a:ln>
            <a:solidFill>
              <a:srgbClr val="F329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err="1" smtClean="0"/>
              <a:t>Kom</a:t>
            </a:r>
            <a:r>
              <a:rPr lang="en-ZA" dirty="0" smtClean="0"/>
              <a:t> </a:t>
            </a:r>
            <a:r>
              <a:rPr lang="en-ZA" dirty="0" err="1" smtClean="0"/>
              <a:t>nou</a:t>
            </a:r>
            <a:r>
              <a:rPr lang="en-ZA" dirty="0" smtClean="0"/>
              <a:t>, Phillip, </a:t>
            </a:r>
            <a:r>
              <a:rPr lang="en-ZA" dirty="0" err="1" smtClean="0"/>
              <a:t>klim</a:t>
            </a:r>
            <a:r>
              <a:rPr lang="en-ZA" dirty="0" smtClean="0"/>
              <a:t> van die </a:t>
            </a:r>
            <a:r>
              <a:rPr lang="en-ZA" dirty="0" err="1" smtClean="0"/>
              <a:t>swaai</a:t>
            </a:r>
            <a:r>
              <a:rPr lang="en-ZA" dirty="0" smtClean="0"/>
              <a:t> </a:t>
            </a:r>
            <a:r>
              <a:rPr lang="en-ZA" dirty="0" err="1" smtClean="0"/>
              <a:t>af</a:t>
            </a:r>
            <a:endParaRPr lang="en-US" dirty="0"/>
          </a:p>
        </p:txBody>
      </p:sp>
      <p:sp>
        <p:nvSpPr>
          <p:cNvPr id="10" name="Round Single Corner Rectangle 9"/>
          <p:cNvSpPr/>
          <p:nvPr/>
        </p:nvSpPr>
        <p:spPr>
          <a:xfrm>
            <a:off x="6643670" y="5714992"/>
            <a:ext cx="2500330" cy="1143008"/>
          </a:xfrm>
          <a:prstGeom prst="round1Rect">
            <a:avLst/>
          </a:prstGeom>
          <a:solidFill>
            <a:srgbClr val="9C1059"/>
          </a:solidFill>
          <a:ln>
            <a:solidFill>
              <a:srgbClr val="9C10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err="1" smtClean="0"/>
              <a:t>Themba</a:t>
            </a:r>
            <a:r>
              <a:rPr lang="en-ZA" dirty="0" smtClean="0"/>
              <a:t>, die </a:t>
            </a:r>
            <a:r>
              <a:rPr lang="en-ZA" dirty="0" err="1" smtClean="0"/>
              <a:t>danseres</a:t>
            </a:r>
            <a:r>
              <a:rPr lang="en-ZA" dirty="0" smtClean="0"/>
              <a:t>, het die </a:t>
            </a:r>
            <a:r>
              <a:rPr lang="en-ZA" dirty="0" err="1" smtClean="0"/>
              <a:t>kompetisie</a:t>
            </a:r>
            <a:r>
              <a:rPr lang="en-ZA" dirty="0" smtClean="0"/>
              <a:t> </a:t>
            </a:r>
            <a:r>
              <a:rPr lang="en-ZA" dirty="0" err="1" smtClean="0"/>
              <a:t>gewen</a:t>
            </a:r>
            <a:r>
              <a:rPr lang="en-ZA" dirty="0" smtClean="0"/>
              <a:t>.</a:t>
            </a:r>
            <a:endParaRPr lang="en-US" dirty="0"/>
          </a:p>
        </p:txBody>
      </p:sp>
      <p:sp>
        <p:nvSpPr>
          <p:cNvPr id="11" name="Round Single Corner Rectangle 10"/>
          <p:cNvSpPr/>
          <p:nvPr/>
        </p:nvSpPr>
        <p:spPr>
          <a:xfrm rot="20571602">
            <a:off x="6530766" y="3986365"/>
            <a:ext cx="2500330" cy="1143008"/>
          </a:xfrm>
          <a:prstGeom prst="round1Rect">
            <a:avLst/>
          </a:prstGeom>
          <a:solidFill>
            <a:srgbClr val="F75225"/>
          </a:solidFill>
          <a:ln>
            <a:solidFill>
              <a:srgbClr val="F752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As </a:t>
            </a:r>
            <a:r>
              <a:rPr lang="en-ZA" dirty="0" err="1" smtClean="0"/>
              <a:t>hy</a:t>
            </a:r>
            <a:r>
              <a:rPr lang="en-ZA" dirty="0" smtClean="0"/>
              <a:t> </a:t>
            </a:r>
            <a:r>
              <a:rPr lang="en-ZA" dirty="0" err="1" smtClean="0"/>
              <a:t>mistrap</a:t>
            </a:r>
            <a:r>
              <a:rPr lang="en-ZA" dirty="0" smtClean="0"/>
              <a:t>, </a:t>
            </a:r>
            <a:r>
              <a:rPr lang="en-ZA" dirty="0" err="1" smtClean="0"/>
              <a:t>sal</a:t>
            </a:r>
            <a:r>
              <a:rPr lang="en-ZA" dirty="0" smtClean="0"/>
              <a:t> </a:t>
            </a:r>
            <a:r>
              <a:rPr lang="en-ZA" dirty="0" err="1" smtClean="0"/>
              <a:t>hy</a:t>
            </a:r>
            <a:r>
              <a:rPr lang="en-ZA" dirty="0" smtClean="0"/>
              <a:t> </a:t>
            </a:r>
            <a:r>
              <a:rPr lang="en-ZA" dirty="0" err="1" smtClean="0"/>
              <a:t>ver</a:t>
            </a:r>
            <a:r>
              <a:rPr lang="en-ZA" dirty="0" smtClean="0"/>
              <a:t> val.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5607851" y="2964653"/>
            <a:ext cx="1428760" cy="92869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3786182" y="1928802"/>
            <a:ext cx="1928826" cy="785818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214942" y="5000636"/>
            <a:ext cx="1571636" cy="571504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857752" y="6000768"/>
            <a:ext cx="1928826" cy="500066"/>
          </a:xfrm>
          <a:prstGeom prst="straightConnector1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3" grpId="1"/>
      <p:bldP spid="7" grpId="0" animBg="1"/>
      <p:bldP spid="5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93469" y="0"/>
            <a:ext cx="475053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Karet</a:t>
            </a:r>
            <a:endParaRPr lang="en-US" sz="16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Heart 3"/>
          <p:cNvSpPr/>
          <p:nvPr/>
        </p:nvSpPr>
        <p:spPr>
          <a:xfrm>
            <a:off x="533400" y="1981200"/>
            <a:ext cx="3505200" cy="2514600"/>
          </a:xfrm>
          <a:prstGeom prst="hear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000" dirty="0" smtClean="0">
                <a:solidFill>
                  <a:schemeClr val="tx1"/>
                </a:solidFill>
              </a:rPr>
              <a:t>Word </a:t>
            </a:r>
            <a:r>
              <a:rPr lang="en-ZA" sz="2000" dirty="0" err="1" smtClean="0">
                <a:solidFill>
                  <a:schemeClr val="tx1"/>
                </a:solidFill>
              </a:rPr>
              <a:t>gebruik</a:t>
            </a:r>
            <a:r>
              <a:rPr lang="en-ZA" sz="2000" dirty="0" smtClean="0">
                <a:solidFill>
                  <a:schemeClr val="tx1"/>
                </a:solidFill>
              </a:rPr>
              <a:t> </a:t>
            </a:r>
            <a:r>
              <a:rPr lang="en-ZA" sz="2000" dirty="0" err="1" smtClean="0">
                <a:solidFill>
                  <a:schemeClr val="tx1"/>
                </a:solidFill>
              </a:rPr>
              <a:t>om</a:t>
            </a:r>
            <a:r>
              <a:rPr lang="en-ZA" sz="2000" dirty="0" smtClean="0">
                <a:solidFill>
                  <a:schemeClr val="tx1"/>
                </a:solidFill>
              </a:rPr>
              <a:t> </a:t>
            </a:r>
            <a:r>
              <a:rPr lang="en-ZA" sz="2000" dirty="0" err="1" smtClean="0">
                <a:solidFill>
                  <a:schemeClr val="tx1"/>
                </a:solidFill>
              </a:rPr>
              <a:t>aan</a:t>
            </a:r>
            <a:r>
              <a:rPr lang="en-ZA" sz="2000" dirty="0" smtClean="0">
                <a:solidFill>
                  <a:schemeClr val="tx1"/>
                </a:solidFill>
              </a:rPr>
              <a:t> </a:t>
            </a:r>
            <a:r>
              <a:rPr lang="en-ZA" sz="2000" dirty="0" err="1" smtClean="0">
                <a:solidFill>
                  <a:schemeClr val="tx1"/>
                </a:solidFill>
              </a:rPr>
              <a:t>te</a:t>
            </a:r>
            <a:r>
              <a:rPr lang="en-ZA" sz="2000" dirty="0" smtClean="0">
                <a:solidFill>
                  <a:schemeClr val="tx1"/>
                </a:solidFill>
              </a:rPr>
              <a:t> dui </a:t>
            </a:r>
            <a:r>
              <a:rPr lang="en-ZA" sz="2000" dirty="0" err="1" smtClean="0">
                <a:solidFill>
                  <a:schemeClr val="tx1"/>
                </a:solidFill>
              </a:rPr>
              <a:t>dat</a:t>
            </a:r>
            <a:r>
              <a:rPr lang="en-ZA" sz="2000" dirty="0" smtClean="0">
                <a:solidFill>
                  <a:schemeClr val="tx1"/>
                </a:solidFill>
              </a:rPr>
              <a:t> </a:t>
            </a:r>
            <a:r>
              <a:rPr lang="en-ZA" sz="2000" dirty="0" err="1" smtClean="0">
                <a:solidFill>
                  <a:schemeClr val="tx1"/>
                </a:solidFill>
              </a:rPr>
              <a:t>woord</a:t>
            </a:r>
            <a:r>
              <a:rPr lang="en-ZA" sz="2000" dirty="0" smtClean="0">
                <a:solidFill>
                  <a:schemeClr val="tx1"/>
                </a:solidFill>
              </a:rPr>
              <a:t> op </a:t>
            </a:r>
            <a:r>
              <a:rPr lang="en-ZA" sz="2000" dirty="0" err="1" smtClean="0">
                <a:solidFill>
                  <a:schemeClr val="tx1"/>
                </a:solidFill>
              </a:rPr>
              <a:t>spesifieke</a:t>
            </a:r>
            <a:r>
              <a:rPr lang="en-ZA" sz="2000" dirty="0" smtClean="0">
                <a:solidFill>
                  <a:schemeClr val="tx1"/>
                </a:solidFill>
              </a:rPr>
              <a:t> </a:t>
            </a:r>
            <a:r>
              <a:rPr lang="en-ZA" sz="2000" dirty="0" err="1" smtClean="0">
                <a:solidFill>
                  <a:schemeClr val="tx1"/>
                </a:solidFill>
              </a:rPr>
              <a:t>plek</a:t>
            </a:r>
            <a:r>
              <a:rPr lang="en-ZA" sz="2000" dirty="0" smtClean="0">
                <a:solidFill>
                  <a:schemeClr val="tx1"/>
                </a:solidFill>
              </a:rPr>
              <a:t> </a:t>
            </a:r>
            <a:r>
              <a:rPr lang="en-ZA" sz="2000" dirty="0" err="1" smtClean="0">
                <a:solidFill>
                  <a:schemeClr val="tx1"/>
                </a:solidFill>
              </a:rPr>
              <a:t>uitgelaat</a:t>
            </a:r>
            <a:r>
              <a:rPr lang="en-ZA" sz="2000" dirty="0" smtClean="0">
                <a:solidFill>
                  <a:schemeClr val="tx1"/>
                </a:solidFill>
              </a:rPr>
              <a:t> is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6200000" flipH="1">
            <a:off x="3352800" y="3581400"/>
            <a:ext cx="914400" cy="914400"/>
          </a:xfrm>
          <a:prstGeom prst="straightConnector1">
            <a:avLst/>
          </a:prstGeom>
          <a:ln w="762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arallelogram 6"/>
          <p:cNvSpPr/>
          <p:nvPr/>
        </p:nvSpPr>
        <p:spPr>
          <a:xfrm>
            <a:off x="4038600" y="4038600"/>
            <a:ext cx="2743200" cy="1447800"/>
          </a:xfrm>
          <a:prstGeom prst="parallelogram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Die </a:t>
            </a:r>
            <a:r>
              <a:rPr lang="en-ZA" dirty="0" err="1" smtClean="0">
                <a:solidFill>
                  <a:schemeClr val="tx1"/>
                </a:solidFill>
              </a:rPr>
              <a:t>kinders</a:t>
            </a:r>
            <a:r>
              <a:rPr lang="en-ZA" dirty="0" smtClean="0">
                <a:solidFill>
                  <a:schemeClr val="tx1"/>
                </a:solidFill>
              </a:rPr>
              <a:t> </a:t>
            </a:r>
            <a:r>
              <a:rPr lang="en-ZA" dirty="0" err="1" smtClean="0">
                <a:solidFill>
                  <a:schemeClr val="tx1"/>
                </a:solidFill>
              </a:rPr>
              <a:t>wat</a:t>
            </a:r>
            <a:endParaRPr lang="en-ZA" dirty="0" smtClean="0">
              <a:solidFill>
                <a:schemeClr val="tx1"/>
              </a:solidFill>
            </a:endParaRPr>
          </a:p>
          <a:p>
            <a:pPr algn="ctr"/>
            <a:r>
              <a:rPr lang="en-ZA" sz="1050" dirty="0" smtClean="0">
                <a:solidFill>
                  <a:schemeClr val="tx1"/>
                </a:solidFill>
              </a:rPr>
              <a:t>Op </a:t>
            </a:r>
            <a:r>
              <a:rPr lang="en-ZA" sz="3600" dirty="0" smtClean="0">
                <a:solidFill>
                  <a:schemeClr val="tx1"/>
                </a:solidFill>
              </a:rPr>
              <a:t>˰</a:t>
            </a:r>
            <a:r>
              <a:rPr lang="en-ZA" dirty="0" err="1" smtClean="0">
                <a:solidFill>
                  <a:schemeClr val="tx1"/>
                </a:solidFill>
              </a:rPr>
              <a:t>grond</a:t>
            </a:r>
            <a:r>
              <a:rPr lang="en-ZA" dirty="0" smtClean="0">
                <a:solidFill>
                  <a:schemeClr val="tx1"/>
                </a:solidFill>
              </a:rPr>
              <a:t> sit, was </a:t>
            </a:r>
            <a:r>
              <a:rPr lang="en-ZA" dirty="0" err="1" smtClean="0">
                <a:solidFill>
                  <a:schemeClr val="tx1"/>
                </a:solidFill>
              </a:rPr>
              <a:t>laat</a:t>
            </a:r>
            <a:r>
              <a:rPr lang="en-ZA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86600" y="-304800"/>
            <a:ext cx="1410964" cy="45089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7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˰</a:t>
            </a:r>
            <a:endParaRPr lang="en-US" sz="287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2286000" y="2133600"/>
            <a:ext cx="4191000" cy="2133600"/>
          </a:xfrm>
          <a:prstGeom prst="verticalScroll">
            <a:avLst/>
          </a:prstGeom>
          <a:solidFill>
            <a:srgbClr val="B7B37F"/>
          </a:solidFill>
          <a:ln>
            <a:solidFill>
              <a:srgbClr val="B7B3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DUBBELPUNT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5638800" y="2286000"/>
            <a:ext cx="52450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:</a:t>
            </a:r>
            <a:endParaRPr lang="en-US" sz="9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Heart 3"/>
          <p:cNvSpPr/>
          <p:nvPr/>
        </p:nvSpPr>
        <p:spPr>
          <a:xfrm rot="20559596">
            <a:off x="271376" y="276134"/>
            <a:ext cx="3811908" cy="2786610"/>
          </a:xfrm>
          <a:prstGeom prst="heart">
            <a:avLst/>
          </a:prstGeom>
          <a:solidFill>
            <a:srgbClr val="4FE3E3"/>
          </a:solidFill>
          <a:ln>
            <a:solidFill>
              <a:srgbClr val="4FE3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q"/>
            </a:pPr>
            <a:r>
              <a:rPr lang="en-ZA" sz="2000" dirty="0" err="1" smtClean="0"/>
              <a:t>Wanneer</a:t>
            </a:r>
            <a:r>
              <a:rPr lang="en-ZA" sz="2000" dirty="0" smtClean="0"/>
              <a:t> </a:t>
            </a:r>
            <a:r>
              <a:rPr lang="en-ZA" sz="2000" dirty="0" err="1" smtClean="0"/>
              <a:t>hele</a:t>
            </a:r>
            <a:r>
              <a:rPr lang="en-ZA" sz="2000" dirty="0" smtClean="0"/>
              <a:t> reeks </a:t>
            </a:r>
            <a:r>
              <a:rPr lang="en-ZA" sz="2000" dirty="0" err="1" smtClean="0"/>
              <a:t>dinge</a:t>
            </a:r>
            <a:r>
              <a:rPr lang="en-ZA" sz="2000" dirty="0" smtClean="0"/>
              <a:t> </a:t>
            </a:r>
            <a:r>
              <a:rPr lang="en-ZA" sz="2000" dirty="0" err="1" smtClean="0"/>
              <a:t>opnoem</a:t>
            </a:r>
            <a:endParaRPr lang="en-ZA" sz="2000" dirty="0" smtClean="0"/>
          </a:p>
          <a:p>
            <a:pPr algn="ctr">
              <a:buFont typeface="Wingdings" pitchFamily="2" charset="2"/>
              <a:buChar char="q"/>
            </a:pPr>
            <a:r>
              <a:rPr lang="en-ZA" sz="2000" dirty="0" err="1" smtClean="0"/>
              <a:t>Voor</a:t>
            </a:r>
            <a:r>
              <a:rPr lang="en-ZA" sz="2000" dirty="0" smtClean="0"/>
              <a:t> </a:t>
            </a:r>
            <a:r>
              <a:rPr lang="en-ZA" sz="2000" dirty="0" err="1" smtClean="0"/>
              <a:t>woorde</a:t>
            </a:r>
            <a:r>
              <a:rPr lang="en-ZA" sz="2000" dirty="0" smtClean="0"/>
              <a:t> </a:t>
            </a:r>
            <a:r>
              <a:rPr lang="en-ZA" sz="2000" dirty="0" err="1" smtClean="0"/>
              <a:t>wat</a:t>
            </a:r>
            <a:r>
              <a:rPr lang="en-ZA" sz="2000" dirty="0" smtClean="0"/>
              <a:t> in </a:t>
            </a:r>
            <a:r>
              <a:rPr lang="en-ZA" sz="2000" dirty="0" err="1" smtClean="0"/>
              <a:t>indirekte</a:t>
            </a:r>
            <a:r>
              <a:rPr lang="en-ZA" sz="2000" dirty="0" smtClean="0"/>
              <a:t> </a:t>
            </a:r>
            <a:r>
              <a:rPr lang="en-ZA" sz="2000" dirty="0" err="1" smtClean="0"/>
              <a:t>rede</a:t>
            </a:r>
            <a:r>
              <a:rPr lang="en-ZA" sz="2000" dirty="0" smtClean="0"/>
              <a:t> </a:t>
            </a:r>
            <a:r>
              <a:rPr lang="en-ZA" sz="2000" dirty="0" err="1" smtClean="0"/>
              <a:t>aangehaal</a:t>
            </a:r>
            <a:r>
              <a:rPr lang="en-ZA" sz="2000" dirty="0" smtClean="0"/>
              <a:t> word</a:t>
            </a:r>
            <a:endParaRPr lang="en-US" sz="2000" dirty="0"/>
          </a:p>
        </p:txBody>
      </p:sp>
      <p:sp>
        <p:nvSpPr>
          <p:cNvPr id="5" name="Heart 4"/>
          <p:cNvSpPr/>
          <p:nvPr/>
        </p:nvSpPr>
        <p:spPr>
          <a:xfrm rot="1687409">
            <a:off x="5156138" y="429113"/>
            <a:ext cx="3811908" cy="2786610"/>
          </a:xfrm>
          <a:prstGeom prst="heart">
            <a:avLst/>
          </a:prstGeom>
          <a:solidFill>
            <a:srgbClr val="4FE3E3"/>
          </a:solidFill>
          <a:ln>
            <a:solidFill>
              <a:srgbClr val="4FE3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q"/>
            </a:pPr>
            <a:r>
              <a:rPr lang="en-ZA" sz="2000" dirty="0" err="1" smtClean="0"/>
              <a:t>Voor</a:t>
            </a:r>
            <a:r>
              <a:rPr lang="en-ZA" sz="2000" dirty="0" smtClean="0"/>
              <a:t> </a:t>
            </a:r>
            <a:r>
              <a:rPr lang="en-ZA" sz="2000" dirty="0" err="1" smtClean="0"/>
              <a:t>aanvulling</a:t>
            </a:r>
            <a:r>
              <a:rPr lang="en-ZA" sz="2000" dirty="0" smtClean="0"/>
              <a:t> of </a:t>
            </a:r>
            <a:r>
              <a:rPr lang="en-ZA" sz="2000" dirty="0" err="1" smtClean="0"/>
              <a:t>verduideliking</a:t>
            </a:r>
            <a:r>
              <a:rPr lang="en-ZA" sz="2000" dirty="0" smtClean="0"/>
              <a:t> </a:t>
            </a:r>
            <a:r>
              <a:rPr lang="en-ZA" sz="2000" dirty="0" err="1" smtClean="0"/>
              <a:t>wat</a:t>
            </a:r>
            <a:r>
              <a:rPr lang="en-ZA" sz="2000" dirty="0" smtClean="0"/>
              <a:t> </a:t>
            </a:r>
            <a:r>
              <a:rPr lang="en-ZA" sz="2000" dirty="0" err="1" smtClean="0"/>
              <a:t>na</a:t>
            </a:r>
            <a:r>
              <a:rPr lang="en-ZA" sz="2000" dirty="0" smtClean="0"/>
              <a:t> </a:t>
            </a:r>
            <a:r>
              <a:rPr lang="en-ZA" sz="2000" dirty="0" err="1" smtClean="0"/>
              <a:t>afgaande</a:t>
            </a:r>
            <a:r>
              <a:rPr lang="en-ZA" sz="2000" dirty="0" smtClean="0"/>
              <a:t> sin </a:t>
            </a:r>
            <a:r>
              <a:rPr lang="en-ZA" sz="2000" dirty="0" err="1" smtClean="0"/>
              <a:t>verwag</a:t>
            </a:r>
            <a:r>
              <a:rPr lang="en-ZA" sz="2000" dirty="0" smtClean="0"/>
              <a:t> word</a:t>
            </a:r>
          </a:p>
        </p:txBody>
      </p:sp>
      <p:sp>
        <p:nvSpPr>
          <p:cNvPr id="6" name="Flowchart: Punched Tape 5"/>
          <p:cNvSpPr/>
          <p:nvPr/>
        </p:nvSpPr>
        <p:spPr>
          <a:xfrm rot="20458168">
            <a:off x="89396" y="4446431"/>
            <a:ext cx="2971800" cy="1981200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Die </a:t>
            </a:r>
            <a:r>
              <a:rPr lang="en-ZA" dirty="0" err="1" smtClean="0"/>
              <a:t>volgende</a:t>
            </a:r>
            <a:r>
              <a:rPr lang="en-ZA" dirty="0" smtClean="0"/>
              <a:t> </a:t>
            </a:r>
            <a:r>
              <a:rPr lang="en-ZA" dirty="0" err="1" smtClean="0"/>
              <a:t>lande</a:t>
            </a:r>
            <a:r>
              <a:rPr lang="en-ZA" dirty="0" smtClean="0"/>
              <a:t> het </a:t>
            </a:r>
            <a:r>
              <a:rPr lang="en-ZA" dirty="0" err="1" smtClean="0"/>
              <a:t>deelgeneem</a:t>
            </a:r>
            <a:r>
              <a:rPr lang="en-ZA" dirty="0" smtClean="0"/>
              <a:t> : </a:t>
            </a:r>
            <a:r>
              <a:rPr lang="en-ZA" dirty="0" err="1" smtClean="0"/>
              <a:t>Suid-Afrika</a:t>
            </a:r>
            <a:r>
              <a:rPr lang="en-ZA" dirty="0" smtClean="0"/>
              <a:t>, </a:t>
            </a:r>
            <a:r>
              <a:rPr lang="en-ZA" dirty="0" err="1" smtClean="0"/>
              <a:t>Australië</a:t>
            </a:r>
            <a:r>
              <a:rPr lang="en-ZA" dirty="0" smtClean="0"/>
              <a:t> en </a:t>
            </a:r>
            <a:r>
              <a:rPr lang="en-ZA" dirty="0" err="1" smtClean="0"/>
              <a:t>Amerika</a:t>
            </a:r>
            <a:endParaRPr lang="en-US" dirty="0"/>
          </a:p>
        </p:txBody>
      </p:sp>
      <p:sp>
        <p:nvSpPr>
          <p:cNvPr id="7" name="Flowchart: Punched Tape 6"/>
          <p:cNvSpPr/>
          <p:nvPr/>
        </p:nvSpPr>
        <p:spPr>
          <a:xfrm>
            <a:off x="2895600" y="4495800"/>
            <a:ext cx="2971800" cy="1981200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/>
              <a:t>Neal </a:t>
            </a:r>
            <a:r>
              <a:rPr lang="en-ZA" dirty="0" err="1" smtClean="0"/>
              <a:t>vra</a:t>
            </a:r>
            <a:r>
              <a:rPr lang="en-ZA" dirty="0" smtClean="0"/>
              <a:t> : </a:t>
            </a:r>
            <a:r>
              <a:rPr lang="en-ZA" dirty="0" err="1" smtClean="0"/>
              <a:t>Watter</a:t>
            </a:r>
            <a:r>
              <a:rPr lang="en-ZA" dirty="0" smtClean="0"/>
              <a:t> </a:t>
            </a:r>
            <a:r>
              <a:rPr lang="en-ZA" dirty="0" err="1" smtClean="0"/>
              <a:t>tyd</a:t>
            </a:r>
            <a:r>
              <a:rPr lang="en-ZA" dirty="0" smtClean="0"/>
              <a:t> </a:t>
            </a:r>
            <a:r>
              <a:rPr lang="en-ZA" dirty="0" err="1" smtClean="0"/>
              <a:t>kom</a:t>
            </a:r>
            <a:r>
              <a:rPr lang="en-ZA" dirty="0" smtClean="0"/>
              <a:t> die </a:t>
            </a:r>
            <a:r>
              <a:rPr lang="en-ZA" dirty="0" err="1" smtClean="0"/>
              <a:t>skool</a:t>
            </a:r>
            <a:r>
              <a:rPr lang="en-ZA" dirty="0" smtClean="0"/>
              <a:t> </a:t>
            </a:r>
            <a:r>
              <a:rPr lang="en-ZA" dirty="0" err="1" smtClean="0"/>
              <a:t>uit</a:t>
            </a:r>
            <a:r>
              <a:rPr lang="en-ZA" dirty="0" smtClean="0"/>
              <a:t>?</a:t>
            </a:r>
            <a:endParaRPr lang="en-US" dirty="0"/>
          </a:p>
        </p:txBody>
      </p:sp>
      <p:sp>
        <p:nvSpPr>
          <p:cNvPr id="8" name="Flowchart: Punched Tape 7"/>
          <p:cNvSpPr/>
          <p:nvPr/>
        </p:nvSpPr>
        <p:spPr>
          <a:xfrm rot="20549533">
            <a:off x="5943026" y="4134923"/>
            <a:ext cx="2971800" cy="1981200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850"/>
                            </p:stCondLst>
                            <p:childTnLst>
                              <p:par>
                                <p:cTn id="20" presetID="54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250"/>
                            </p:stCondLst>
                            <p:childTnLst>
                              <p:par>
                                <p:cTn id="4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1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n 4"/>
          <p:cNvSpPr/>
          <p:nvPr/>
        </p:nvSpPr>
        <p:spPr>
          <a:xfrm>
            <a:off x="228600" y="2667000"/>
            <a:ext cx="2819400" cy="3886200"/>
          </a:xfrm>
          <a:prstGeom prst="can">
            <a:avLst/>
          </a:prstGeom>
          <a:solidFill>
            <a:srgbClr val="DC3055"/>
          </a:solidFill>
          <a:ln>
            <a:solidFill>
              <a:srgbClr val="DC30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6000" dirty="0" smtClean="0"/>
              <a:t>Asterisk</a:t>
            </a:r>
            <a:endParaRPr lang="en-US" sz="6000" dirty="0"/>
          </a:p>
        </p:txBody>
      </p:sp>
      <p:sp>
        <p:nvSpPr>
          <p:cNvPr id="3" name="Chord 2"/>
          <p:cNvSpPr/>
          <p:nvPr/>
        </p:nvSpPr>
        <p:spPr>
          <a:xfrm>
            <a:off x="228600" y="2590800"/>
            <a:ext cx="2819400" cy="877163"/>
          </a:xfrm>
          <a:prstGeom prst="chord">
            <a:avLst>
              <a:gd name="adj1" fmla="val 2700000"/>
              <a:gd name="adj2" fmla="val 1574707"/>
            </a:avLst>
          </a:prstGeom>
          <a:solidFill>
            <a:schemeClr val="bg1">
              <a:lumMod val="65000"/>
            </a:schemeClr>
          </a:solidFill>
          <a:ln>
            <a:solidFill>
              <a:srgbClr val="DC30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/>
              <a:t>***</a:t>
            </a:r>
            <a:endParaRPr lang="en-US" sz="7200" dirty="0"/>
          </a:p>
        </p:txBody>
      </p:sp>
      <p:sp>
        <p:nvSpPr>
          <p:cNvPr id="6" name="Hexagon 5"/>
          <p:cNvSpPr/>
          <p:nvPr/>
        </p:nvSpPr>
        <p:spPr>
          <a:xfrm>
            <a:off x="5791200" y="0"/>
            <a:ext cx="3352800" cy="2362200"/>
          </a:xfrm>
          <a:prstGeom prst="hexag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en-ZA" dirty="0" smtClean="0"/>
              <a:t>As in </a:t>
            </a:r>
            <a:r>
              <a:rPr lang="en-ZA" dirty="0" err="1" smtClean="0"/>
              <a:t>teks</a:t>
            </a:r>
            <a:r>
              <a:rPr lang="en-ZA" dirty="0" smtClean="0"/>
              <a:t> </a:t>
            </a:r>
            <a:r>
              <a:rPr lang="en-ZA" dirty="0" err="1" smtClean="0"/>
              <a:t>gebruik</a:t>
            </a:r>
            <a:r>
              <a:rPr lang="en-ZA" dirty="0" smtClean="0"/>
              <a:t> word </a:t>
            </a:r>
            <a:r>
              <a:rPr lang="en-ZA" dirty="0" err="1" smtClean="0"/>
              <a:t>verwys</a:t>
            </a:r>
            <a:r>
              <a:rPr lang="en-ZA" dirty="0" smtClean="0"/>
              <a:t> </a:t>
            </a:r>
            <a:r>
              <a:rPr lang="en-ZA" dirty="0" err="1" smtClean="0"/>
              <a:t>na</a:t>
            </a:r>
            <a:r>
              <a:rPr lang="en-ZA" dirty="0" smtClean="0"/>
              <a:t> </a:t>
            </a:r>
            <a:r>
              <a:rPr lang="en-ZA" dirty="0" err="1" smtClean="0"/>
              <a:t>aantekening</a:t>
            </a:r>
            <a:r>
              <a:rPr lang="en-ZA" dirty="0" smtClean="0"/>
              <a:t> of </a:t>
            </a:r>
            <a:r>
              <a:rPr lang="en-ZA" dirty="0" err="1" smtClean="0"/>
              <a:t>verwysing</a:t>
            </a:r>
            <a:r>
              <a:rPr lang="en-ZA" dirty="0" smtClean="0"/>
              <a:t> </a:t>
            </a:r>
            <a:r>
              <a:rPr lang="en-ZA" dirty="0" err="1" smtClean="0"/>
              <a:t>onderaan</a:t>
            </a:r>
            <a:r>
              <a:rPr lang="en-ZA" dirty="0" smtClean="0"/>
              <a:t> bl. Kan </a:t>
            </a:r>
            <a:r>
              <a:rPr lang="en-ZA" dirty="0" err="1" smtClean="0"/>
              <a:t>woord</a:t>
            </a:r>
            <a:r>
              <a:rPr lang="en-ZA" dirty="0" smtClean="0"/>
              <a:t> </a:t>
            </a:r>
            <a:r>
              <a:rPr lang="en-ZA" dirty="0" err="1" smtClean="0"/>
              <a:t>waarby</a:t>
            </a:r>
            <a:r>
              <a:rPr lang="en-ZA" dirty="0" smtClean="0"/>
              <a:t> asterisk is </a:t>
            </a:r>
            <a:r>
              <a:rPr lang="en-ZA" dirty="0" err="1" smtClean="0"/>
              <a:t>omskryf</a:t>
            </a:r>
            <a:endParaRPr lang="en-US" dirty="0"/>
          </a:p>
        </p:txBody>
      </p:sp>
      <p:sp>
        <p:nvSpPr>
          <p:cNvPr id="7" name="Hexagon 6"/>
          <p:cNvSpPr/>
          <p:nvPr/>
        </p:nvSpPr>
        <p:spPr>
          <a:xfrm>
            <a:off x="5791200" y="4495800"/>
            <a:ext cx="3352800" cy="2362200"/>
          </a:xfrm>
          <a:prstGeom prst="hexag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en-ZA" dirty="0" smtClean="0"/>
              <a:t>Na </a:t>
            </a:r>
            <a:r>
              <a:rPr lang="en-ZA" dirty="0" err="1" smtClean="0"/>
              <a:t>paragraaf</a:t>
            </a:r>
            <a:r>
              <a:rPr lang="en-ZA" dirty="0" smtClean="0"/>
              <a:t> </a:t>
            </a:r>
            <a:r>
              <a:rPr lang="en-ZA" dirty="0" err="1" smtClean="0"/>
              <a:t>gebruik</a:t>
            </a:r>
            <a:r>
              <a:rPr lang="en-ZA" dirty="0" smtClean="0"/>
              <a:t> </a:t>
            </a:r>
            <a:r>
              <a:rPr lang="en-ZA" dirty="0" err="1" smtClean="0"/>
              <a:t>om</a:t>
            </a:r>
            <a:r>
              <a:rPr lang="en-ZA" dirty="0" smtClean="0"/>
              <a:t> </a:t>
            </a:r>
            <a:r>
              <a:rPr lang="en-ZA" dirty="0" err="1" smtClean="0"/>
              <a:t>aan</a:t>
            </a:r>
            <a:r>
              <a:rPr lang="en-ZA" dirty="0" smtClean="0"/>
              <a:t> </a:t>
            </a:r>
            <a:r>
              <a:rPr lang="en-ZA" dirty="0" err="1" smtClean="0"/>
              <a:t>te</a:t>
            </a:r>
            <a:r>
              <a:rPr lang="en-ZA" dirty="0" smtClean="0"/>
              <a:t> dui </a:t>
            </a:r>
            <a:r>
              <a:rPr lang="en-ZA" dirty="0" err="1" smtClean="0"/>
              <a:t>dat</a:t>
            </a:r>
            <a:r>
              <a:rPr lang="en-ZA" dirty="0" smtClean="0"/>
              <a:t> </a:t>
            </a:r>
            <a:r>
              <a:rPr lang="en-ZA" dirty="0" err="1" smtClean="0"/>
              <a:t>tyd</a:t>
            </a:r>
            <a:r>
              <a:rPr lang="en-ZA" dirty="0" smtClean="0"/>
              <a:t> </a:t>
            </a:r>
            <a:r>
              <a:rPr lang="en-ZA" dirty="0" err="1" smtClean="0"/>
              <a:t>verloop</a:t>
            </a:r>
            <a:r>
              <a:rPr lang="en-ZA" dirty="0" smtClean="0"/>
              <a:t> het</a:t>
            </a:r>
            <a:endParaRPr lang="en-US" dirty="0"/>
          </a:p>
        </p:txBody>
      </p:sp>
      <p:sp>
        <p:nvSpPr>
          <p:cNvPr id="8" name="Diamond 7"/>
          <p:cNvSpPr/>
          <p:nvPr/>
        </p:nvSpPr>
        <p:spPr>
          <a:xfrm>
            <a:off x="2590800" y="457200"/>
            <a:ext cx="2819400" cy="2514600"/>
          </a:xfrm>
          <a:prstGeom prst="diamon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iamond 8"/>
          <p:cNvSpPr/>
          <p:nvPr/>
        </p:nvSpPr>
        <p:spPr>
          <a:xfrm>
            <a:off x="3124200" y="3200400"/>
            <a:ext cx="2819400" cy="2514600"/>
          </a:xfrm>
          <a:prstGeom prst="diamon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4876800" y="1143000"/>
            <a:ext cx="1219200" cy="228600"/>
          </a:xfrm>
          <a:prstGeom prst="straightConnector1">
            <a:avLst/>
          </a:prstGeom>
          <a:ln w="76200">
            <a:solidFill>
              <a:srgbClr val="DC305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5791200" y="4419600"/>
            <a:ext cx="685800" cy="228600"/>
          </a:xfrm>
          <a:prstGeom prst="straightConnector1">
            <a:avLst/>
          </a:prstGeom>
          <a:ln w="76200">
            <a:solidFill>
              <a:srgbClr val="DC305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486400"/>
            <a:ext cx="41401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KOMMAPUNT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43400" y="5257800"/>
            <a:ext cx="46839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;</a:t>
            </a:r>
            <a:endParaRPr 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 rot="19961390">
            <a:off x="-94660" y="153544"/>
            <a:ext cx="3237322" cy="236684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Ø"/>
            </a:pPr>
            <a:r>
              <a:rPr lang="en-ZA" sz="2000" dirty="0" smtClean="0">
                <a:solidFill>
                  <a:schemeClr val="tx1"/>
                </a:solidFill>
              </a:rPr>
              <a:t>Dui </a:t>
            </a:r>
            <a:r>
              <a:rPr lang="en-ZA" sz="2000" dirty="0" err="1" smtClean="0">
                <a:solidFill>
                  <a:schemeClr val="tx1"/>
                </a:solidFill>
              </a:rPr>
              <a:t>aan</a:t>
            </a:r>
            <a:r>
              <a:rPr lang="en-ZA" sz="2000" dirty="0" smtClean="0">
                <a:solidFill>
                  <a:schemeClr val="tx1"/>
                </a:solidFill>
              </a:rPr>
              <a:t> </a:t>
            </a:r>
            <a:r>
              <a:rPr lang="en-ZA" sz="2000" dirty="0" err="1" smtClean="0">
                <a:solidFill>
                  <a:schemeClr val="tx1"/>
                </a:solidFill>
              </a:rPr>
              <a:t>dat</a:t>
            </a:r>
            <a:r>
              <a:rPr lang="en-ZA" sz="2000" dirty="0" smtClean="0">
                <a:solidFill>
                  <a:schemeClr val="tx1"/>
                </a:solidFill>
              </a:rPr>
              <a:t> </a:t>
            </a:r>
            <a:r>
              <a:rPr lang="en-ZA" sz="2000" dirty="0" err="1" smtClean="0">
                <a:solidFill>
                  <a:schemeClr val="tx1"/>
                </a:solidFill>
              </a:rPr>
              <a:t>ruspunt</a:t>
            </a:r>
            <a:r>
              <a:rPr lang="en-ZA" sz="2000" dirty="0" smtClean="0">
                <a:solidFill>
                  <a:schemeClr val="tx1"/>
                </a:solidFill>
              </a:rPr>
              <a:t> </a:t>
            </a:r>
            <a:r>
              <a:rPr lang="en-ZA" sz="2000" dirty="0" err="1" smtClean="0">
                <a:solidFill>
                  <a:schemeClr val="tx1"/>
                </a:solidFill>
              </a:rPr>
              <a:t>langer</a:t>
            </a:r>
            <a:r>
              <a:rPr lang="en-ZA" sz="2000" dirty="0" smtClean="0">
                <a:solidFill>
                  <a:schemeClr val="tx1"/>
                </a:solidFill>
              </a:rPr>
              <a:t> is as in </a:t>
            </a:r>
            <a:r>
              <a:rPr lang="en-ZA" sz="2000" dirty="0" err="1" smtClean="0">
                <a:solidFill>
                  <a:schemeClr val="tx1"/>
                </a:solidFill>
              </a:rPr>
              <a:t>geval</a:t>
            </a:r>
            <a:r>
              <a:rPr lang="en-ZA" sz="2000" dirty="0" smtClean="0">
                <a:solidFill>
                  <a:schemeClr val="tx1"/>
                </a:solidFill>
              </a:rPr>
              <a:t> van </a:t>
            </a:r>
            <a:r>
              <a:rPr lang="en-ZA" sz="2000" dirty="0" err="1" smtClean="0">
                <a:solidFill>
                  <a:schemeClr val="tx1"/>
                </a:solidFill>
              </a:rPr>
              <a:t>komma</a:t>
            </a:r>
            <a:r>
              <a:rPr lang="en-ZA" sz="2000" dirty="0" smtClean="0">
                <a:solidFill>
                  <a:schemeClr val="tx1"/>
                </a:solidFill>
              </a:rPr>
              <a:t>, </a:t>
            </a:r>
            <a:r>
              <a:rPr lang="en-ZA" sz="2000" dirty="0" err="1" smtClean="0">
                <a:solidFill>
                  <a:schemeClr val="tx1"/>
                </a:solidFill>
              </a:rPr>
              <a:t>maar</a:t>
            </a:r>
            <a:r>
              <a:rPr lang="en-ZA" sz="2000" dirty="0" smtClean="0">
                <a:solidFill>
                  <a:schemeClr val="tx1"/>
                </a:solidFill>
              </a:rPr>
              <a:t> </a:t>
            </a:r>
            <a:r>
              <a:rPr lang="en-ZA" sz="2000" dirty="0" err="1" smtClean="0">
                <a:solidFill>
                  <a:schemeClr val="tx1"/>
                </a:solidFill>
              </a:rPr>
              <a:t>korter</a:t>
            </a:r>
            <a:r>
              <a:rPr lang="en-ZA" sz="2000" dirty="0" smtClean="0">
                <a:solidFill>
                  <a:schemeClr val="tx1"/>
                </a:solidFill>
              </a:rPr>
              <a:t> as by punt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 rot="1874953">
            <a:off x="5941676" y="4325607"/>
            <a:ext cx="3237322" cy="236684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Ø"/>
            </a:pPr>
            <a:r>
              <a:rPr lang="en-ZA" sz="2000" dirty="0" err="1" smtClean="0">
                <a:solidFill>
                  <a:schemeClr val="tx1"/>
                </a:solidFill>
              </a:rPr>
              <a:t>Gebruik</a:t>
            </a:r>
            <a:r>
              <a:rPr lang="en-ZA" sz="2000" dirty="0" smtClean="0">
                <a:solidFill>
                  <a:schemeClr val="tx1"/>
                </a:solidFill>
              </a:rPr>
              <a:t> </a:t>
            </a:r>
            <a:r>
              <a:rPr lang="en-ZA" sz="2000" dirty="0" err="1" smtClean="0">
                <a:solidFill>
                  <a:schemeClr val="tx1"/>
                </a:solidFill>
              </a:rPr>
              <a:t>voor</a:t>
            </a:r>
            <a:r>
              <a:rPr lang="en-ZA" sz="2000" dirty="0" smtClean="0">
                <a:solidFill>
                  <a:schemeClr val="tx1"/>
                </a:solidFill>
              </a:rPr>
              <a:t> </a:t>
            </a:r>
            <a:r>
              <a:rPr lang="en-ZA" sz="2000" dirty="0" err="1" smtClean="0">
                <a:solidFill>
                  <a:schemeClr val="tx1"/>
                </a:solidFill>
              </a:rPr>
              <a:t>dus</a:t>
            </a:r>
            <a:r>
              <a:rPr lang="en-ZA" sz="2000" dirty="0" smtClean="0">
                <a:solidFill>
                  <a:schemeClr val="tx1"/>
                </a:solidFill>
              </a:rPr>
              <a:t>, </a:t>
            </a:r>
            <a:r>
              <a:rPr lang="en-ZA" sz="2000" dirty="0" err="1" smtClean="0">
                <a:solidFill>
                  <a:schemeClr val="tx1"/>
                </a:solidFill>
              </a:rPr>
              <a:t>daarom,derhalwe</a:t>
            </a:r>
            <a:r>
              <a:rPr lang="en-ZA" sz="2000" dirty="0" smtClean="0">
                <a:solidFill>
                  <a:schemeClr val="tx1"/>
                </a:solidFill>
              </a:rPr>
              <a:t>, </a:t>
            </a:r>
            <a:r>
              <a:rPr lang="en-ZA" sz="2000" dirty="0" err="1" smtClean="0">
                <a:solidFill>
                  <a:schemeClr val="tx1"/>
                </a:solidFill>
              </a:rPr>
              <a:t>gevolglik,nogtans</a:t>
            </a:r>
            <a:r>
              <a:rPr lang="en-ZA" sz="2000" dirty="0" smtClean="0">
                <a:solidFill>
                  <a:schemeClr val="tx1"/>
                </a:solidFill>
              </a:rPr>
              <a:t>, </a:t>
            </a:r>
            <a:r>
              <a:rPr lang="en-ZA" sz="2000" dirty="0" err="1" smtClean="0">
                <a:solidFill>
                  <a:schemeClr val="tx1"/>
                </a:solidFill>
              </a:rPr>
              <a:t>tog,nietemin</a:t>
            </a:r>
            <a:r>
              <a:rPr lang="en-ZA" sz="2000" dirty="0" smtClean="0">
                <a:solidFill>
                  <a:schemeClr val="tx1"/>
                </a:solidFill>
              </a:rPr>
              <a:t>, </a:t>
            </a:r>
            <a:r>
              <a:rPr lang="en-ZA" sz="2000" dirty="0" err="1" smtClean="0">
                <a:solidFill>
                  <a:schemeClr val="tx1"/>
                </a:solidFill>
              </a:rPr>
              <a:t>inteendeel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1848181">
            <a:off x="6016476" y="128556"/>
            <a:ext cx="3237322" cy="236684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Ø"/>
            </a:pPr>
            <a:r>
              <a:rPr lang="en-ZA" sz="2400" dirty="0" err="1" smtClean="0">
                <a:solidFill>
                  <a:schemeClr val="tx1"/>
                </a:solidFill>
              </a:rPr>
              <a:t>Gebruik</a:t>
            </a:r>
            <a:r>
              <a:rPr lang="en-ZA" sz="2400" dirty="0" smtClean="0">
                <a:solidFill>
                  <a:schemeClr val="tx1"/>
                </a:solidFill>
              </a:rPr>
              <a:t> </a:t>
            </a:r>
            <a:r>
              <a:rPr lang="en-ZA" sz="2400" dirty="0" err="1" smtClean="0">
                <a:solidFill>
                  <a:schemeClr val="tx1"/>
                </a:solidFill>
              </a:rPr>
              <a:t>wanneer</a:t>
            </a:r>
            <a:r>
              <a:rPr lang="en-ZA" sz="2400" dirty="0" smtClean="0">
                <a:solidFill>
                  <a:schemeClr val="tx1"/>
                </a:solidFill>
              </a:rPr>
              <a:t> </a:t>
            </a:r>
            <a:r>
              <a:rPr lang="en-ZA" sz="2400" dirty="0" err="1" smtClean="0">
                <a:solidFill>
                  <a:schemeClr val="tx1"/>
                </a:solidFill>
              </a:rPr>
              <a:t>voegwoorde</a:t>
            </a:r>
            <a:r>
              <a:rPr lang="en-ZA" sz="2400" dirty="0" smtClean="0">
                <a:solidFill>
                  <a:schemeClr val="tx1"/>
                </a:solidFill>
              </a:rPr>
              <a:t> want en </a:t>
            </a:r>
            <a:r>
              <a:rPr lang="en-ZA" sz="2400" dirty="0" err="1" smtClean="0">
                <a:solidFill>
                  <a:schemeClr val="tx1"/>
                </a:solidFill>
              </a:rPr>
              <a:t>maar</a:t>
            </a:r>
            <a:r>
              <a:rPr lang="en-ZA" sz="2400" dirty="0" smtClean="0">
                <a:solidFill>
                  <a:schemeClr val="tx1"/>
                </a:solidFill>
              </a:rPr>
              <a:t> </a:t>
            </a:r>
            <a:r>
              <a:rPr lang="en-ZA" sz="2400" dirty="0" err="1" smtClean="0">
                <a:solidFill>
                  <a:schemeClr val="tx1"/>
                </a:solidFill>
              </a:rPr>
              <a:t>weggelaat</a:t>
            </a:r>
            <a:r>
              <a:rPr lang="en-ZA" sz="2400" dirty="0" smtClean="0">
                <a:solidFill>
                  <a:schemeClr val="tx1"/>
                </a:solidFill>
              </a:rPr>
              <a:t> word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Pentagon 9"/>
          <p:cNvSpPr/>
          <p:nvPr/>
        </p:nvSpPr>
        <p:spPr>
          <a:xfrm>
            <a:off x="3276600" y="0"/>
            <a:ext cx="2743200" cy="1752600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000" dirty="0" err="1" smtClean="0"/>
              <a:t>Ek</a:t>
            </a:r>
            <a:r>
              <a:rPr lang="en-ZA" sz="2000" dirty="0" smtClean="0"/>
              <a:t> </a:t>
            </a:r>
            <a:r>
              <a:rPr lang="en-ZA" sz="2000" dirty="0" err="1" smtClean="0"/>
              <a:t>sal</a:t>
            </a:r>
            <a:r>
              <a:rPr lang="en-ZA" sz="2000" dirty="0" smtClean="0"/>
              <a:t> </a:t>
            </a:r>
            <a:r>
              <a:rPr lang="en-ZA" sz="2000" dirty="0" err="1" smtClean="0"/>
              <a:t>nie</a:t>
            </a:r>
            <a:r>
              <a:rPr lang="en-ZA" sz="2000" dirty="0" smtClean="0"/>
              <a:t> </a:t>
            </a:r>
            <a:r>
              <a:rPr lang="en-ZA" sz="2000" dirty="0" err="1" smtClean="0"/>
              <a:t>kan</a:t>
            </a:r>
            <a:r>
              <a:rPr lang="en-ZA" sz="2000" dirty="0" smtClean="0"/>
              <a:t> </a:t>
            </a:r>
            <a:r>
              <a:rPr lang="en-ZA" sz="2000" dirty="0" err="1" smtClean="0"/>
              <a:t>kom</a:t>
            </a:r>
            <a:r>
              <a:rPr lang="en-ZA" sz="2000" dirty="0" smtClean="0"/>
              <a:t> </a:t>
            </a:r>
            <a:r>
              <a:rPr lang="en-ZA" sz="2000" dirty="0" err="1" smtClean="0"/>
              <a:t>nie</a:t>
            </a:r>
            <a:r>
              <a:rPr lang="en-ZA" sz="2000" dirty="0" smtClean="0"/>
              <a:t>; </a:t>
            </a:r>
            <a:r>
              <a:rPr lang="en-ZA" sz="2000" dirty="0" err="1" smtClean="0"/>
              <a:t>ek</a:t>
            </a:r>
            <a:r>
              <a:rPr lang="en-ZA" sz="2000" dirty="0" smtClean="0"/>
              <a:t> het </a:t>
            </a:r>
            <a:r>
              <a:rPr lang="en-ZA" sz="2000" dirty="0" err="1" smtClean="0"/>
              <a:t>baie</a:t>
            </a:r>
            <a:r>
              <a:rPr lang="en-ZA" sz="2000" dirty="0" smtClean="0"/>
              <a:t> </a:t>
            </a:r>
            <a:r>
              <a:rPr lang="en-ZA" sz="2000" dirty="0" err="1" smtClean="0"/>
              <a:t>werk</a:t>
            </a:r>
            <a:r>
              <a:rPr lang="en-ZA" sz="2000" dirty="0" smtClean="0"/>
              <a:t>.</a:t>
            </a:r>
          </a:p>
          <a:p>
            <a:pPr algn="ctr"/>
            <a:r>
              <a:rPr lang="en-ZA" sz="2000" dirty="0" smtClean="0"/>
              <a:t>(want is </a:t>
            </a:r>
            <a:r>
              <a:rPr lang="en-ZA" sz="2000" dirty="0" err="1" smtClean="0"/>
              <a:t>weggelaat</a:t>
            </a:r>
            <a:r>
              <a:rPr lang="en-ZA" sz="2000" dirty="0" smtClean="0"/>
              <a:t>)</a:t>
            </a:r>
            <a:endParaRPr lang="en-US" sz="2000" dirty="0"/>
          </a:p>
        </p:txBody>
      </p:sp>
      <p:sp>
        <p:nvSpPr>
          <p:cNvPr id="11" name="Pentagon 10"/>
          <p:cNvSpPr/>
          <p:nvPr/>
        </p:nvSpPr>
        <p:spPr>
          <a:xfrm>
            <a:off x="4495800" y="2590800"/>
            <a:ext cx="2743200" cy="1752600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000" dirty="0" err="1" smtClean="0"/>
              <a:t>Ons</a:t>
            </a:r>
            <a:r>
              <a:rPr lang="en-ZA" sz="2000" dirty="0" smtClean="0"/>
              <a:t> is in gr.8;daarom was </a:t>
            </a:r>
            <a:r>
              <a:rPr lang="en-ZA" sz="2000" dirty="0" err="1" smtClean="0"/>
              <a:t>ons</a:t>
            </a:r>
            <a:r>
              <a:rPr lang="en-ZA" sz="2000" dirty="0" smtClean="0"/>
              <a:t> </a:t>
            </a:r>
            <a:r>
              <a:rPr lang="en-ZA" sz="2000" dirty="0" err="1" smtClean="0"/>
              <a:t>gedoop</a:t>
            </a:r>
            <a:r>
              <a:rPr lang="en-ZA" sz="2000" dirty="0" smtClean="0"/>
              <a:t>.</a:t>
            </a:r>
            <a:endParaRPr lang="en-US" sz="2000" dirty="0"/>
          </a:p>
        </p:txBody>
      </p:sp>
      <p:sp>
        <p:nvSpPr>
          <p:cNvPr id="12" name="Pentagon 11"/>
          <p:cNvSpPr/>
          <p:nvPr/>
        </p:nvSpPr>
        <p:spPr>
          <a:xfrm>
            <a:off x="381000" y="2971800"/>
            <a:ext cx="2743200" cy="1752600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1447800" y="2819400"/>
            <a:ext cx="914400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V="1">
            <a:off x="5867400" y="4038600"/>
            <a:ext cx="533400" cy="5334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5486400" y="914400"/>
            <a:ext cx="762000" cy="762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44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92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92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434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Personeel</dc:creator>
  <cp:lastModifiedBy>Computer</cp:lastModifiedBy>
  <cp:revision>25</cp:revision>
  <dcterms:created xsi:type="dcterms:W3CDTF">2014-03-01T08:08:41Z</dcterms:created>
  <dcterms:modified xsi:type="dcterms:W3CDTF">2014-03-04T18:29:53Z</dcterms:modified>
</cp:coreProperties>
</file>