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4" r:id="rId8"/>
    <p:sldId id="265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Rondom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my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Dawie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Jager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1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31170"/>
          </a:xfrm>
        </p:spPr>
        <p:txBody>
          <a:bodyPr/>
          <a:lstStyle/>
          <a:p>
            <a:r>
              <a:rPr lang="en-GB" dirty="0" err="1" smtClean="0"/>
              <a:t>Strofe</a:t>
            </a:r>
            <a:r>
              <a:rPr lang="en-GB" dirty="0" smtClean="0"/>
              <a:t>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13303"/>
            <a:ext cx="10111352" cy="40625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Weer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refrein</a:t>
            </a:r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Metafoor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9</a:t>
            </a:r>
          </a:p>
          <a:p>
            <a:pPr marL="0" indent="0">
              <a:buNone/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die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blou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verwys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hartseer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wat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beleef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Herhaling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Gee die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versekering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geliefde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haarself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wees by die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ek-spreker</a:t>
            </a:r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03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07183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Strofe</a:t>
            </a:r>
            <a:r>
              <a:rPr lang="en-GB" dirty="0" smtClean="0"/>
              <a:t>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89315"/>
            <a:ext cx="10049358" cy="41865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Herhaling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refrein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r. 14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15, maar “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word “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jy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Woorde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herhaal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r.14, 16, 17, 18, 19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r.17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18: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 die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betekenis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duidelik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maak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die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spreker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haar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oral by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hê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rondom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Eienskappe</a:t>
            </a:r>
            <a:r>
              <a:rPr lang="en-GB" dirty="0" smtClean="0"/>
              <a:t> van ‘n </a:t>
            </a:r>
            <a:r>
              <a:rPr lang="en-GB" dirty="0" err="1" smtClean="0"/>
              <a:t>liriek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21790"/>
            <a:ext cx="9601196" cy="3954078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chemeClr val="tx1"/>
                </a:solidFill>
              </a:rPr>
              <a:t>Ek-spreker</a:t>
            </a:r>
            <a:endParaRPr lang="en-GB" sz="3200" b="1" dirty="0" smtClean="0">
              <a:solidFill>
                <a:schemeClr val="tx1"/>
              </a:solidFill>
            </a:endParaRPr>
          </a:p>
          <a:p>
            <a:r>
              <a:rPr lang="en-GB" sz="3200" b="1" dirty="0" smtClean="0">
                <a:solidFill>
                  <a:schemeClr val="tx1"/>
                </a:solidFill>
              </a:rPr>
              <a:t>Handel </a:t>
            </a:r>
            <a:r>
              <a:rPr lang="en-GB" sz="3200" b="1" dirty="0" err="1" smtClean="0">
                <a:solidFill>
                  <a:schemeClr val="tx1"/>
                </a:solidFill>
              </a:rPr>
              <a:t>oor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</a:rPr>
              <a:t>diep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</a:rPr>
              <a:t>gevoelens</a:t>
            </a:r>
            <a:endParaRPr lang="en-GB" sz="3200" b="1" dirty="0" smtClean="0">
              <a:solidFill>
                <a:schemeClr val="tx1"/>
              </a:solidFill>
            </a:endParaRPr>
          </a:p>
          <a:p>
            <a:r>
              <a:rPr lang="en-GB" sz="3200" b="1" dirty="0" err="1" smtClean="0">
                <a:solidFill>
                  <a:schemeClr val="tx1"/>
                </a:solidFill>
              </a:rPr>
              <a:t>Klankryk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sz="3200" b="1" dirty="0" err="1" smtClean="0">
                <a:solidFill>
                  <a:schemeClr val="tx1"/>
                </a:solidFill>
              </a:rPr>
              <a:t>Ritme</a:t>
            </a:r>
            <a:endParaRPr lang="en-GB" sz="3200" b="1" dirty="0" smtClean="0">
              <a:solidFill>
                <a:schemeClr val="tx1"/>
              </a:solidFill>
            </a:endParaRPr>
          </a:p>
          <a:p>
            <a:r>
              <a:rPr lang="en-GB" sz="3200" b="1" dirty="0" err="1" smtClean="0">
                <a:solidFill>
                  <a:schemeClr val="tx1"/>
                </a:solidFill>
              </a:rPr>
              <a:t>Baie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</a:rPr>
              <a:t>herhaling</a:t>
            </a:r>
            <a:endParaRPr lang="en-GB" sz="3200" b="1" dirty="0" smtClean="0">
              <a:solidFill>
                <a:schemeClr val="tx1"/>
              </a:solidFill>
            </a:endParaRPr>
          </a:p>
          <a:p>
            <a:r>
              <a:rPr lang="en-GB" sz="3200" b="1" dirty="0" err="1" smtClean="0">
                <a:solidFill>
                  <a:schemeClr val="tx1"/>
                </a:solidFill>
              </a:rPr>
              <a:t>Gevoelvol</a:t>
            </a:r>
            <a:r>
              <a:rPr lang="en-GB" sz="3200" b="1" dirty="0" smtClean="0">
                <a:solidFill>
                  <a:schemeClr val="tx1"/>
                </a:solidFill>
              </a:rPr>
              <a:t> (emotional)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4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1822" y="1115878"/>
            <a:ext cx="80901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tyd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vat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hierdie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endParaRPr lang="en-GB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tyd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vat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hierdie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endParaRPr lang="en-GB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want die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haastigheid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my</a:t>
            </a:r>
          </a:p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het my al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veels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veel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endParaRPr lang="en-GB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ondergekry</a:t>
            </a:r>
            <a:endParaRPr lang="en-GB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ondergekry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369804" y="3580109"/>
            <a:ext cx="5044698" cy="2588216"/>
          </a:xfrm>
          <a:prstGeom prst="wedgeRoundRectCallout">
            <a:avLst>
              <a:gd name="adj1" fmla="val -64456"/>
              <a:gd name="adj2" fmla="val -4980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Refrein</a:t>
            </a:r>
            <a:endParaRPr lang="en-GB" sz="24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</a:t>
            </a:r>
            <a:r>
              <a:rPr lang="en-GB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vertaling</a:t>
            </a:r>
            <a:endParaRPr lang="en-GB" sz="24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Hierdie</a:t>
            </a:r>
            <a:r>
              <a:rPr lang="en-GB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r>
              <a:rPr lang="en-GB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GB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 </a:t>
            </a:r>
            <a:r>
              <a:rPr lang="en-GB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GB" sz="24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spreker</a:t>
            </a:r>
            <a:r>
              <a:rPr lang="en-GB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24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probleem</a:t>
            </a:r>
            <a:r>
              <a:rPr lang="en-GB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GB" sz="24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Alleenplasing</a:t>
            </a:r>
            <a:r>
              <a:rPr lang="en-GB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4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herhaling</a:t>
            </a:r>
            <a:endParaRPr lang="en-GB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34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1409" y="1137078"/>
            <a:ext cx="107093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wil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tyd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vat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hierdie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tyd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vat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hierdie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sien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blou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jou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deur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bietjie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jou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oë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weet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daar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is dinge wat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jou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nog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pla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dinge wat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jy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terughou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Kom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wys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jy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jy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graag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wil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wees.</a:t>
            </a:r>
          </a:p>
          <a:p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Kom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wees net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jy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kom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wees net </a:t>
            </a:r>
            <a:r>
              <a:rPr lang="en-GB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jy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8338088" y="-283029"/>
            <a:ext cx="3487118" cy="2445043"/>
          </a:xfrm>
          <a:prstGeom prst="wedgeRoundRectCallout">
            <a:avLst>
              <a:gd name="adj1" fmla="val -159693"/>
              <a:gd name="adj2" fmla="val -41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Refrein</a:t>
            </a:r>
            <a:endParaRPr lang="en-GB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Metafoor</a:t>
            </a:r>
            <a:endParaRPr lang="en-GB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Spreker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gee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versekering</a:t>
            </a:r>
            <a:endParaRPr lang="en-GB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herhaling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8353" y="1007390"/>
            <a:ext cx="74236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jy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tyd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vat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hierdie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endParaRPr lang="en-GB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vat ‘n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rukkie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by my</a:t>
            </a:r>
          </a:p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jy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tyd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vat</a:t>
            </a:r>
          </a:p>
          <a:p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wees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rondom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my</a:t>
            </a:r>
          </a:p>
          <a:p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wees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rondom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my</a:t>
            </a:r>
          </a:p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 as 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jy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 as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jy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8632556" y="821410"/>
            <a:ext cx="2898183" cy="3518116"/>
          </a:xfrm>
          <a:prstGeom prst="wedgeRoundRectCallout">
            <a:avLst>
              <a:gd name="adj1" fmla="val -91421"/>
              <a:gd name="adj2" fmla="val 214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As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jy</a:t>
            </a:r>
            <a:endParaRPr lang="en-GB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Uitnodiging</a:t>
            </a:r>
            <a:endParaRPr lang="en-GB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Herhaling</a:t>
            </a:r>
            <a:endParaRPr lang="en-GB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maak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betekenis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duidelik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40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296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NOTAS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11825"/>
            <a:ext cx="9601196" cy="426404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iriek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tipiese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liefdeslied</a:t>
            </a:r>
            <a:endParaRPr lang="en-GB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liefde</a:t>
            </a:r>
            <a:endParaRPr lang="en-GB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Stemming: 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liries</a:t>
            </a:r>
            <a:endParaRPr lang="en-GB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Verwys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daarna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spreker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geliefde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by   </a:t>
            </a:r>
          </a:p>
          <a:p>
            <a:pPr marL="0" indent="0">
              <a:buNone/>
            </a:pPr>
            <a:r>
              <a:rPr lang="en-GB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hê</a:t>
            </a:r>
            <a:endParaRPr lang="en-GB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Bou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8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uiterlik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strofes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herhaling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GB" sz="28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innerlik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progressie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verklaring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</a:p>
          <a:p>
            <a:pPr marL="0" indent="0">
              <a:buNone/>
            </a:pPr>
            <a:r>
              <a:rPr lang="en-GB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GB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geliefde</a:t>
            </a:r>
            <a:endParaRPr lang="en-GB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GB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8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98695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TITEL: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Rondom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my (with me)</a:t>
            </a:r>
            <a:b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240153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sê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leser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spreker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haar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geliefde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naby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haar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hê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2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Refrein</a:t>
            </a:r>
            <a:r>
              <a:rPr lang="en-GB" dirty="0" smtClean="0"/>
              <a:t>: </a:t>
            </a:r>
            <a:r>
              <a:rPr lang="en-GB" dirty="0" err="1" smtClean="0"/>
              <a:t>Ek</a:t>
            </a:r>
            <a:r>
              <a:rPr lang="en-GB" dirty="0" smtClean="0"/>
              <a:t> </a:t>
            </a:r>
            <a:r>
              <a:rPr lang="en-GB" b="1" dirty="0" err="1" smtClean="0"/>
              <a:t>wil</a:t>
            </a:r>
            <a:r>
              <a:rPr lang="en-GB" b="1" dirty="0" smtClean="0"/>
              <a:t> </a:t>
            </a:r>
            <a:r>
              <a:rPr lang="en-GB" dirty="0" smtClean="0"/>
              <a:t>my </a:t>
            </a:r>
            <a:r>
              <a:rPr lang="en-GB" dirty="0" err="1" smtClean="0"/>
              <a:t>tyd</a:t>
            </a:r>
            <a:r>
              <a:rPr lang="en-GB" dirty="0" smtClean="0"/>
              <a:t> vat </a:t>
            </a:r>
            <a:r>
              <a:rPr lang="en-GB" b="1" dirty="0" err="1" smtClean="0"/>
              <a:t>hierdie</a:t>
            </a:r>
            <a:r>
              <a:rPr lang="en-GB" dirty="0" smtClean="0"/>
              <a:t> </a:t>
            </a:r>
            <a:r>
              <a:rPr lang="en-GB" dirty="0" err="1" smtClean="0"/>
              <a:t>keer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         </a:t>
            </a:r>
            <a:r>
              <a:rPr lang="en-GB" dirty="0" err="1" smtClean="0"/>
              <a:t>ek</a:t>
            </a:r>
            <a:r>
              <a:rPr lang="en-GB" dirty="0" smtClean="0"/>
              <a:t> </a:t>
            </a:r>
            <a:r>
              <a:rPr lang="en-GB" b="1" dirty="0" err="1" smtClean="0"/>
              <a:t>moet</a:t>
            </a:r>
            <a:r>
              <a:rPr lang="en-GB" b="1" dirty="0" smtClean="0"/>
              <a:t> </a:t>
            </a:r>
            <a:r>
              <a:rPr lang="en-GB" dirty="0" smtClean="0"/>
              <a:t>my </a:t>
            </a:r>
            <a:r>
              <a:rPr lang="en-GB" dirty="0" err="1" smtClean="0"/>
              <a:t>tyd</a:t>
            </a:r>
            <a:r>
              <a:rPr lang="en-GB" dirty="0" smtClean="0"/>
              <a:t> vat </a:t>
            </a:r>
            <a:r>
              <a:rPr lang="en-GB" b="1" dirty="0" err="1" smtClean="0"/>
              <a:t>hierdie</a:t>
            </a:r>
            <a:r>
              <a:rPr lang="en-GB" dirty="0" smtClean="0"/>
              <a:t> </a:t>
            </a:r>
            <a:r>
              <a:rPr lang="en-GB" dirty="0" err="1" smtClean="0"/>
              <a:t>keer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4068306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Betekenis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woorde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refrein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het my les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geleer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nou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gaan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versigtiger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stadiger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beweeg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Waarmee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gaan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stadiger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beweeg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Die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verhouding</a:t>
            </a:r>
            <a:endParaRPr lang="en-GB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Sprake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van ‘n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wilsbesluit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maar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‘n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noodsaaklikheid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hierdie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 -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lei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spreker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was by die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vorige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geleentheid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oorhaastig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2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61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STROFE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58319"/>
            <a:ext cx="9601196" cy="42175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r. 1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vom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refrein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strofe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LW: “my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tyd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vat” =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anglisisties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take my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lyk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asof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vorige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kere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anders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was: “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hierdie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keer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Alleenplasing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r.5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beklemtoon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hierdie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reëls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wat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aandui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wat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gebeur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as ‘n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mens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oorhaastig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257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489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Organic</vt:lpstr>
      <vt:lpstr>Rondom my</vt:lpstr>
      <vt:lpstr>Eienskappe van ‘n liriek</vt:lpstr>
      <vt:lpstr>PowerPoint Presentation</vt:lpstr>
      <vt:lpstr>PowerPoint Presentation</vt:lpstr>
      <vt:lpstr>PowerPoint Presentation</vt:lpstr>
      <vt:lpstr>NOTAS</vt:lpstr>
      <vt:lpstr>TITEL: Rondom my (with me) </vt:lpstr>
      <vt:lpstr>Refrein: Ek wil my tyd vat hierdie keer                ek moet my tyd vat hierdie keer</vt:lpstr>
      <vt:lpstr>STROFE 1</vt:lpstr>
      <vt:lpstr>Strofe 2</vt:lpstr>
      <vt:lpstr>Strofe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Rondom my</dc:title>
  <dc:creator>Rika Boucher</dc:creator>
  <cp:lastModifiedBy>Rika Boucher</cp:lastModifiedBy>
  <cp:revision>10</cp:revision>
  <dcterms:created xsi:type="dcterms:W3CDTF">2017-01-03T13:07:23Z</dcterms:created>
  <dcterms:modified xsi:type="dcterms:W3CDTF">2017-02-14T16:34:19Z</dcterms:modified>
</cp:coreProperties>
</file>