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59" r:id="rId5"/>
    <p:sldId id="260" r:id="rId6"/>
    <p:sldId id="262" r:id="rId7"/>
    <p:sldId id="261" r:id="rId8"/>
    <p:sldId id="263" r:id="rId9"/>
  </p:sldIdLst>
  <p:sldSz cx="9144000" cy="6858000" type="screen4x3"/>
  <p:notesSz cx="6858000" cy="9144000"/>
  <p:defaultTextStyle>
    <a:defPPr>
      <a:defRPr lang="en-US"/>
    </a:defPPr>
    <a:lvl1pPr algn="l" rtl="0" eaLnBrk="0" fontAlgn="t" hangingPunct="0">
      <a:spcBef>
        <a:spcPct val="0"/>
      </a:spcBef>
      <a:spcAft>
        <a:spcPct val="0"/>
      </a:spcAft>
      <a:defRPr sz="1600" b="1" kern="1200">
        <a:solidFill>
          <a:srgbClr val="000000"/>
        </a:solidFill>
        <a:latin typeface="Batang" panose="02030600000101010101" pitchFamily="18" charset="-127"/>
        <a:ea typeface="+mn-ea"/>
        <a:cs typeface="+mn-cs"/>
      </a:defRPr>
    </a:lvl1pPr>
    <a:lvl2pPr marL="457200" algn="l" rtl="0" eaLnBrk="0" fontAlgn="t" hangingPunct="0">
      <a:spcBef>
        <a:spcPct val="0"/>
      </a:spcBef>
      <a:spcAft>
        <a:spcPct val="0"/>
      </a:spcAft>
      <a:defRPr sz="1600" b="1" kern="1200">
        <a:solidFill>
          <a:srgbClr val="000000"/>
        </a:solidFill>
        <a:latin typeface="Batang" panose="02030600000101010101" pitchFamily="18" charset="-127"/>
        <a:ea typeface="+mn-ea"/>
        <a:cs typeface="+mn-cs"/>
      </a:defRPr>
    </a:lvl2pPr>
    <a:lvl3pPr marL="914400" algn="l" rtl="0" eaLnBrk="0" fontAlgn="t" hangingPunct="0">
      <a:spcBef>
        <a:spcPct val="0"/>
      </a:spcBef>
      <a:spcAft>
        <a:spcPct val="0"/>
      </a:spcAft>
      <a:defRPr sz="1600" b="1" kern="1200">
        <a:solidFill>
          <a:srgbClr val="000000"/>
        </a:solidFill>
        <a:latin typeface="Batang" panose="02030600000101010101" pitchFamily="18" charset="-127"/>
        <a:ea typeface="+mn-ea"/>
        <a:cs typeface="+mn-cs"/>
      </a:defRPr>
    </a:lvl3pPr>
    <a:lvl4pPr marL="1371600" algn="l" rtl="0" eaLnBrk="0" fontAlgn="t" hangingPunct="0">
      <a:spcBef>
        <a:spcPct val="0"/>
      </a:spcBef>
      <a:spcAft>
        <a:spcPct val="0"/>
      </a:spcAft>
      <a:defRPr sz="1600" b="1" kern="1200">
        <a:solidFill>
          <a:srgbClr val="000000"/>
        </a:solidFill>
        <a:latin typeface="Batang" panose="02030600000101010101" pitchFamily="18" charset="-127"/>
        <a:ea typeface="+mn-ea"/>
        <a:cs typeface="+mn-cs"/>
      </a:defRPr>
    </a:lvl4pPr>
    <a:lvl5pPr marL="1828800" algn="l" rtl="0" eaLnBrk="0" fontAlgn="t" hangingPunct="0">
      <a:spcBef>
        <a:spcPct val="0"/>
      </a:spcBef>
      <a:spcAft>
        <a:spcPct val="0"/>
      </a:spcAft>
      <a:defRPr sz="1600" b="1" kern="1200">
        <a:solidFill>
          <a:srgbClr val="000000"/>
        </a:solidFill>
        <a:latin typeface="Batang" panose="02030600000101010101" pitchFamily="18" charset="-127"/>
        <a:ea typeface="+mn-ea"/>
        <a:cs typeface="+mn-cs"/>
      </a:defRPr>
    </a:lvl5pPr>
    <a:lvl6pPr marL="2286000" algn="l" defTabSz="914400" rtl="0" eaLnBrk="1" latinLnBrk="0" hangingPunct="1">
      <a:defRPr sz="1600" b="1" kern="1200">
        <a:solidFill>
          <a:srgbClr val="000000"/>
        </a:solidFill>
        <a:latin typeface="Batang" panose="02030600000101010101" pitchFamily="18" charset="-127"/>
        <a:ea typeface="+mn-ea"/>
        <a:cs typeface="+mn-cs"/>
      </a:defRPr>
    </a:lvl6pPr>
    <a:lvl7pPr marL="2743200" algn="l" defTabSz="914400" rtl="0" eaLnBrk="1" latinLnBrk="0" hangingPunct="1">
      <a:defRPr sz="1600" b="1" kern="1200">
        <a:solidFill>
          <a:srgbClr val="000000"/>
        </a:solidFill>
        <a:latin typeface="Batang" panose="02030600000101010101" pitchFamily="18" charset="-127"/>
        <a:ea typeface="+mn-ea"/>
        <a:cs typeface="+mn-cs"/>
      </a:defRPr>
    </a:lvl7pPr>
    <a:lvl8pPr marL="3200400" algn="l" defTabSz="914400" rtl="0" eaLnBrk="1" latinLnBrk="0" hangingPunct="1">
      <a:defRPr sz="1600" b="1" kern="1200">
        <a:solidFill>
          <a:srgbClr val="000000"/>
        </a:solidFill>
        <a:latin typeface="Batang" panose="02030600000101010101" pitchFamily="18" charset="-127"/>
        <a:ea typeface="+mn-ea"/>
        <a:cs typeface="+mn-cs"/>
      </a:defRPr>
    </a:lvl8pPr>
    <a:lvl9pPr marL="3657600" algn="l" defTabSz="914400" rtl="0" eaLnBrk="1" latinLnBrk="0" hangingPunct="1">
      <a:defRPr sz="1600" b="1" kern="1200">
        <a:solidFill>
          <a:srgbClr val="000000"/>
        </a:solidFill>
        <a:latin typeface="Batang" panose="02030600000101010101" pitchFamily="18" charset="-127"/>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5" autoAdjust="0"/>
    <p:restoredTop sz="94660"/>
  </p:normalViewPr>
  <p:slideViewPr>
    <p:cSldViewPr>
      <p:cViewPr varScale="1">
        <p:scale>
          <a:sx n="87" d="100"/>
          <a:sy n="87" d="100"/>
        </p:scale>
        <p:origin x="150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88D4FF-FAB1-4A90-88AD-B5732E2F2F51}" type="slidenum">
              <a:rPr lang="en-US"/>
              <a:pPr/>
              <a:t>‹#›</a:t>
            </a:fld>
            <a:endParaRPr lang="en-US"/>
          </a:p>
        </p:txBody>
      </p:sp>
    </p:spTree>
    <p:extLst>
      <p:ext uri="{BB962C8B-B14F-4D97-AF65-F5344CB8AC3E}">
        <p14:creationId xmlns:p14="http://schemas.microsoft.com/office/powerpoint/2010/main" val="3483722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59A92B-8B21-43EB-A026-ED5037D55483}" type="slidenum">
              <a:rPr lang="en-US"/>
              <a:pPr/>
              <a:t>‹#›</a:t>
            </a:fld>
            <a:endParaRPr lang="en-US"/>
          </a:p>
        </p:txBody>
      </p:sp>
    </p:spTree>
    <p:extLst>
      <p:ext uri="{BB962C8B-B14F-4D97-AF65-F5344CB8AC3E}">
        <p14:creationId xmlns:p14="http://schemas.microsoft.com/office/powerpoint/2010/main" val="37016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850E1A-B050-4F46-9284-1CCB72C419C9}" type="slidenum">
              <a:rPr lang="en-US"/>
              <a:pPr/>
              <a:t>‹#›</a:t>
            </a:fld>
            <a:endParaRPr lang="en-US"/>
          </a:p>
        </p:txBody>
      </p:sp>
    </p:spTree>
    <p:extLst>
      <p:ext uri="{BB962C8B-B14F-4D97-AF65-F5344CB8AC3E}">
        <p14:creationId xmlns:p14="http://schemas.microsoft.com/office/powerpoint/2010/main" val="3091826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F629C8-57F4-4553-84FE-6D7F26041C97}" type="slidenum">
              <a:rPr lang="en-US"/>
              <a:pPr/>
              <a:t>‹#›</a:t>
            </a:fld>
            <a:endParaRPr lang="en-US"/>
          </a:p>
        </p:txBody>
      </p:sp>
    </p:spTree>
    <p:extLst>
      <p:ext uri="{BB962C8B-B14F-4D97-AF65-F5344CB8AC3E}">
        <p14:creationId xmlns:p14="http://schemas.microsoft.com/office/powerpoint/2010/main" val="243744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5749CA-1FA8-42A7-97D6-B2E39D79610D}" type="slidenum">
              <a:rPr lang="en-US"/>
              <a:pPr/>
              <a:t>‹#›</a:t>
            </a:fld>
            <a:endParaRPr lang="en-US"/>
          </a:p>
        </p:txBody>
      </p:sp>
    </p:spTree>
    <p:extLst>
      <p:ext uri="{BB962C8B-B14F-4D97-AF65-F5344CB8AC3E}">
        <p14:creationId xmlns:p14="http://schemas.microsoft.com/office/powerpoint/2010/main" val="1271454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25976AE-70B6-41DB-B5EC-863A4BBDC031}" type="slidenum">
              <a:rPr lang="en-US"/>
              <a:pPr/>
              <a:t>‹#›</a:t>
            </a:fld>
            <a:endParaRPr lang="en-US"/>
          </a:p>
        </p:txBody>
      </p:sp>
    </p:spTree>
    <p:extLst>
      <p:ext uri="{BB962C8B-B14F-4D97-AF65-F5344CB8AC3E}">
        <p14:creationId xmlns:p14="http://schemas.microsoft.com/office/powerpoint/2010/main" val="1691340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37069CA-88E6-4FBB-A8B1-3674D96E40A5}" type="slidenum">
              <a:rPr lang="en-US"/>
              <a:pPr/>
              <a:t>‹#›</a:t>
            </a:fld>
            <a:endParaRPr lang="en-US"/>
          </a:p>
        </p:txBody>
      </p:sp>
    </p:spTree>
    <p:extLst>
      <p:ext uri="{BB962C8B-B14F-4D97-AF65-F5344CB8AC3E}">
        <p14:creationId xmlns:p14="http://schemas.microsoft.com/office/powerpoint/2010/main" val="3010837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B207AB5-52D0-4447-B739-47D2EA0ACCAE}" type="slidenum">
              <a:rPr lang="en-US"/>
              <a:pPr/>
              <a:t>‹#›</a:t>
            </a:fld>
            <a:endParaRPr lang="en-US"/>
          </a:p>
        </p:txBody>
      </p:sp>
    </p:spTree>
    <p:extLst>
      <p:ext uri="{BB962C8B-B14F-4D97-AF65-F5344CB8AC3E}">
        <p14:creationId xmlns:p14="http://schemas.microsoft.com/office/powerpoint/2010/main" val="74206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F9FF587-346E-4A5D-8C3C-48A23274CEB8}" type="slidenum">
              <a:rPr lang="en-US"/>
              <a:pPr/>
              <a:t>‹#›</a:t>
            </a:fld>
            <a:endParaRPr lang="en-US"/>
          </a:p>
        </p:txBody>
      </p:sp>
    </p:spTree>
    <p:extLst>
      <p:ext uri="{BB962C8B-B14F-4D97-AF65-F5344CB8AC3E}">
        <p14:creationId xmlns:p14="http://schemas.microsoft.com/office/powerpoint/2010/main" val="4165902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02C397-C0E8-45B4-B2A2-9CF7FA8940B7}" type="slidenum">
              <a:rPr lang="en-US"/>
              <a:pPr/>
              <a:t>‹#›</a:t>
            </a:fld>
            <a:endParaRPr lang="en-US"/>
          </a:p>
        </p:txBody>
      </p:sp>
    </p:spTree>
    <p:extLst>
      <p:ext uri="{BB962C8B-B14F-4D97-AF65-F5344CB8AC3E}">
        <p14:creationId xmlns:p14="http://schemas.microsoft.com/office/powerpoint/2010/main" val="3013147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2CFDA5D-A45D-4134-BD73-7261BD0F76BE}" type="slidenum">
              <a:rPr lang="en-US"/>
              <a:pPr/>
              <a:t>‹#›</a:t>
            </a:fld>
            <a:endParaRPr lang="en-US"/>
          </a:p>
        </p:txBody>
      </p:sp>
    </p:spTree>
    <p:extLst>
      <p:ext uri="{BB962C8B-B14F-4D97-AF65-F5344CB8AC3E}">
        <p14:creationId xmlns:p14="http://schemas.microsoft.com/office/powerpoint/2010/main" val="3401686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fontAlgn="base" hangingPunct="1">
              <a:defRPr sz="1400" b="0">
                <a:solidFill>
                  <a:schemeClr val="tx1"/>
                </a:solidFill>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fontAlgn="base" hangingPunct="1">
              <a:defRPr sz="1400" b="0">
                <a:solidFill>
                  <a:schemeClr val="tx1"/>
                </a:solidFill>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fontAlgn="base" hangingPunct="1">
              <a:defRPr sz="1400" b="0">
                <a:solidFill>
                  <a:schemeClr val="tx1"/>
                </a:solidFill>
              </a:defRPr>
            </a:lvl1pPr>
          </a:lstStyle>
          <a:p>
            <a:fld id="{52E794B2-E07E-41F5-9D72-4D6740582FC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Batang" panose="02030600000101010101" pitchFamily="18" charset="-127"/>
        </a:defRPr>
      </a:lvl2pPr>
      <a:lvl3pPr algn="ctr" rtl="0" fontAlgn="base">
        <a:spcBef>
          <a:spcPct val="0"/>
        </a:spcBef>
        <a:spcAft>
          <a:spcPct val="0"/>
        </a:spcAft>
        <a:defRPr sz="4400">
          <a:solidFill>
            <a:schemeClr val="tx2"/>
          </a:solidFill>
          <a:latin typeface="Batang" panose="02030600000101010101" pitchFamily="18" charset="-127"/>
        </a:defRPr>
      </a:lvl3pPr>
      <a:lvl4pPr algn="ctr" rtl="0" fontAlgn="base">
        <a:spcBef>
          <a:spcPct val="0"/>
        </a:spcBef>
        <a:spcAft>
          <a:spcPct val="0"/>
        </a:spcAft>
        <a:defRPr sz="4400">
          <a:solidFill>
            <a:schemeClr val="tx2"/>
          </a:solidFill>
          <a:latin typeface="Batang" panose="02030600000101010101" pitchFamily="18" charset="-127"/>
        </a:defRPr>
      </a:lvl4pPr>
      <a:lvl5pPr algn="ctr" rtl="0" fontAlgn="base">
        <a:spcBef>
          <a:spcPct val="0"/>
        </a:spcBef>
        <a:spcAft>
          <a:spcPct val="0"/>
        </a:spcAft>
        <a:defRPr sz="4400">
          <a:solidFill>
            <a:schemeClr val="tx2"/>
          </a:solidFill>
          <a:latin typeface="Batang" panose="02030600000101010101" pitchFamily="18" charset="-127"/>
        </a:defRPr>
      </a:lvl5pPr>
      <a:lvl6pPr marL="457200" algn="ctr" rtl="0" fontAlgn="base">
        <a:spcBef>
          <a:spcPct val="0"/>
        </a:spcBef>
        <a:spcAft>
          <a:spcPct val="0"/>
        </a:spcAft>
        <a:defRPr sz="4400">
          <a:solidFill>
            <a:schemeClr val="tx2"/>
          </a:solidFill>
          <a:latin typeface="Batang" panose="02030600000101010101" pitchFamily="18" charset="-127"/>
        </a:defRPr>
      </a:lvl6pPr>
      <a:lvl7pPr marL="914400" algn="ctr" rtl="0" fontAlgn="base">
        <a:spcBef>
          <a:spcPct val="0"/>
        </a:spcBef>
        <a:spcAft>
          <a:spcPct val="0"/>
        </a:spcAft>
        <a:defRPr sz="4400">
          <a:solidFill>
            <a:schemeClr val="tx2"/>
          </a:solidFill>
          <a:latin typeface="Batang" panose="02030600000101010101" pitchFamily="18" charset="-127"/>
        </a:defRPr>
      </a:lvl7pPr>
      <a:lvl8pPr marL="1371600" algn="ctr" rtl="0" fontAlgn="base">
        <a:spcBef>
          <a:spcPct val="0"/>
        </a:spcBef>
        <a:spcAft>
          <a:spcPct val="0"/>
        </a:spcAft>
        <a:defRPr sz="4400">
          <a:solidFill>
            <a:schemeClr val="tx2"/>
          </a:solidFill>
          <a:latin typeface="Batang" panose="02030600000101010101" pitchFamily="18" charset="-127"/>
        </a:defRPr>
      </a:lvl8pPr>
      <a:lvl9pPr marL="1828800" algn="ctr" rtl="0" fontAlgn="base">
        <a:spcBef>
          <a:spcPct val="0"/>
        </a:spcBef>
        <a:spcAft>
          <a:spcPct val="0"/>
        </a:spcAft>
        <a:defRPr sz="4400">
          <a:solidFill>
            <a:schemeClr val="tx2"/>
          </a:solidFill>
          <a:latin typeface="Batang" panose="02030600000101010101" pitchFamily="18" charset="-127"/>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WordArt 4"/>
          <p:cNvSpPr>
            <a:spLocks noChangeArrowheads="1" noChangeShapeType="1" noTextEdit="1"/>
          </p:cNvSpPr>
          <p:nvPr/>
        </p:nvSpPr>
        <p:spPr bwMode="auto">
          <a:xfrm>
            <a:off x="533400" y="228600"/>
            <a:ext cx="73152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contourClr>
                <a:srgbClr val="FFFFFF"/>
              </a:contourClr>
            </a:sp3d>
          </a:bodyPr>
          <a:lstStyle/>
          <a:p>
            <a:pPr algn="ctr"/>
            <a:r>
              <a:rPr lang="en-US" sz="2800" kern="1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panose="02020603050405020304" pitchFamily="18" charset="0"/>
                <a:cs typeface="Times New Roman" panose="02020603050405020304" pitchFamily="18" charset="0"/>
              </a:rPr>
              <a:t>DIE ARTIKEL</a:t>
            </a:r>
          </a:p>
        </p:txBody>
      </p:sp>
      <p:sp>
        <p:nvSpPr>
          <p:cNvPr id="3077" name="Text Box 5"/>
          <p:cNvSpPr txBox="1">
            <a:spLocks noChangeArrowheads="1"/>
          </p:cNvSpPr>
          <p:nvPr/>
        </p:nvSpPr>
        <p:spPr bwMode="auto">
          <a:xfrm>
            <a:off x="609600" y="1371600"/>
            <a:ext cx="71628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fontAlgn="base" hangingPunct="1">
              <a:spcBef>
                <a:spcPct val="50000"/>
              </a:spcBef>
            </a:pPr>
            <a:r>
              <a:rPr lang="en-US" sz="1800" b="0">
                <a:solidFill>
                  <a:schemeClr val="tx1"/>
                </a:solidFill>
              </a:rPr>
              <a:t>Dit is ’n skryfstuk oor ’n bepaalde onderwerp wat gewoonlik in ’n tydskrif of koerant verskyn.  Dit is ’n skryfstuk wat op feite en inligting gebaseer is. Daar is ’n ooreenkoms tussen ’n feitelike skryfstuk en ’n artikel.  Die HAT  definieer dit as ’n opstel in ’n koerant of tydskrif.</a:t>
            </a:r>
          </a:p>
        </p:txBody>
      </p:sp>
      <p:sp>
        <p:nvSpPr>
          <p:cNvPr id="3078" name="Text Box 6"/>
          <p:cNvSpPr txBox="1">
            <a:spLocks noChangeArrowheads="1"/>
          </p:cNvSpPr>
          <p:nvPr/>
        </p:nvSpPr>
        <p:spPr bwMode="auto">
          <a:xfrm>
            <a:off x="609600" y="2819400"/>
            <a:ext cx="7239000" cy="311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fontAlgn="base" hangingPunct="1">
              <a:spcBef>
                <a:spcPct val="50000"/>
              </a:spcBef>
            </a:pPr>
            <a:r>
              <a:rPr lang="en-US" sz="3600">
                <a:solidFill>
                  <a:schemeClr val="tx1"/>
                </a:solidFill>
              </a:rPr>
              <a:t>Die waarde van ’n artikel lê in die uitwerking wat dit op die leser het en nié in die uiterlike vorm nie.</a:t>
            </a:r>
          </a:p>
          <a:p>
            <a:pPr algn="ctr" eaLnBrk="1" fontAlgn="base" hangingPunct="1">
              <a:spcBef>
                <a:spcPct val="50000"/>
              </a:spcBef>
            </a:pPr>
            <a:endParaRPr lang="en-US" sz="36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fade">
                                      <p:cBhvr>
                                        <p:cTn id="7" dur="800" decel="100000"/>
                                        <p:tgtEl>
                                          <p:spTgt spid="3077"/>
                                        </p:tgtEl>
                                      </p:cBhvr>
                                    </p:animEffect>
                                    <p:anim calcmode="lin" valueType="num">
                                      <p:cBhvr>
                                        <p:cTn id="8" dur="800" decel="100000" fill="hold"/>
                                        <p:tgtEl>
                                          <p:spTgt spid="3077"/>
                                        </p:tgtEl>
                                        <p:attrNameLst>
                                          <p:attrName>style.rotation</p:attrName>
                                        </p:attrNameLst>
                                      </p:cBhvr>
                                      <p:tavLst>
                                        <p:tav tm="0">
                                          <p:val>
                                            <p:fltVal val="-90"/>
                                          </p:val>
                                        </p:tav>
                                        <p:tav tm="100000">
                                          <p:val>
                                            <p:fltVal val="0"/>
                                          </p:val>
                                        </p:tav>
                                      </p:tavLst>
                                    </p:anim>
                                    <p:anim calcmode="lin" valueType="num">
                                      <p:cBhvr>
                                        <p:cTn id="9" dur="800" decel="100000" fill="hold"/>
                                        <p:tgtEl>
                                          <p:spTgt spid="3077"/>
                                        </p:tgtEl>
                                        <p:attrNameLst>
                                          <p:attrName>ppt_x</p:attrName>
                                        </p:attrNameLst>
                                      </p:cBhvr>
                                      <p:tavLst>
                                        <p:tav tm="0">
                                          <p:val>
                                            <p:strVal val="#ppt_x+0.4"/>
                                          </p:val>
                                        </p:tav>
                                        <p:tav tm="100000">
                                          <p:val>
                                            <p:strVal val="#ppt_x-0.05"/>
                                          </p:val>
                                        </p:tav>
                                      </p:tavLst>
                                    </p:anim>
                                    <p:anim calcmode="lin" valueType="num">
                                      <p:cBhvr>
                                        <p:cTn id="10" dur="800" decel="100000" fill="hold"/>
                                        <p:tgtEl>
                                          <p:spTgt spid="307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07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077"/>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3078"/>
                                        </p:tgtEl>
                                        <p:attrNameLst>
                                          <p:attrName>style.visibility</p:attrName>
                                        </p:attrNameLst>
                                      </p:cBhvr>
                                      <p:to>
                                        <p:strVal val="visible"/>
                                      </p:to>
                                    </p:set>
                                    <p:anim calcmode="lin" valueType="num">
                                      <p:cBhvr>
                                        <p:cTn id="17" dur="500" fill="hold"/>
                                        <p:tgtEl>
                                          <p:spTgt spid="3078"/>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3078"/>
                                        </p:tgtEl>
                                        <p:attrNameLst>
                                          <p:attrName>ppt_y</p:attrName>
                                        </p:attrNameLst>
                                      </p:cBhvr>
                                      <p:tavLst>
                                        <p:tav tm="0">
                                          <p:val>
                                            <p:strVal val="#ppt_y"/>
                                          </p:val>
                                        </p:tav>
                                        <p:tav tm="100000">
                                          <p:val>
                                            <p:strVal val="#ppt_y"/>
                                          </p:val>
                                        </p:tav>
                                      </p:tavLst>
                                    </p:anim>
                                    <p:anim calcmode="lin" valueType="num">
                                      <p:cBhvr>
                                        <p:cTn id="19" dur="500" fill="hold"/>
                                        <p:tgtEl>
                                          <p:spTgt spid="3078"/>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3078"/>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P spid="307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838200" y="152400"/>
            <a:ext cx="64770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fontAlgn="base" hangingPunct="1">
              <a:spcBef>
                <a:spcPct val="50000"/>
              </a:spcBef>
            </a:pPr>
            <a:r>
              <a:rPr lang="en-US" sz="1800" b="0">
                <a:solidFill>
                  <a:schemeClr val="tx1"/>
                </a:solidFill>
              </a:rPr>
              <a:t>HOU DIE VOLGENDE IN GEDAGTE BY DIE SKRYF VAN ’n ARTIKEL :</a:t>
            </a:r>
          </a:p>
          <a:p>
            <a:pPr eaLnBrk="1" fontAlgn="base" hangingPunct="1">
              <a:spcBef>
                <a:spcPct val="50000"/>
              </a:spcBef>
            </a:pPr>
            <a:endParaRPr lang="en-US" sz="1800" b="0">
              <a:solidFill>
                <a:schemeClr val="tx1"/>
              </a:solidFill>
            </a:endParaRPr>
          </a:p>
        </p:txBody>
      </p:sp>
      <p:sp>
        <p:nvSpPr>
          <p:cNvPr id="4102" name="Rectangle 6"/>
          <p:cNvSpPr>
            <a:spLocks noChangeArrowheads="1"/>
          </p:cNvSpPr>
          <p:nvPr/>
        </p:nvSpPr>
        <p:spPr bwMode="auto">
          <a:xfrm>
            <a:off x="304800" y="1066800"/>
            <a:ext cx="8458200" cy="5562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fontAlgn="base">
              <a:tabLst>
                <a:tab pos="177800" algn="l"/>
              </a:tabLst>
              <a:defRPr>
                <a:solidFill>
                  <a:schemeClr val="tx1"/>
                </a:solidFill>
                <a:latin typeface="Batang" panose="02030600000101010101" pitchFamily="18" charset="-127"/>
              </a:defRPr>
            </a:lvl1pPr>
            <a:lvl2pPr fontAlgn="base">
              <a:tabLst>
                <a:tab pos="177800" algn="l"/>
              </a:tabLst>
              <a:defRPr>
                <a:solidFill>
                  <a:schemeClr val="tx1"/>
                </a:solidFill>
                <a:latin typeface="Batang" panose="02030600000101010101" pitchFamily="18" charset="-127"/>
              </a:defRPr>
            </a:lvl2pPr>
            <a:lvl3pPr fontAlgn="base">
              <a:tabLst>
                <a:tab pos="177800" algn="l"/>
              </a:tabLst>
              <a:defRPr>
                <a:solidFill>
                  <a:schemeClr val="tx1"/>
                </a:solidFill>
                <a:latin typeface="Batang" panose="02030600000101010101" pitchFamily="18" charset="-127"/>
              </a:defRPr>
            </a:lvl3pPr>
            <a:lvl4pPr fontAlgn="base">
              <a:tabLst>
                <a:tab pos="177800" algn="l"/>
              </a:tabLst>
              <a:defRPr>
                <a:solidFill>
                  <a:schemeClr val="tx1"/>
                </a:solidFill>
                <a:latin typeface="Batang" panose="02030600000101010101" pitchFamily="18" charset="-127"/>
              </a:defRPr>
            </a:lvl4pPr>
            <a:lvl5pPr fontAlgn="base">
              <a:tabLst>
                <a:tab pos="177800" algn="l"/>
              </a:tabLst>
              <a:defRPr>
                <a:solidFill>
                  <a:schemeClr val="tx1"/>
                </a:solidFill>
                <a:latin typeface="Batang" panose="02030600000101010101" pitchFamily="18" charset="-127"/>
              </a:defRPr>
            </a:lvl5pPr>
            <a:lvl6pPr fontAlgn="base">
              <a:spcBef>
                <a:spcPct val="0"/>
              </a:spcBef>
              <a:spcAft>
                <a:spcPct val="0"/>
              </a:spcAft>
              <a:tabLst>
                <a:tab pos="177800" algn="l"/>
              </a:tabLst>
              <a:defRPr>
                <a:solidFill>
                  <a:schemeClr val="tx1"/>
                </a:solidFill>
                <a:latin typeface="Batang" panose="02030600000101010101" pitchFamily="18" charset="-127"/>
              </a:defRPr>
            </a:lvl6pPr>
            <a:lvl7pPr fontAlgn="base">
              <a:spcBef>
                <a:spcPct val="0"/>
              </a:spcBef>
              <a:spcAft>
                <a:spcPct val="0"/>
              </a:spcAft>
              <a:tabLst>
                <a:tab pos="177800" algn="l"/>
              </a:tabLst>
              <a:defRPr>
                <a:solidFill>
                  <a:schemeClr val="tx1"/>
                </a:solidFill>
                <a:latin typeface="Batang" panose="02030600000101010101" pitchFamily="18" charset="-127"/>
              </a:defRPr>
            </a:lvl7pPr>
            <a:lvl8pPr fontAlgn="base">
              <a:spcBef>
                <a:spcPct val="0"/>
              </a:spcBef>
              <a:spcAft>
                <a:spcPct val="0"/>
              </a:spcAft>
              <a:tabLst>
                <a:tab pos="177800" algn="l"/>
              </a:tabLst>
              <a:defRPr>
                <a:solidFill>
                  <a:schemeClr val="tx1"/>
                </a:solidFill>
                <a:latin typeface="Batang" panose="02030600000101010101" pitchFamily="18" charset="-127"/>
              </a:defRPr>
            </a:lvl8pPr>
            <a:lvl9pPr fontAlgn="base">
              <a:spcBef>
                <a:spcPct val="0"/>
              </a:spcBef>
              <a:spcAft>
                <a:spcPct val="0"/>
              </a:spcAft>
              <a:tabLst>
                <a:tab pos="177800" algn="l"/>
              </a:tabLst>
              <a:defRPr>
                <a:solidFill>
                  <a:schemeClr val="tx1"/>
                </a:solidFill>
                <a:latin typeface="Batang" panose="02030600000101010101" pitchFamily="18" charset="-127"/>
              </a:defRPr>
            </a:lvl9pPr>
          </a:lstStyle>
          <a:p>
            <a:pPr eaLnBrk="1" hangingPunct="1">
              <a:buFont typeface="Wingdings" panose="05000000000000000000" pitchFamily="2" charset="2"/>
              <a:buChar char="Ø"/>
            </a:pPr>
            <a:r>
              <a:rPr lang="en-US"/>
              <a:t>DIE TEMA OF ONDERWERP MOET INTERESSANT AANGEBIED WORD.</a:t>
            </a:r>
          </a:p>
          <a:p>
            <a:pPr eaLnBrk="1" hangingPunct="1">
              <a:buFont typeface="Wingdings" panose="05000000000000000000" pitchFamily="2" charset="2"/>
              <a:buChar char="Ø"/>
            </a:pPr>
            <a:r>
              <a:rPr lang="en-US"/>
              <a:t>DIE ONDERWERP MOET AKTUEEL WEES EN DIE LESER SE </a:t>
            </a:r>
          </a:p>
          <a:p>
            <a:pPr eaLnBrk="1" hangingPunct="1">
              <a:buFont typeface="Wingdings" panose="05000000000000000000" pitchFamily="2" charset="2"/>
              <a:buNone/>
            </a:pPr>
            <a:r>
              <a:rPr lang="en-US"/>
              <a:t>   BELANGSTELLING PRIKKEL.</a:t>
            </a:r>
          </a:p>
          <a:p>
            <a:pPr eaLnBrk="1" hangingPunct="1">
              <a:buFont typeface="Wingdings" panose="05000000000000000000" pitchFamily="2" charset="2"/>
              <a:buChar char="Ø"/>
            </a:pPr>
            <a:r>
              <a:rPr lang="en-US"/>
              <a:t>DIE OPSKRIF EN INLEIDINGS PARAGRAAF MOET DADELIK DIE AANDAG </a:t>
            </a:r>
          </a:p>
          <a:p>
            <a:pPr eaLnBrk="1" hangingPunct="1">
              <a:buFont typeface="Wingdings" panose="05000000000000000000" pitchFamily="2" charset="2"/>
              <a:buNone/>
            </a:pPr>
            <a:r>
              <a:rPr lang="en-US"/>
              <a:t>	TREK. DIE OPSKRIF MOET GEPAS WEES EN DIE </a:t>
            </a:r>
          </a:p>
          <a:p>
            <a:pPr eaLnBrk="1" hangingPunct="1">
              <a:buFont typeface="Wingdings" panose="05000000000000000000" pitchFamily="2" charset="2"/>
              <a:buNone/>
            </a:pPr>
            <a:r>
              <a:rPr lang="en-US"/>
              <a:t>	INLEIDINGS PARAGRAAF MOET DIE INHOUD ONTSLUIT.</a:t>
            </a:r>
          </a:p>
          <a:p>
            <a:pPr eaLnBrk="1" hangingPunct="1">
              <a:buFont typeface="Wingdings" panose="05000000000000000000" pitchFamily="2" charset="2"/>
              <a:buChar char="Ø"/>
            </a:pPr>
            <a:r>
              <a:rPr lang="en-US"/>
              <a:t>INLIGTING MET D.M.V. NAVORSING INGESAMEL WORD.  DIE INLIGTING </a:t>
            </a:r>
          </a:p>
          <a:p>
            <a:pPr eaLnBrk="1" hangingPunct="1">
              <a:buFont typeface="Wingdings" panose="05000000000000000000" pitchFamily="2" charset="2"/>
              <a:buNone/>
            </a:pPr>
            <a:r>
              <a:rPr lang="en-US"/>
              <a:t>	MOET LOGIES EN BETROUBAAR WEES.  DIE SKRYWER MOET ALGEHELE</a:t>
            </a:r>
          </a:p>
          <a:p>
            <a:pPr eaLnBrk="1" hangingPunct="1">
              <a:buFont typeface="Wingdings" panose="05000000000000000000" pitchFamily="2" charset="2"/>
              <a:buNone/>
            </a:pPr>
            <a:r>
              <a:rPr lang="en-US"/>
              <a:t>	WAARHEID EN PRESIESHEID VOOROP STEL.</a:t>
            </a:r>
          </a:p>
          <a:p>
            <a:pPr eaLnBrk="1" hangingPunct="1">
              <a:buFont typeface="Wingdings" panose="05000000000000000000" pitchFamily="2" charset="2"/>
              <a:buChar char="Ø"/>
            </a:pPr>
            <a:r>
              <a:rPr lang="en-US"/>
              <a:t>DIE INLIGTING MOET DUIDELIK UITEENGESIT WORD.  SUBTITELS KAN </a:t>
            </a:r>
          </a:p>
          <a:p>
            <a:pPr eaLnBrk="1" hangingPunct="1">
              <a:buFont typeface="Wingdings" panose="05000000000000000000" pitchFamily="2" charset="2"/>
              <a:buNone/>
            </a:pPr>
            <a:r>
              <a:rPr lang="en-US"/>
              <a:t>	DIE DOEL AANGEWEND WORD.  </a:t>
            </a:r>
          </a:p>
          <a:p>
            <a:pPr eaLnBrk="1" hangingPunct="1">
              <a:buFont typeface="Wingdings" panose="05000000000000000000" pitchFamily="2" charset="2"/>
              <a:buChar char="Ø"/>
            </a:pPr>
            <a:r>
              <a:rPr lang="en-US"/>
              <a:t>DIE WOORDE MOET EENVOUDIG EN VERSTAANBAAR WEES.   </a:t>
            </a:r>
          </a:p>
          <a:p>
            <a:pPr eaLnBrk="1" hangingPunct="1">
              <a:buFont typeface="Wingdings" panose="05000000000000000000" pitchFamily="2" charset="2"/>
              <a:buNone/>
            </a:pPr>
            <a:r>
              <a:rPr lang="en-US"/>
              <a:t>	TEGNIESE  EN WETENSKAPLIKE BENAMINGE MOET VERDUIDELIK </a:t>
            </a:r>
          </a:p>
          <a:p>
            <a:pPr eaLnBrk="1" hangingPunct="1">
              <a:buFont typeface="Wingdings" panose="05000000000000000000" pitchFamily="2" charset="2"/>
              <a:buNone/>
            </a:pPr>
            <a:r>
              <a:rPr lang="en-US"/>
              <a:t>	WORD.</a:t>
            </a:r>
          </a:p>
          <a:p>
            <a:pPr eaLnBrk="1" hangingPunct="1">
              <a:buFont typeface="Wingdings" panose="05000000000000000000" pitchFamily="2" charset="2"/>
              <a:buChar char="Ø"/>
            </a:pPr>
            <a:r>
              <a:rPr lang="en-US"/>
              <a:t>DIE STYL MOET MAKLIK VERSTAANBAAR EN INTERESSANT WEES.  DIE</a:t>
            </a:r>
          </a:p>
          <a:p>
            <a:pPr eaLnBrk="1" hangingPunct="1">
              <a:buFont typeface="Wingdings" panose="05000000000000000000" pitchFamily="2" charset="2"/>
              <a:buNone/>
            </a:pPr>
            <a:r>
              <a:rPr lang="en-US"/>
              <a:t>	LESER MOET DEURENTYD IN GEDAGTE GEHOU WORD.</a:t>
            </a:r>
          </a:p>
          <a:p>
            <a:pPr eaLnBrk="1" hangingPunct="1">
              <a:buFont typeface="Wingdings" panose="05000000000000000000" pitchFamily="2" charset="2"/>
              <a:buChar char="Ø"/>
            </a:pPr>
            <a:r>
              <a:rPr lang="en-US"/>
              <a:t>SORG VIR OPSPRAAKWEKKENDE FEITE.  AANHALINGS KAN MET VRUG</a:t>
            </a:r>
          </a:p>
          <a:p>
            <a:pPr eaLnBrk="1" hangingPunct="1">
              <a:buFont typeface="Wingdings" panose="05000000000000000000" pitchFamily="2" charset="2"/>
              <a:buNone/>
            </a:pPr>
            <a:r>
              <a:rPr lang="en-US"/>
              <a:t>	AANGEWEND WORD.</a:t>
            </a:r>
          </a:p>
          <a:p>
            <a:pPr eaLnBrk="1" hangingPunct="1">
              <a:buFont typeface="Wingdings" panose="05000000000000000000" pitchFamily="2" charset="2"/>
              <a:buChar char="Ø"/>
            </a:pPr>
            <a:r>
              <a:rPr lang="en-US"/>
              <a:t>DIE ARTIKEL MOET NETJIES AFGEROND WEES.  DIE SLOTPARAGRAAF </a:t>
            </a:r>
          </a:p>
          <a:p>
            <a:pPr eaLnBrk="1" hangingPunct="1">
              <a:buFont typeface="Wingdings" panose="05000000000000000000" pitchFamily="2" charset="2"/>
              <a:buNone/>
            </a:pPr>
            <a:r>
              <a:rPr lang="en-US"/>
              <a:t>	BEVAT GEWOONLIK DIE GEVOLGTREKKING WAARTOE DIE SKRYWER </a:t>
            </a:r>
          </a:p>
          <a:p>
            <a:pPr eaLnBrk="1" hangingPunct="1">
              <a:buFont typeface="Wingdings" panose="05000000000000000000" pitchFamily="2" charset="2"/>
              <a:buNone/>
            </a:pPr>
            <a:r>
              <a:rPr lang="en-US"/>
              <a:t>	GEKOM HET.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102">
                                            <p:txEl>
                                              <p:pRg st="0" end="0"/>
                                            </p:txEl>
                                          </p:spTgt>
                                        </p:tgtEl>
                                        <p:attrNameLst>
                                          <p:attrName>style.visibility</p:attrName>
                                        </p:attrNameLst>
                                      </p:cBhvr>
                                      <p:to>
                                        <p:strVal val="visible"/>
                                      </p:to>
                                    </p:set>
                                    <p:anim calcmode="lin" valueType="num">
                                      <p:cBhvr additive="base">
                                        <p:cTn id="7" dur="500" fill="hold"/>
                                        <p:tgtEl>
                                          <p:spTgt spid="410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102">
                                            <p:txEl>
                                              <p:pRg st="1" end="1"/>
                                            </p:txEl>
                                          </p:spTgt>
                                        </p:tgtEl>
                                        <p:attrNameLst>
                                          <p:attrName>style.visibility</p:attrName>
                                        </p:attrNameLst>
                                      </p:cBhvr>
                                      <p:to>
                                        <p:strVal val="visible"/>
                                      </p:to>
                                    </p:set>
                                    <p:anim calcmode="lin" valueType="num">
                                      <p:cBhvr additive="base">
                                        <p:cTn id="13" dur="500" fill="hold"/>
                                        <p:tgtEl>
                                          <p:spTgt spid="410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0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102">
                                            <p:txEl>
                                              <p:pRg st="2" end="2"/>
                                            </p:txEl>
                                          </p:spTgt>
                                        </p:tgtEl>
                                        <p:attrNameLst>
                                          <p:attrName>style.visibility</p:attrName>
                                        </p:attrNameLst>
                                      </p:cBhvr>
                                      <p:to>
                                        <p:strVal val="visible"/>
                                      </p:to>
                                    </p:set>
                                    <p:anim calcmode="lin" valueType="num">
                                      <p:cBhvr additive="base">
                                        <p:cTn id="17" dur="500" fill="hold"/>
                                        <p:tgtEl>
                                          <p:spTgt spid="410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10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4102">
                                            <p:txEl>
                                              <p:pRg st="3" end="3"/>
                                            </p:txEl>
                                          </p:spTgt>
                                        </p:tgtEl>
                                        <p:attrNameLst>
                                          <p:attrName>style.visibility</p:attrName>
                                        </p:attrNameLst>
                                      </p:cBhvr>
                                      <p:to>
                                        <p:strVal val="visible"/>
                                      </p:to>
                                    </p:set>
                                    <p:anim calcmode="lin" valueType="num">
                                      <p:cBhvr additive="base">
                                        <p:cTn id="23" dur="500" fill="hold"/>
                                        <p:tgtEl>
                                          <p:spTgt spid="410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10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102">
                                            <p:txEl>
                                              <p:pRg st="4" end="4"/>
                                            </p:txEl>
                                          </p:spTgt>
                                        </p:tgtEl>
                                        <p:attrNameLst>
                                          <p:attrName>style.visibility</p:attrName>
                                        </p:attrNameLst>
                                      </p:cBhvr>
                                      <p:to>
                                        <p:strVal val="visible"/>
                                      </p:to>
                                    </p:set>
                                    <p:anim calcmode="lin" valueType="num">
                                      <p:cBhvr additive="base">
                                        <p:cTn id="27" dur="500" fill="hold"/>
                                        <p:tgtEl>
                                          <p:spTgt spid="410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10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102">
                                            <p:txEl>
                                              <p:pRg st="5" end="5"/>
                                            </p:txEl>
                                          </p:spTgt>
                                        </p:tgtEl>
                                        <p:attrNameLst>
                                          <p:attrName>style.visibility</p:attrName>
                                        </p:attrNameLst>
                                      </p:cBhvr>
                                      <p:to>
                                        <p:strVal val="visible"/>
                                      </p:to>
                                    </p:set>
                                    <p:anim calcmode="lin" valueType="num">
                                      <p:cBhvr additive="base">
                                        <p:cTn id="31" dur="500" fill="hold"/>
                                        <p:tgtEl>
                                          <p:spTgt spid="410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10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102">
                                            <p:txEl>
                                              <p:pRg st="6" end="6"/>
                                            </p:txEl>
                                          </p:spTgt>
                                        </p:tgtEl>
                                        <p:attrNameLst>
                                          <p:attrName>style.visibility</p:attrName>
                                        </p:attrNameLst>
                                      </p:cBhvr>
                                      <p:to>
                                        <p:strVal val="visible"/>
                                      </p:to>
                                    </p:set>
                                    <p:anim calcmode="lin" valueType="num">
                                      <p:cBhvr additive="base">
                                        <p:cTn id="37" dur="500" fill="hold"/>
                                        <p:tgtEl>
                                          <p:spTgt spid="410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102">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102">
                                            <p:txEl>
                                              <p:pRg st="7" end="7"/>
                                            </p:txEl>
                                          </p:spTgt>
                                        </p:tgtEl>
                                        <p:attrNameLst>
                                          <p:attrName>style.visibility</p:attrName>
                                        </p:attrNameLst>
                                      </p:cBhvr>
                                      <p:to>
                                        <p:strVal val="visible"/>
                                      </p:to>
                                    </p:set>
                                    <p:anim calcmode="lin" valueType="num">
                                      <p:cBhvr additive="base">
                                        <p:cTn id="41" dur="500" fill="hold"/>
                                        <p:tgtEl>
                                          <p:spTgt spid="4102">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102">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102">
                                            <p:txEl>
                                              <p:pRg st="8" end="8"/>
                                            </p:txEl>
                                          </p:spTgt>
                                        </p:tgtEl>
                                        <p:attrNameLst>
                                          <p:attrName>style.visibility</p:attrName>
                                        </p:attrNameLst>
                                      </p:cBhvr>
                                      <p:to>
                                        <p:strVal val="visible"/>
                                      </p:to>
                                    </p:set>
                                    <p:anim calcmode="lin" valueType="num">
                                      <p:cBhvr additive="base">
                                        <p:cTn id="45" dur="500" fill="hold"/>
                                        <p:tgtEl>
                                          <p:spTgt spid="4102">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10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4102">
                                            <p:txEl>
                                              <p:pRg st="9" end="9"/>
                                            </p:txEl>
                                          </p:spTgt>
                                        </p:tgtEl>
                                        <p:attrNameLst>
                                          <p:attrName>style.visibility</p:attrName>
                                        </p:attrNameLst>
                                      </p:cBhvr>
                                      <p:to>
                                        <p:strVal val="visible"/>
                                      </p:to>
                                    </p:set>
                                    <p:anim calcmode="lin" valueType="num">
                                      <p:cBhvr additive="base">
                                        <p:cTn id="51" dur="500" fill="hold"/>
                                        <p:tgtEl>
                                          <p:spTgt spid="4102">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102">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102">
                                            <p:txEl>
                                              <p:pRg st="10" end="10"/>
                                            </p:txEl>
                                          </p:spTgt>
                                        </p:tgtEl>
                                        <p:attrNameLst>
                                          <p:attrName>style.visibility</p:attrName>
                                        </p:attrNameLst>
                                      </p:cBhvr>
                                      <p:to>
                                        <p:strVal val="visible"/>
                                      </p:to>
                                    </p:set>
                                    <p:anim calcmode="lin" valueType="num">
                                      <p:cBhvr additive="base">
                                        <p:cTn id="55" dur="500" fill="hold"/>
                                        <p:tgtEl>
                                          <p:spTgt spid="410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10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4102">
                                            <p:txEl>
                                              <p:pRg st="11" end="11"/>
                                            </p:txEl>
                                          </p:spTgt>
                                        </p:tgtEl>
                                        <p:attrNameLst>
                                          <p:attrName>style.visibility</p:attrName>
                                        </p:attrNameLst>
                                      </p:cBhvr>
                                      <p:to>
                                        <p:strVal val="visible"/>
                                      </p:to>
                                    </p:set>
                                    <p:anim calcmode="lin" valueType="num">
                                      <p:cBhvr additive="base">
                                        <p:cTn id="61" dur="500" fill="hold"/>
                                        <p:tgtEl>
                                          <p:spTgt spid="4102">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102">
                                            <p:txEl>
                                              <p:pRg st="11" end="11"/>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4102">
                                            <p:txEl>
                                              <p:pRg st="12" end="12"/>
                                            </p:txEl>
                                          </p:spTgt>
                                        </p:tgtEl>
                                        <p:attrNameLst>
                                          <p:attrName>style.visibility</p:attrName>
                                        </p:attrNameLst>
                                      </p:cBhvr>
                                      <p:to>
                                        <p:strVal val="visible"/>
                                      </p:to>
                                    </p:set>
                                    <p:anim calcmode="lin" valueType="num">
                                      <p:cBhvr additive="base">
                                        <p:cTn id="65" dur="500" fill="hold"/>
                                        <p:tgtEl>
                                          <p:spTgt spid="4102">
                                            <p:txEl>
                                              <p:pRg st="12" end="1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4102">
                                            <p:txEl>
                                              <p:pRg st="12" end="12"/>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4102">
                                            <p:txEl>
                                              <p:pRg st="13" end="13"/>
                                            </p:txEl>
                                          </p:spTgt>
                                        </p:tgtEl>
                                        <p:attrNameLst>
                                          <p:attrName>style.visibility</p:attrName>
                                        </p:attrNameLst>
                                      </p:cBhvr>
                                      <p:to>
                                        <p:strVal val="visible"/>
                                      </p:to>
                                    </p:set>
                                    <p:anim calcmode="lin" valueType="num">
                                      <p:cBhvr additive="base">
                                        <p:cTn id="69" dur="500" fill="hold"/>
                                        <p:tgtEl>
                                          <p:spTgt spid="4102">
                                            <p:txEl>
                                              <p:pRg st="13" end="13"/>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410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4" fill="hold" nodeType="clickEffect">
                                  <p:stCondLst>
                                    <p:cond delay="0"/>
                                  </p:stCondLst>
                                  <p:childTnLst>
                                    <p:set>
                                      <p:cBhvr>
                                        <p:cTn id="74" dur="1" fill="hold">
                                          <p:stCondLst>
                                            <p:cond delay="0"/>
                                          </p:stCondLst>
                                        </p:cTn>
                                        <p:tgtEl>
                                          <p:spTgt spid="4102">
                                            <p:txEl>
                                              <p:pRg st="14" end="14"/>
                                            </p:txEl>
                                          </p:spTgt>
                                        </p:tgtEl>
                                        <p:attrNameLst>
                                          <p:attrName>style.visibility</p:attrName>
                                        </p:attrNameLst>
                                      </p:cBhvr>
                                      <p:to>
                                        <p:strVal val="visible"/>
                                      </p:to>
                                    </p:set>
                                    <p:anim calcmode="lin" valueType="num">
                                      <p:cBhvr additive="base">
                                        <p:cTn id="75" dur="500" fill="hold"/>
                                        <p:tgtEl>
                                          <p:spTgt spid="4102">
                                            <p:txEl>
                                              <p:pRg st="14" end="14"/>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4102">
                                            <p:txEl>
                                              <p:pRg st="14" end="14"/>
                                            </p:txEl>
                                          </p:spTgt>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4102">
                                            <p:txEl>
                                              <p:pRg st="15" end="15"/>
                                            </p:txEl>
                                          </p:spTgt>
                                        </p:tgtEl>
                                        <p:attrNameLst>
                                          <p:attrName>style.visibility</p:attrName>
                                        </p:attrNameLst>
                                      </p:cBhvr>
                                      <p:to>
                                        <p:strVal val="visible"/>
                                      </p:to>
                                    </p:set>
                                    <p:anim calcmode="lin" valueType="num">
                                      <p:cBhvr additive="base">
                                        <p:cTn id="79" dur="500" fill="hold"/>
                                        <p:tgtEl>
                                          <p:spTgt spid="4102">
                                            <p:txEl>
                                              <p:pRg st="15" end="1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102">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4102">
                                            <p:txEl>
                                              <p:pRg st="16" end="16"/>
                                            </p:txEl>
                                          </p:spTgt>
                                        </p:tgtEl>
                                        <p:attrNameLst>
                                          <p:attrName>style.visibility</p:attrName>
                                        </p:attrNameLst>
                                      </p:cBhvr>
                                      <p:to>
                                        <p:strVal val="visible"/>
                                      </p:to>
                                    </p:set>
                                    <p:anim calcmode="lin" valueType="num">
                                      <p:cBhvr additive="base">
                                        <p:cTn id="85" dur="500" fill="hold"/>
                                        <p:tgtEl>
                                          <p:spTgt spid="4102">
                                            <p:txEl>
                                              <p:pRg st="16" end="1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102">
                                            <p:txEl>
                                              <p:pRg st="16" end="16"/>
                                            </p:txEl>
                                          </p:spTgt>
                                        </p:tgtEl>
                                        <p:attrNameLst>
                                          <p:attrName>ppt_y</p:attrName>
                                        </p:attrNameLst>
                                      </p:cBhvr>
                                      <p:tavLst>
                                        <p:tav tm="0">
                                          <p:val>
                                            <p:strVal val="1+#ppt_h/2"/>
                                          </p:val>
                                        </p:tav>
                                        <p:tav tm="100000">
                                          <p:val>
                                            <p:strVal val="#ppt_y"/>
                                          </p:val>
                                        </p:tav>
                                      </p:tavLst>
                                    </p:anim>
                                  </p:childTnLst>
                                </p:cTn>
                              </p:par>
                              <p:par>
                                <p:cTn id="87" presetID="2" presetClass="entr" presetSubtype="4" fill="hold" nodeType="withEffect">
                                  <p:stCondLst>
                                    <p:cond delay="0"/>
                                  </p:stCondLst>
                                  <p:childTnLst>
                                    <p:set>
                                      <p:cBhvr>
                                        <p:cTn id="88" dur="1" fill="hold">
                                          <p:stCondLst>
                                            <p:cond delay="0"/>
                                          </p:stCondLst>
                                        </p:cTn>
                                        <p:tgtEl>
                                          <p:spTgt spid="4102">
                                            <p:txEl>
                                              <p:pRg st="17" end="17"/>
                                            </p:txEl>
                                          </p:spTgt>
                                        </p:tgtEl>
                                        <p:attrNameLst>
                                          <p:attrName>style.visibility</p:attrName>
                                        </p:attrNameLst>
                                      </p:cBhvr>
                                      <p:to>
                                        <p:strVal val="visible"/>
                                      </p:to>
                                    </p:set>
                                    <p:anim calcmode="lin" valueType="num">
                                      <p:cBhvr additive="base">
                                        <p:cTn id="89" dur="500" fill="hold"/>
                                        <p:tgtEl>
                                          <p:spTgt spid="4102">
                                            <p:txEl>
                                              <p:pRg st="17" end="17"/>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4102">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2" presetClass="entr" presetSubtype="4" fill="hold" nodeType="clickEffect">
                                  <p:stCondLst>
                                    <p:cond delay="0"/>
                                  </p:stCondLst>
                                  <p:childTnLst>
                                    <p:set>
                                      <p:cBhvr>
                                        <p:cTn id="94" dur="1" fill="hold">
                                          <p:stCondLst>
                                            <p:cond delay="0"/>
                                          </p:stCondLst>
                                        </p:cTn>
                                        <p:tgtEl>
                                          <p:spTgt spid="4102">
                                            <p:txEl>
                                              <p:pRg st="18" end="18"/>
                                            </p:txEl>
                                          </p:spTgt>
                                        </p:tgtEl>
                                        <p:attrNameLst>
                                          <p:attrName>style.visibility</p:attrName>
                                        </p:attrNameLst>
                                      </p:cBhvr>
                                      <p:to>
                                        <p:strVal val="visible"/>
                                      </p:to>
                                    </p:set>
                                    <p:anim calcmode="lin" valueType="num">
                                      <p:cBhvr additive="base">
                                        <p:cTn id="95" dur="500" fill="hold"/>
                                        <p:tgtEl>
                                          <p:spTgt spid="4102">
                                            <p:txEl>
                                              <p:pRg st="18" end="18"/>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4102">
                                            <p:txEl>
                                              <p:pRg st="18" end="18"/>
                                            </p:txEl>
                                          </p:spTgt>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4102">
                                            <p:txEl>
                                              <p:pRg st="19" end="19"/>
                                            </p:txEl>
                                          </p:spTgt>
                                        </p:tgtEl>
                                        <p:attrNameLst>
                                          <p:attrName>style.visibility</p:attrName>
                                        </p:attrNameLst>
                                      </p:cBhvr>
                                      <p:to>
                                        <p:strVal val="visible"/>
                                      </p:to>
                                    </p:set>
                                    <p:anim calcmode="lin" valueType="num">
                                      <p:cBhvr additive="base">
                                        <p:cTn id="99" dur="500" fill="hold"/>
                                        <p:tgtEl>
                                          <p:spTgt spid="4102">
                                            <p:txEl>
                                              <p:pRg st="19" end="19"/>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4102">
                                            <p:txEl>
                                              <p:pRg st="19" end="19"/>
                                            </p:txEl>
                                          </p:spTgt>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0"/>
                                  </p:stCondLst>
                                  <p:childTnLst>
                                    <p:set>
                                      <p:cBhvr>
                                        <p:cTn id="102" dur="1" fill="hold">
                                          <p:stCondLst>
                                            <p:cond delay="0"/>
                                          </p:stCondLst>
                                        </p:cTn>
                                        <p:tgtEl>
                                          <p:spTgt spid="4102">
                                            <p:txEl>
                                              <p:pRg st="20" end="20"/>
                                            </p:txEl>
                                          </p:spTgt>
                                        </p:tgtEl>
                                        <p:attrNameLst>
                                          <p:attrName>style.visibility</p:attrName>
                                        </p:attrNameLst>
                                      </p:cBhvr>
                                      <p:to>
                                        <p:strVal val="visible"/>
                                      </p:to>
                                    </p:set>
                                    <p:anim calcmode="lin" valueType="num">
                                      <p:cBhvr additive="base">
                                        <p:cTn id="103" dur="500" fill="hold"/>
                                        <p:tgtEl>
                                          <p:spTgt spid="4102">
                                            <p:txEl>
                                              <p:pRg st="20" end="20"/>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102">
                                            <p:txEl>
                                              <p:pRg st="20" end="2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Konferensie-artikel%20(Tygerburg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8238" y="1181100"/>
            <a:ext cx="6867525" cy="44958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838200" y="838200"/>
            <a:ext cx="701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fontAlgn="base" hangingPunct="1">
              <a:spcBef>
                <a:spcPct val="50000"/>
              </a:spcBef>
            </a:pPr>
            <a:r>
              <a:rPr lang="en-US" sz="1800" b="0">
                <a:solidFill>
                  <a:schemeClr val="tx1"/>
                </a:solidFill>
              </a:rPr>
              <a:t>DIE ARTIKEL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457200" y="914400"/>
            <a:ext cx="822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fontAlgn="base">
              <a:tabLst>
                <a:tab pos="177800" algn="l"/>
              </a:tabLst>
              <a:defRPr>
                <a:solidFill>
                  <a:schemeClr val="tx1"/>
                </a:solidFill>
                <a:latin typeface="Batang" panose="02030600000101010101" pitchFamily="18" charset="-127"/>
              </a:defRPr>
            </a:lvl1pPr>
            <a:lvl2pPr fontAlgn="base">
              <a:tabLst>
                <a:tab pos="177800" algn="l"/>
              </a:tabLst>
              <a:defRPr>
                <a:solidFill>
                  <a:schemeClr val="tx1"/>
                </a:solidFill>
                <a:latin typeface="Batang" panose="02030600000101010101" pitchFamily="18" charset="-127"/>
              </a:defRPr>
            </a:lvl2pPr>
            <a:lvl3pPr fontAlgn="base">
              <a:tabLst>
                <a:tab pos="177800" algn="l"/>
              </a:tabLst>
              <a:defRPr>
                <a:solidFill>
                  <a:schemeClr val="tx1"/>
                </a:solidFill>
                <a:latin typeface="Batang" panose="02030600000101010101" pitchFamily="18" charset="-127"/>
              </a:defRPr>
            </a:lvl3pPr>
            <a:lvl4pPr fontAlgn="base">
              <a:tabLst>
                <a:tab pos="177800" algn="l"/>
              </a:tabLst>
              <a:defRPr>
                <a:solidFill>
                  <a:schemeClr val="tx1"/>
                </a:solidFill>
                <a:latin typeface="Batang" panose="02030600000101010101" pitchFamily="18" charset="-127"/>
              </a:defRPr>
            </a:lvl4pPr>
            <a:lvl5pPr fontAlgn="base">
              <a:tabLst>
                <a:tab pos="177800" algn="l"/>
              </a:tabLst>
              <a:defRPr>
                <a:solidFill>
                  <a:schemeClr val="tx1"/>
                </a:solidFill>
                <a:latin typeface="Batang" panose="02030600000101010101" pitchFamily="18" charset="-127"/>
              </a:defRPr>
            </a:lvl5pPr>
            <a:lvl6pPr fontAlgn="base">
              <a:spcBef>
                <a:spcPct val="0"/>
              </a:spcBef>
              <a:spcAft>
                <a:spcPct val="0"/>
              </a:spcAft>
              <a:tabLst>
                <a:tab pos="177800" algn="l"/>
              </a:tabLst>
              <a:defRPr>
                <a:solidFill>
                  <a:schemeClr val="tx1"/>
                </a:solidFill>
                <a:latin typeface="Batang" panose="02030600000101010101" pitchFamily="18" charset="-127"/>
              </a:defRPr>
            </a:lvl6pPr>
            <a:lvl7pPr fontAlgn="base">
              <a:spcBef>
                <a:spcPct val="0"/>
              </a:spcBef>
              <a:spcAft>
                <a:spcPct val="0"/>
              </a:spcAft>
              <a:tabLst>
                <a:tab pos="177800" algn="l"/>
              </a:tabLst>
              <a:defRPr>
                <a:solidFill>
                  <a:schemeClr val="tx1"/>
                </a:solidFill>
                <a:latin typeface="Batang" panose="02030600000101010101" pitchFamily="18" charset="-127"/>
              </a:defRPr>
            </a:lvl7pPr>
            <a:lvl8pPr fontAlgn="base">
              <a:spcBef>
                <a:spcPct val="0"/>
              </a:spcBef>
              <a:spcAft>
                <a:spcPct val="0"/>
              </a:spcAft>
              <a:tabLst>
                <a:tab pos="177800" algn="l"/>
              </a:tabLst>
              <a:defRPr>
                <a:solidFill>
                  <a:schemeClr val="tx1"/>
                </a:solidFill>
                <a:latin typeface="Batang" panose="02030600000101010101" pitchFamily="18" charset="-127"/>
              </a:defRPr>
            </a:lvl8pPr>
            <a:lvl9pPr fontAlgn="base">
              <a:spcBef>
                <a:spcPct val="0"/>
              </a:spcBef>
              <a:spcAft>
                <a:spcPct val="0"/>
              </a:spcAft>
              <a:tabLst>
                <a:tab pos="177800" algn="l"/>
              </a:tabLst>
              <a:defRPr>
                <a:solidFill>
                  <a:schemeClr val="tx1"/>
                </a:solidFill>
                <a:latin typeface="Batang" panose="02030600000101010101" pitchFamily="18" charset="-127"/>
              </a:defRPr>
            </a:lvl9pPr>
          </a:lstStyle>
          <a:p>
            <a:pPr eaLnBrk="1" hangingPunct="1">
              <a:spcBef>
                <a:spcPct val="50000"/>
              </a:spcBef>
              <a:buFont typeface="Wingdings" panose="05000000000000000000" pitchFamily="2" charset="2"/>
              <a:buChar char="Ø"/>
            </a:pPr>
            <a:endParaRPr lang="en-GB" sz="1800" b="0"/>
          </a:p>
        </p:txBody>
      </p:sp>
      <p:sp>
        <p:nvSpPr>
          <p:cNvPr id="6149" name="Text Box 5"/>
          <p:cNvSpPr txBox="1">
            <a:spLocks noChangeArrowheads="1"/>
          </p:cNvSpPr>
          <p:nvPr/>
        </p:nvSpPr>
        <p:spPr bwMode="auto">
          <a:xfrm>
            <a:off x="609600" y="838200"/>
            <a:ext cx="7620000"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fontAlgn="base" hangingPunct="1">
              <a:spcBef>
                <a:spcPct val="50000"/>
              </a:spcBef>
            </a:pPr>
            <a:r>
              <a:rPr lang="en-US" b="0">
                <a:solidFill>
                  <a:schemeClr val="tx1"/>
                </a:solidFill>
              </a:rPr>
              <a:t>DIE RESENSIE IS DIE BEOORDELING EN BESPREKING VAN ’n KUNSWERK.  DIT KAN ’n BOEK, ’n ROLPRENT TELEVISIEPROGRAM ’n RESTAURANT OF SELFS ’n CD WEES.  DIE RESENSENT SE TAAK IS NIE OM DIE HELE VERHAAL AAN DIE LESER TE VERTEL NIE, MAAR NET OM DIT TE BEOORDEEL EN STUKKIES INLIGTING AAN DIE LESER DEUR TE GEE OM SY BELANGSTELLING TE PRIKKEL.</a:t>
            </a:r>
          </a:p>
        </p:txBody>
      </p:sp>
      <p:sp>
        <p:nvSpPr>
          <p:cNvPr id="6150" name="WordArt 6"/>
          <p:cNvSpPr>
            <a:spLocks noChangeArrowheads="1" noChangeShapeType="1" noTextEdit="1"/>
          </p:cNvSpPr>
          <p:nvPr/>
        </p:nvSpPr>
        <p:spPr bwMode="auto">
          <a:xfrm>
            <a:off x="1752600" y="152400"/>
            <a:ext cx="5029200" cy="457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3200" kern="10">
                <a:ln w="9525">
                  <a:solidFill>
                    <a:srgbClr val="000000"/>
                  </a:solidFill>
                  <a:round/>
                  <a:headEnd/>
                  <a:tailEnd/>
                </a:ln>
                <a:solidFill>
                  <a:srgbClr val="FFFFFF"/>
                </a:solidFill>
                <a:latin typeface="Arial Black" panose="020B0A04020102020204" pitchFamily="34" charset="0"/>
              </a:rPr>
              <a:t>DIE RESENSIE</a:t>
            </a:r>
          </a:p>
        </p:txBody>
      </p:sp>
      <p:sp>
        <p:nvSpPr>
          <p:cNvPr id="6151" name="Text Box 7"/>
          <p:cNvSpPr txBox="1">
            <a:spLocks noChangeArrowheads="1"/>
          </p:cNvSpPr>
          <p:nvPr/>
        </p:nvSpPr>
        <p:spPr bwMode="auto">
          <a:xfrm>
            <a:off x="1524000" y="2438400"/>
            <a:ext cx="556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fontAlgn="base" hangingPunct="1">
              <a:spcBef>
                <a:spcPct val="50000"/>
              </a:spcBef>
            </a:pPr>
            <a:r>
              <a:rPr lang="en-US" sz="1800" b="0">
                <a:solidFill>
                  <a:schemeClr val="tx1"/>
                </a:solidFill>
              </a:rPr>
              <a:t>DIE MUSIEKRESENSIE</a:t>
            </a:r>
          </a:p>
        </p:txBody>
      </p:sp>
      <p:sp>
        <p:nvSpPr>
          <p:cNvPr id="6152" name="Rectangle 8"/>
          <p:cNvSpPr>
            <a:spLocks noChangeArrowheads="1"/>
          </p:cNvSpPr>
          <p:nvPr/>
        </p:nvSpPr>
        <p:spPr bwMode="auto">
          <a:xfrm>
            <a:off x="152400" y="2819400"/>
            <a:ext cx="8991600" cy="403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fontAlgn="base">
              <a:tabLst>
                <a:tab pos="177800" algn="l"/>
              </a:tabLst>
              <a:defRPr>
                <a:solidFill>
                  <a:schemeClr val="tx1"/>
                </a:solidFill>
                <a:latin typeface="Batang" panose="02030600000101010101" pitchFamily="18" charset="-127"/>
              </a:defRPr>
            </a:lvl1pPr>
            <a:lvl2pPr fontAlgn="base">
              <a:tabLst>
                <a:tab pos="177800" algn="l"/>
              </a:tabLst>
              <a:defRPr>
                <a:solidFill>
                  <a:schemeClr val="tx1"/>
                </a:solidFill>
                <a:latin typeface="Batang" panose="02030600000101010101" pitchFamily="18" charset="-127"/>
              </a:defRPr>
            </a:lvl2pPr>
            <a:lvl3pPr fontAlgn="base">
              <a:tabLst>
                <a:tab pos="177800" algn="l"/>
              </a:tabLst>
              <a:defRPr>
                <a:solidFill>
                  <a:schemeClr val="tx1"/>
                </a:solidFill>
                <a:latin typeface="Batang" panose="02030600000101010101" pitchFamily="18" charset="-127"/>
              </a:defRPr>
            </a:lvl3pPr>
            <a:lvl4pPr fontAlgn="base">
              <a:tabLst>
                <a:tab pos="177800" algn="l"/>
              </a:tabLst>
              <a:defRPr>
                <a:solidFill>
                  <a:schemeClr val="tx1"/>
                </a:solidFill>
                <a:latin typeface="Batang" panose="02030600000101010101" pitchFamily="18" charset="-127"/>
              </a:defRPr>
            </a:lvl4pPr>
            <a:lvl5pPr fontAlgn="base">
              <a:tabLst>
                <a:tab pos="177800" algn="l"/>
              </a:tabLst>
              <a:defRPr>
                <a:solidFill>
                  <a:schemeClr val="tx1"/>
                </a:solidFill>
                <a:latin typeface="Batang" panose="02030600000101010101" pitchFamily="18" charset="-127"/>
              </a:defRPr>
            </a:lvl5pPr>
            <a:lvl6pPr fontAlgn="base">
              <a:spcBef>
                <a:spcPct val="0"/>
              </a:spcBef>
              <a:spcAft>
                <a:spcPct val="0"/>
              </a:spcAft>
              <a:tabLst>
                <a:tab pos="177800" algn="l"/>
              </a:tabLst>
              <a:defRPr>
                <a:solidFill>
                  <a:schemeClr val="tx1"/>
                </a:solidFill>
                <a:latin typeface="Batang" panose="02030600000101010101" pitchFamily="18" charset="-127"/>
              </a:defRPr>
            </a:lvl6pPr>
            <a:lvl7pPr fontAlgn="base">
              <a:spcBef>
                <a:spcPct val="0"/>
              </a:spcBef>
              <a:spcAft>
                <a:spcPct val="0"/>
              </a:spcAft>
              <a:tabLst>
                <a:tab pos="177800" algn="l"/>
              </a:tabLst>
              <a:defRPr>
                <a:solidFill>
                  <a:schemeClr val="tx1"/>
                </a:solidFill>
                <a:latin typeface="Batang" panose="02030600000101010101" pitchFamily="18" charset="-127"/>
              </a:defRPr>
            </a:lvl7pPr>
            <a:lvl8pPr fontAlgn="base">
              <a:spcBef>
                <a:spcPct val="0"/>
              </a:spcBef>
              <a:spcAft>
                <a:spcPct val="0"/>
              </a:spcAft>
              <a:tabLst>
                <a:tab pos="177800" algn="l"/>
              </a:tabLst>
              <a:defRPr>
                <a:solidFill>
                  <a:schemeClr val="tx1"/>
                </a:solidFill>
                <a:latin typeface="Batang" panose="02030600000101010101" pitchFamily="18" charset="-127"/>
              </a:defRPr>
            </a:lvl8pPr>
            <a:lvl9pPr fontAlgn="base">
              <a:spcBef>
                <a:spcPct val="0"/>
              </a:spcBef>
              <a:spcAft>
                <a:spcPct val="0"/>
              </a:spcAft>
              <a:tabLst>
                <a:tab pos="177800" algn="l"/>
              </a:tabLst>
              <a:defRPr>
                <a:solidFill>
                  <a:schemeClr val="tx1"/>
                </a:solidFill>
                <a:latin typeface="Batang" panose="02030600000101010101" pitchFamily="18" charset="-127"/>
              </a:defRPr>
            </a:lvl9pPr>
          </a:lstStyle>
          <a:p>
            <a:pPr eaLnBrk="1" hangingPunct="1">
              <a:buFont typeface="Wingdings" panose="05000000000000000000" pitchFamily="2" charset="2"/>
              <a:buChar char="ü"/>
            </a:pPr>
            <a:r>
              <a:rPr lang="en-US"/>
              <a:t>Die resensent verskaf inligting oor nuwe CD’s wat beskikbaar is.  Die </a:t>
            </a:r>
          </a:p>
          <a:p>
            <a:pPr eaLnBrk="1" hangingPunct="1">
              <a:buFont typeface="Wingdings" panose="05000000000000000000" pitchFamily="2" charset="2"/>
              <a:buNone/>
            </a:pPr>
            <a:r>
              <a:rPr lang="en-US" sz="1800" b="0"/>
              <a:t>	</a:t>
            </a:r>
            <a:r>
              <a:rPr lang="en-US"/>
              <a:t>lesers word hierdeur op hoogte gehou van wat op die musiekmark </a:t>
            </a:r>
          </a:p>
          <a:p>
            <a:pPr eaLnBrk="1" hangingPunct="1">
              <a:buFont typeface="Wingdings" panose="05000000000000000000" pitchFamily="2" charset="2"/>
              <a:buNone/>
            </a:pPr>
            <a:r>
              <a:rPr lang="en-US"/>
              <a:t>	aangaan.</a:t>
            </a:r>
          </a:p>
          <a:p>
            <a:pPr eaLnBrk="1" hangingPunct="1">
              <a:buFont typeface="Wingdings" panose="05000000000000000000" pitchFamily="2" charset="2"/>
              <a:buChar char="ü"/>
            </a:pPr>
            <a:r>
              <a:rPr lang="en-US"/>
              <a:t>Die resensent ontleed en bepaal die waarde van die CD.  Hy is dus krities</a:t>
            </a:r>
          </a:p>
          <a:p>
            <a:pPr eaLnBrk="1" hangingPunct="1">
              <a:buFont typeface="Wingdings" panose="05000000000000000000" pitchFamily="2" charset="2"/>
              <a:buNone/>
            </a:pPr>
            <a:r>
              <a:rPr lang="en-US"/>
              <a:t>	ingestel.  Deur sy waardebepaling beïnvloed hy die lesers.</a:t>
            </a:r>
          </a:p>
          <a:p>
            <a:pPr eaLnBrk="1" hangingPunct="1">
              <a:buFont typeface="Wingdings" panose="05000000000000000000" pitchFamily="2" charset="2"/>
              <a:buChar char="ü"/>
            </a:pPr>
            <a:r>
              <a:rPr lang="en-US"/>
              <a:t>Hy vestig aandag op belangrike musiek deurbrake en help om ongewenste swak </a:t>
            </a:r>
          </a:p>
          <a:p>
            <a:pPr eaLnBrk="1" hangingPunct="1">
              <a:buFont typeface="Wingdings" panose="05000000000000000000" pitchFamily="2" charset="2"/>
              <a:buNone/>
            </a:pPr>
            <a:r>
              <a:rPr lang="en-US"/>
              <a:t>	musiek aan die kaak te stel.</a:t>
            </a:r>
          </a:p>
          <a:p>
            <a:pPr eaLnBrk="1" hangingPunct="1">
              <a:buFont typeface="Wingdings" panose="05000000000000000000" pitchFamily="2" charset="2"/>
              <a:buChar char="ü"/>
            </a:pPr>
            <a:r>
              <a:rPr lang="en-US"/>
              <a:t>’n Resensie-rubriek is gewoonlik raadgewend van aard.  Die resensent maak sekere</a:t>
            </a:r>
          </a:p>
          <a:p>
            <a:pPr eaLnBrk="1" hangingPunct="1">
              <a:buFont typeface="Wingdings" panose="05000000000000000000" pitchFamily="2" charset="2"/>
              <a:buNone/>
            </a:pPr>
            <a:r>
              <a:rPr lang="en-US"/>
              <a:t>	aanbevelings aan die publiek om die CD aan te skaf al dan nie.  ’n Positiewe of </a:t>
            </a:r>
          </a:p>
          <a:p>
            <a:pPr eaLnBrk="1" hangingPunct="1">
              <a:buFont typeface="Wingdings" panose="05000000000000000000" pitchFamily="2" charset="2"/>
              <a:buNone/>
            </a:pPr>
            <a:r>
              <a:rPr lang="en-US"/>
              <a:t>	negatiewe resensie kan dus ’n kunstenaar se CD-verkope dienooreenkomstig </a:t>
            </a:r>
          </a:p>
          <a:p>
            <a:pPr eaLnBrk="1" hangingPunct="1">
              <a:buFont typeface="Wingdings" panose="05000000000000000000" pitchFamily="2" charset="2"/>
              <a:buNone/>
            </a:pPr>
            <a:r>
              <a:rPr lang="en-US"/>
              <a:t>	beïnvloed </a:t>
            </a:r>
          </a:p>
          <a:p>
            <a:pPr eaLnBrk="1" hangingPunct="1">
              <a:buFont typeface="Wingdings" panose="05000000000000000000" pitchFamily="2" charset="2"/>
              <a:buChar char="ü"/>
            </a:pPr>
            <a:r>
              <a:rPr lang="en-US"/>
              <a:t>’n Resensent omskryf en verduidelik nuwe rigtings en kunsvorms.  Hierdeur help</a:t>
            </a:r>
          </a:p>
          <a:p>
            <a:pPr eaLnBrk="1" hangingPunct="1">
              <a:buFont typeface="Wingdings" panose="05000000000000000000" pitchFamily="2" charset="2"/>
              <a:buNone/>
            </a:pPr>
            <a:r>
              <a:rPr lang="en-US"/>
              <a:t>	die resensent die kunstenaar en word sy werk aangekondig, vertolk en verklaar en</a:t>
            </a:r>
          </a:p>
          <a:p>
            <a:pPr eaLnBrk="1" hangingPunct="1">
              <a:buFont typeface="Wingdings" panose="05000000000000000000" pitchFamily="2" charset="2"/>
              <a:buNone/>
            </a:pPr>
            <a:r>
              <a:rPr lang="en-US"/>
              <a:t>	aan Jan Publiek aangebied.</a:t>
            </a:r>
          </a:p>
          <a:p>
            <a:pPr eaLnBrk="1" hangingPunct="1">
              <a:buFont typeface="Wingdings" panose="05000000000000000000" pitchFamily="2" charset="2"/>
              <a:buNone/>
            </a:pPr>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 to="" calcmode="lin" valueType="num">
                                      <p:cBhvr>
                                        <p:cTn id="7" dur="1" fill="hold"/>
                                        <p:tgtEl>
                                          <p:spTgt spid="6149"/>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6151"/>
                                        </p:tgtEl>
                                        <p:attrNameLst>
                                          <p:attrName>style.visibility</p:attrName>
                                        </p:attrNameLst>
                                      </p:cBhvr>
                                      <p:to>
                                        <p:strVal val="visible"/>
                                      </p:to>
                                    </p:set>
                                    <p:anim calcmode="lin" valueType="num">
                                      <p:cBhvr>
                                        <p:cTn id="12" dur="500" fill="hold"/>
                                        <p:tgtEl>
                                          <p:spTgt spid="6151"/>
                                        </p:tgtEl>
                                        <p:attrNameLst>
                                          <p:attrName>ppt_w</p:attrName>
                                        </p:attrNameLst>
                                      </p:cBhvr>
                                      <p:tavLst>
                                        <p:tav tm="0">
                                          <p:val>
                                            <p:fltVal val="0"/>
                                          </p:val>
                                        </p:tav>
                                        <p:tav tm="100000">
                                          <p:val>
                                            <p:strVal val="#ppt_w"/>
                                          </p:val>
                                        </p:tav>
                                      </p:tavLst>
                                    </p:anim>
                                    <p:anim calcmode="lin" valueType="num">
                                      <p:cBhvr>
                                        <p:cTn id="13" dur="500" fill="hold"/>
                                        <p:tgtEl>
                                          <p:spTgt spid="6151"/>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nodeType="clickEffect">
                                  <p:stCondLst>
                                    <p:cond delay="0"/>
                                  </p:stCondLst>
                                  <p:childTnLst>
                                    <p:set>
                                      <p:cBhvr>
                                        <p:cTn id="17" dur="1" fill="hold">
                                          <p:stCondLst>
                                            <p:cond delay="0"/>
                                          </p:stCondLst>
                                        </p:cTn>
                                        <p:tgtEl>
                                          <p:spTgt spid="6152">
                                            <p:txEl>
                                              <p:pRg st="0" end="0"/>
                                            </p:txEl>
                                          </p:spTgt>
                                        </p:tgtEl>
                                        <p:attrNameLst>
                                          <p:attrName>style.visibility</p:attrName>
                                        </p:attrNameLst>
                                      </p:cBhvr>
                                      <p:to>
                                        <p:strVal val="visible"/>
                                      </p:to>
                                    </p:set>
                                    <p:anim to="" calcmode="lin" valueType="num">
                                      <p:cBhvr>
                                        <p:cTn id="18" dur="1" fill="hold"/>
                                        <p:tgtEl>
                                          <p:spTgt spid="6152">
                                            <p:txEl>
                                              <p:pRg st="0" end="0"/>
                                            </p:txEl>
                                          </p:spTgt>
                                        </p:tgtEl>
                                        <p:attrNameLst>
                                          <p:attrName/>
                                        </p:attrNameLst>
                                      </p:cBhvr>
                                    </p:anim>
                                  </p:childTnLst>
                                </p:cTn>
                              </p:par>
                              <p:par>
                                <p:cTn id="19" presetID="24" presetClass="entr" presetSubtype="0" fill="hold" nodeType="withEffect">
                                  <p:stCondLst>
                                    <p:cond delay="0"/>
                                  </p:stCondLst>
                                  <p:childTnLst>
                                    <p:set>
                                      <p:cBhvr>
                                        <p:cTn id="20" dur="1" fill="hold">
                                          <p:stCondLst>
                                            <p:cond delay="0"/>
                                          </p:stCondLst>
                                        </p:cTn>
                                        <p:tgtEl>
                                          <p:spTgt spid="6152">
                                            <p:txEl>
                                              <p:pRg st="1" end="1"/>
                                            </p:txEl>
                                          </p:spTgt>
                                        </p:tgtEl>
                                        <p:attrNameLst>
                                          <p:attrName>style.visibility</p:attrName>
                                        </p:attrNameLst>
                                      </p:cBhvr>
                                      <p:to>
                                        <p:strVal val="visible"/>
                                      </p:to>
                                    </p:set>
                                    <p:anim to="" calcmode="lin" valueType="num">
                                      <p:cBhvr>
                                        <p:cTn id="21" dur="1" fill="hold"/>
                                        <p:tgtEl>
                                          <p:spTgt spid="6152">
                                            <p:txEl>
                                              <p:pRg st="1" end="1"/>
                                            </p:txEl>
                                          </p:spTgt>
                                        </p:tgtEl>
                                        <p:attrNameLst>
                                          <p:attrName/>
                                        </p:attrNameLst>
                                      </p:cBhvr>
                                    </p:anim>
                                  </p:childTnLst>
                                </p:cTn>
                              </p:par>
                              <p:par>
                                <p:cTn id="22" presetID="24" presetClass="entr" presetSubtype="0" fill="hold" nodeType="withEffect">
                                  <p:stCondLst>
                                    <p:cond delay="0"/>
                                  </p:stCondLst>
                                  <p:childTnLst>
                                    <p:set>
                                      <p:cBhvr>
                                        <p:cTn id="23" dur="1" fill="hold">
                                          <p:stCondLst>
                                            <p:cond delay="0"/>
                                          </p:stCondLst>
                                        </p:cTn>
                                        <p:tgtEl>
                                          <p:spTgt spid="6152">
                                            <p:txEl>
                                              <p:pRg st="2" end="2"/>
                                            </p:txEl>
                                          </p:spTgt>
                                        </p:tgtEl>
                                        <p:attrNameLst>
                                          <p:attrName>style.visibility</p:attrName>
                                        </p:attrNameLst>
                                      </p:cBhvr>
                                      <p:to>
                                        <p:strVal val="visible"/>
                                      </p:to>
                                    </p:set>
                                    <p:anim to="" calcmode="lin" valueType="num">
                                      <p:cBhvr>
                                        <p:cTn id="24" dur="1" fill="hold"/>
                                        <p:tgtEl>
                                          <p:spTgt spid="6152">
                                            <p:txEl>
                                              <p:pRg st="2" end="2"/>
                                            </p:txEl>
                                          </p:spTgt>
                                        </p:tgtEl>
                                        <p:attrNameLst>
                                          <p:attrName/>
                                        </p:attrNameLst>
                                      </p:cBhvr>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10" fill="hold" nodeType="clickEffect">
                                  <p:stCondLst>
                                    <p:cond delay="0"/>
                                  </p:stCondLst>
                                  <p:childTnLst>
                                    <p:set>
                                      <p:cBhvr>
                                        <p:cTn id="28" dur="1" fill="hold">
                                          <p:stCondLst>
                                            <p:cond delay="0"/>
                                          </p:stCondLst>
                                        </p:cTn>
                                        <p:tgtEl>
                                          <p:spTgt spid="6152">
                                            <p:txEl>
                                              <p:pRg st="3" end="3"/>
                                            </p:txEl>
                                          </p:spTgt>
                                        </p:tgtEl>
                                        <p:attrNameLst>
                                          <p:attrName>style.visibility</p:attrName>
                                        </p:attrNameLst>
                                      </p:cBhvr>
                                      <p:to>
                                        <p:strVal val="visible"/>
                                      </p:to>
                                    </p:set>
                                    <p:anim calcmode="lin" valueType="num">
                                      <p:cBhvr>
                                        <p:cTn id="29" dur="500" fill="hold"/>
                                        <p:tgtEl>
                                          <p:spTgt spid="6152">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6152">
                                            <p:txEl>
                                              <p:pRg st="3" end="3"/>
                                            </p:txEl>
                                          </p:spTgt>
                                        </p:tgtEl>
                                        <p:attrNameLst>
                                          <p:attrName>ppt_h</p:attrName>
                                        </p:attrNameLst>
                                      </p:cBhvr>
                                      <p:tavLst>
                                        <p:tav tm="0">
                                          <p:val>
                                            <p:strVal val="#ppt_h"/>
                                          </p:val>
                                        </p:tav>
                                        <p:tav tm="100000">
                                          <p:val>
                                            <p:strVal val="#ppt_h"/>
                                          </p:val>
                                        </p:tav>
                                      </p:tavLst>
                                    </p:anim>
                                  </p:childTnLst>
                                </p:cTn>
                              </p:par>
                              <p:par>
                                <p:cTn id="31" presetID="17" presetClass="entr" presetSubtype="10" fill="hold" nodeType="withEffect">
                                  <p:stCondLst>
                                    <p:cond delay="0"/>
                                  </p:stCondLst>
                                  <p:childTnLst>
                                    <p:set>
                                      <p:cBhvr>
                                        <p:cTn id="32" dur="1" fill="hold">
                                          <p:stCondLst>
                                            <p:cond delay="0"/>
                                          </p:stCondLst>
                                        </p:cTn>
                                        <p:tgtEl>
                                          <p:spTgt spid="6152">
                                            <p:txEl>
                                              <p:pRg st="4" end="4"/>
                                            </p:txEl>
                                          </p:spTgt>
                                        </p:tgtEl>
                                        <p:attrNameLst>
                                          <p:attrName>style.visibility</p:attrName>
                                        </p:attrNameLst>
                                      </p:cBhvr>
                                      <p:to>
                                        <p:strVal val="visible"/>
                                      </p:to>
                                    </p:set>
                                    <p:anim calcmode="lin" valueType="num">
                                      <p:cBhvr>
                                        <p:cTn id="33" dur="500" fill="hold"/>
                                        <p:tgtEl>
                                          <p:spTgt spid="6152">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615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10" fill="hold" nodeType="clickEffect">
                                  <p:stCondLst>
                                    <p:cond delay="0"/>
                                  </p:stCondLst>
                                  <p:childTnLst>
                                    <p:set>
                                      <p:cBhvr>
                                        <p:cTn id="38" dur="1" fill="hold">
                                          <p:stCondLst>
                                            <p:cond delay="0"/>
                                          </p:stCondLst>
                                        </p:cTn>
                                        <p:tgtEl>
                                          <p:spTgt spid="6152">
                                            <p:txEl>
                                              <p:pRg st="5" end="5"/>
                                            </p:txEl>
                                          </p:spTgt>
                                        </p:tgtEl>
                                        <p:attrNameLst>
                                          <p:attrName>style.visibility</p:attrName>
                                        </p:attrNameLst>
                                      </p:cBhvr>
                                      <p:to>
                                        <p:strVal val="visible"/>
                                      </p:to>
                                    </p:set>
                                    <p:anim calcmode="lin" valueType="num">
                                      <p:cBhvr>
                                        <p:cTn id="39" dur="500" fill="hold"/>
                                        <p:tgtEl>
                                          <p:spTgt spid="6152">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6152">
                                            <p:txEl>
                                              <p:pRg st="5" end="5"/>
                                            </p:txEl>
                                          </p:spTgt>
                                        </p:tgtEl>
                                        <p:attrNameLst>
                                          <p:attrName>ppt_h</p:attrName>
                                        </p:attrNameLst>
                                      </p:cBhvr>
                                      <p:tavLst>
                                        <p:tav tm="0">
                                          <p:val>
                                            <p:strVal val="#ppt_h"/>
                                          </p:val>
                                        </p:tav>
                                        <p:tav tm="100000">
                                          <p:val>
                                            <p:strVal val="#ppt_h"/>
                                          </p:val>
                                        </p:tav>
                                      </p:tavLst>
                                    </p:anim>
                                  </p:childTnLst>
                                </p:cTn>
                              </p:par>
                              <p:par>
                                <p:cTn id="41" presetID="17" presetClass="entr" presetSubtype="10" fill="hold" nodeType="withEffect">
                                  <p:stCondLst>
                                    <p:cond delay="0"/>
                                  </p:stCondLst>
                                  <p:childTnLst>
                                    <p:set>
                                      <p:cBhvr>
                                        <p:cTn id="42" dur="1" fill="hold">
                                          <p:stCondLst>
                                            <p:cond delay="0"/>
                                          </p:stCondLst>
                                        </p:cTn>
                                        <p:tgtEl>
                                          <p:spTgt spid="6152">
                                            <p:txEl>
                                              <p:pRg st="6" end="6"/>
                                            </p:txEl>
                                          </p:spTgt>
                                        </p:tgtEl>
                                        <p:attrNameLst>
                                          <p:attrName>style.visibility</p:attrName>
                                        </p:attrNameLst>
                                      </p:cBhvr>
                                      <p:to>
                                        <p:strVal val="visible"/>
                                      </p:to>
                                    </p:set>
                                    <p:anim calcmode="lin" valueType="num">
                                      <p:cBhvr>
                                        <p:cTn id="43" dur="500" fill="hold"/>
                                        <p:tgtEl>
                                          <p:spTgt spid="6152">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6152">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35" presetClass="entr" presetSubtype="0" fill="hold" nodeType="clickEffect">
                                  <p:stCondLst>
                                    <p:cond delay="0"/>
                                  </p:stCondLst>
                                  <p:childTnLst>
                                    <p:set>
                                      <p:cBhvr>
                                        <p:cTn id="48" dur="1" fill="hold">
                                          <p:stCondLst>
                                            <p:cond delay="0"/>
                                          </p:stCondLst>
                                        </p:cTn>
                                        <p:tgtEl>
                                          <p:spTgt spid="6152">
                                            <p:txEl>
                                              <p:pRg st="7" end="7"/>
                                            </p:txEl>
                                          </p:spTgt>
                                        </p:tgtEl>
                                        <p:attrNameLst>
                                          <p:attrName>style.visibility</p:attrName>
                                        </p:attrNameLst>
                                      </p:cBhvr>
                                      <p:to>
                                        <p:strVal val="visible"/>
                                      </p:to>
                                    </p:set>
                                    <p:animEffect transition="in" filter="fade">
                                      <p:cBhvr>
                                        <p:cTn id="49" dur="2000"/>
                                        <p:tgtEl>
                                          <p:spTgt spid="6152">
                                            <p:txEl>
                                              <p:pRg st="7" end="7"/>
                                            </p:txEl>
                                          </p:spTgt>
                                        </p:tgtEl>
                                      </p:cBhvr>
                                    </p:animEffect>
                                    <p:anim calcmode="lin" valueType="num">
                                      <p:cBhvr>
                                        <p:cTn id="50" dur="2000" fill="hold"/>
                                        <p:tgtEl>
                                          <p:spTgt spid="6152">
                                            <p:txEl>
                                              <p:pRg st="7" end="7"/>
                                            </p:txEl>
                                          </p:spTgt>
                                        </p:tgtEl>
                                        <p:attrNameLst>
                                          <p:attrName>style.rotation</p:attrName>
                                        </p:attrNameLst>
                                      </p:cBhvr>
                                      <p:tavLst>
                                        <p:tav tm="0">
                                          <p:val>
                                            <p:fltVal val="720"/>
                                          </p:val>
                                        </p:tav>
                                        <p:tav tm="100000">
                                          <p:val>
                                            <p:fltVal val="0"/>
                                          </p:val>
                                        </p:tav>
                                      </p:tavLst>
                                    </p:anim>
                                    <p:anim calcmode="lin" valueType="num">
                                      <p:cBhvr>
                                        <p:cTn id="51" dur="2000" fill="hold"/>
                                        <p:tgtEl>
                                          <p:spTgt spid="6152">
                                            <p:txEl>
                                              <p:pRg st="7" end="7"/>
                                            </p:txEl>
                                          </p:spTgt>
                                        </p:tgtEl>
                                        <p:attrNameLst>
                                          <p:attrName>ppt_h</p:attrName>
                                        </p:attrNameLst>
                                      </p:cBhvr>
                                      <p:tavLst>
                                        <p:tav tm="0">
                                          <p:val>
                                            <p:fltVal val="0"/>
                                          </p:val>
                                        </p:tav>
                                        <p:tav tm="100000">
                                          <p:val>
                                            <p:strVal val="#ppt_h"/>
                                          </p:val>
                                        </p:tav>
                                      </p:tavLst>
                                    </p:anim>
                                    <p:anim calcmode="lin" valueType="num">
                                      <p:cBhvr>
                                        <p:cTn id="52" dur="2000" fill="hold"/>
                                        <p:tgtEl>
                                          <p:spTgt spid="6152">
                                            <p:txEl>
                                              <p:pRg st="7" end="7"/>
                                            </p:txEl>
                                          </p:spTgt>
                                        </p:tgtEl>
                                        <p:attrNameLst>
                                          <p:attrName>ppt_w</p:attrName>
                                        </p:attrNameLst>
                                      </p:cBhvr>
                                      <p:tavLst>
                                        <p:tav tm="0">
                                          <p:val>
                                            <p:fltVal val="0"/>
                                          </p:val>
                                        </p:tav>
                                        <p:tav tm="100000">
                                          <p:val>
                                            <p:strVal val="#ppt_w"/>
                                          </p:val>
                                        </p:tav>
                                      </p:tavLst>
                                    </p:anim>
                                  </p:childTnLst>
                                </p:cTn>
                              </p:par>
                              <p:par>
                                <p:cTn id="53" presetID="35" presetClass="entr" presetSubtype="0" fill="hold" nodeType="withEffect">
                                  <p:stCondLst>
                                    <p:cond delay="0"/>
                                  </p:stCondLst>
                                  <p:childTnLst>
                                    <p:set>
                                      <p:cBhvr>
                                        <p:cTn id="54" dur="1" fill="hold">
                                          <p:stCondLst>
                                            <p:cond delay="0"/>
                                          </p:stCondLst>
                                        </p:cTn>
                                        <p:tgtEl>
                                          <p:spTgt spid="6152">
                                            <p:txEl>
                                              <p:pRg st="8" end="8"/>
                                            </p:txEl>
                                          </p:spTgt>
                                        </p:tgtEl>
                                        <p:attrNameLst>
                                          <p:attrName>style.visibility</p:attrName>
                                        </p:attrNameLst>
                                      </p:cBhvr>
                                      <p:to>
                                        <p:strVal val="visible"/>
                                      </p:to>
                                    </p:set>
                                    <p:animEffect transition="in" filter="fade">
                                      <p:cBhvr>
                                        <p:cTn id="55" dur="2000"/>
                                        <p:tgtEl>
                                          <p:spTgt spid="6152">
                                            <p:txEl>
                                              <p:pRg st="8" end="8"/>
                                            </p:txEl>
                                          </p:spTgt>
                                        </p:tgtEl>
                                      </p:cBhvr>
                                    </p:animEffect>
                                    <p:anim calcmode="lin" valueType="num">
                                      <p:cBhvr>
                                        <p:cTn id="56" dur="2000" fill="hold"/>
                                        <p:tgtEl>
                                          <p:spTgt spid="6152">
                                            <p:txEl>
                                              <p:pRg st="8" end="8"/>
                                            </p:txEl>
                                          </p:spTgt>
                                        </p:tgtEl>
                                        <p:attrNameLst>
                                          <p:attrName>style.rotation</p:attrName>
                                        </p:attrNameLst>
                                      </p:cBhvr>
                                      <p:tavLst>
                                        <p:tav tm="0">
                                          <p:val>
                                            <p:fltVal val="720"/>
                                          </p:val>
                                        </p:tav>
                                        <p:tav tm="100000">
                                          <p:val>
                                            <p:fltVal val="0"/>
                                          </p:val>
                                        </p:tav>
                                      </p:tavLst>
                                    </p:anim>
                                    <p:anim calcmode="lin" valueType="num">
                                      <p:cBhvr>
                                        <p:cTn id="57" dur="2000" fill="hold"/>
                                        <p:tgtEl>
                                          <p:spTgt spid="6152">
                                            <p:txEl>
                                              <p:pRg st="8" end="8"/>
                                            </p:txEl>
                                          </p:spTgt>
                                        </p:tgtEl>
                                        <p:attrNameLst>
                                          <p:attrName>ppt_h</p:attrName>
                                        </p:attrNameLst>
                                      </p:cBhvr>
                                      <p:tavLst>
                                        <p:tav tm="0">
                                          <p:val>
                                            <p:fltVal val="0"/>
                                          </p:val>
                                        </p:tav>
                                        <p:tav tm="100000">
                                          <p:val>
                                            <p:strVal val="#ppt_h"/>
                                          </p:val>
                                        </p:tav>
                                      </p:tavLst>
                                    </p:anim>
                                    <p:anim calcmode="lin" valueType="num">
                                      <p:cBhvr>
                                        <p:cTn id="58" dur="2000" fill="hold"/>
                                        <p:tgtEl>
                                          <p:spTgt spid="6152">
                                            <p:txEl>
                                              <p:pRg st="8" end="8"/>
                                            </p:txEl>
                                          </p:spTgt>
                                        </p:tgtEl>
                                        <p:attrNameLst>
                                          <p:attrName>ppt_w</p:attrName>
                                        </p:attrNameLst>
                                      </p:cBhvr>
                                      <p:tavLst>
                                        <p:tav tm="0">
                                          <p:val>
                                            <p:fltVal val="0"/>
                                          </p:val>
                                        </p:tav>
                                        <p:tav tm="100000">
                                          <p:val>
                                            <p:strVal val="#ppt_w"/>
                                          </p:val>
                                        </p:tav>
                                      </p:tavLst>
                                    </p:anim>
                                  </p:childTnLst>
                                </p:cTn>
                              </p:par>
                              <p:par>
                                <p:cTn id="59" presetID="35" presetClass="entr" presetSubtype="0" fill="hold" nodeType="withEffect">
                                  <p:stCondLst>
                                    <p:cond delay="0"/>
                                  </p:stCondLst>
                                  <p:childTnLst>
                                    <p:set>
                                      <p:cBhvr>
                                        <p:cTn id="60" dur="1" fill="hold">
                                          <p:stCondLst>
                                            <p:cond delay="0"/>
                                          </p:stCondLst>
                                        </p:cTn>
                                        <p:tgtEl>
                                          <p:spTgt spid="6152">
                                            <p:txEl>
                                              <p:pRg st="9" end="9"/>
                                            </p:txEl>
                                          </p:spTgt>
                                        </p:tgtEl>
                                        <p:attrNameLst>
                                          <p:attrName>style.visibility</p:attrName>
                                        </p:attrNameLst>
                                      </p:cBhvr>
                                      <p:to>
                                        <p:strVal val="visible"/>
                                      </p:to>
                                    </p:set>
                                    <p:animEffect transition="in" filter="fade">
                                      <p:cBhvr>
                                        <p:cTn id="61" dur="2000"/>
                                        <p:tgtEl>
                                          <p:spTgt spid="6152">
                                            <p:txEl>
                                              <p:pRg st="9" end="9"/>
                                            </p:txEl>
                                          </p:spTgt>
                                        </p:tgtEl>
                                      </p:cBhvr>
                                    </p:animEffect>
                                    <p:anim calcmode="lin" valueType="num">
                                      <p:cBhvr>
                                        <p:cTn id="62" dur="2000" fill="hold"/>
                                        <p:tgtEl>
                                          <p:spTgt spid="6152">
                                            <p:txEl>
                                              <p:pRg st="9" end="9"/>
                                            </p:txEl>
                                          </p:spTgt>
                                        </p:tgtEl>
                                        <p:attrNameLst>
                                          <p:attrName>style.rotation</p:attrName>
                                        </p:attrNameLst>
                                      </p:cBhvr>
                                      <p:tavLst>
                                        <p:tav tm="0">
                                          <p:val>
                                            <p:fltVal val="720"/>
                                          </p:val>
                                        </p:tav>
                                        <p:tav tm="100000">
                                          <p:val>
                                            <p:fltVal val="0"/>
                                          </p:val>
                                        </p:tav>
                                      </p:tavLst>
                                    </p:anim>
                                    <p:anim calcmode="lin" valueType="num">
                                      <p:cBhvr>
                                        <p:cTn id="63" dur="2000" fill="hold"/>
                                        <p:tgtEl>
                                          <p:spTgt spid="6152">
                                            <p:txEl>
                                              <p:pRg st="9" end="9"/>
                                            </p:txEl>
                                          </p:spTgt>
                                        </p:tgtEl>
                                        <p:attrNameLst>
                                          <p:attrName>ppt_h</p:attrName>
                                        </p:attrNameLst>
                                      </p:cBhvr>
                                      <p:tavLst>
                                        <p:tav tm="0">
                                          <p:val>
                                            <p:fltVal val="0"/>
                                          </p:val>
                                        </p:tav>
                                        <p:tav tm="100000">
                                          <p:val>
                                            <p:strVal val="#ppt_h"/>
                                          </p:val>
                                        </p:tav>
                                      </p:tavLst>
                                    </p:anim>
                                    <p:anim calcmode="lin" valueType="num">
                                      <p:cBhvr>
                                        <p:cTn id="64" dur="2000" fill="hold"/>
                                        <p:tgtEl>
                                          <p:spTgt spid="6152">
                                            <p:txEl>
                                              <p:pRg st="9" end="9"/>
                                            </p:txEl>
                                          </p:spTgt>
                                        </p:tgtEl>
                                        <p:attrNameLst>
                                          <p:attrName>ppt_w</p:attrName>
                                        </p:attrNameLst>
                                      </p:cBhvr>
                                      <p:tavLst>
                                        <p:tav tm="0">
                                          <p:val>
                                            <p:fltVal val="0"/>
                                          </p:val>
                                        </p:tav>
                                        <p:tav tm="100000">
                                          <p:val>
                                            <p:strVal val="#ppt_w"/>
                                          </p:val>
                                        </p:tav>
                                      </p:tavLst>
                                    </p:anim>
                                  </p:childTnLst>
                                </p:cTn>
                              </p:par>
                              <p:par>
                                <p:cTn id="65" presetID="35" presetClass="entr" presetSubtype="0" fill="hold" nodeType="withEffect">
                                  <p:stCondLst>
                                    <p:cond delay="0"/>
                                  </p:stCondLst>
                                  <p:childTnLst>
                                    <p:set>
                                      <p:cBhvr>
                                        <p:cTn id="66" dur="1" fill="hold">
                                          <p:stCondLst>
                                            <p:cond delay="0"/>
                                          </p:stCondLst>
                                        </p:cTn>
                                        <p:tgtEl>
                                          <p:spTgt spid="6152">
                                            <p:txEl>
                                              <p:pRg st="10" end="10"/>
                                            </p:txEl>
                                          </p:spTgt>
                                        </p:tgtEl>
                                        <p:attrNameLst>
                                          <p:attrName>style.visibility</p:attrName>
                                        </p:attrNameLst>
                                      </p:cBhvr>
                                      <p:to>
                                        <p:strVal val="visible"/>
                                      </p:to>
                                    </p:set>
                                    <p:animEffect transition="in" filter="fade">
                                      <p:cBhvr>
                                        <p:cTn id="67" dur="2000"/>
                                        <p:tgtEl>
                                          <p:spTgt spid="6152">
                                            <p:txEl>
                                              <p:pRg st="10" end="10"/>
                                            </p:txEl>
                                          </p:spTgt>
                                        </p:tgtEl>
                                      </p:cBhvr>
                                    </p:animEffect>
                                    <p:anim calcmode="lin" valueType="num">
                                      <p:cBhvr>
                                        <p:cTn id="68" dur="2000" fill="hold"/>
                                        <p:tgtEl>
                                          <p:spTgt spid="6152">
                                            <p:txEl>
                                              <p:pRg st="10" end="10"/>
                                            </p:txEl>
                                          </p:spTgt>
                                        </p:tgtEl>
                                        <p:attrNameLst>
                                          <p:attrName>style.rotation</p:attrName>
                                        </p:attrNameLst>
                                      </p:cBhvr>
                                      <p:tavLst>
                                        <p:tav tm="0">
                                          <p:val>
                                            <p:fltVal val="720"/>
                                          </p:val>
                                        </p:tav>
                                        <p:tav tm="100000">
                                          <p:val>
                                            <p:fltVal val="0"/>
                                          </p:val>
                                        </p:tav>
                                      </p:tavLst>
                                    </p:anim>
                                    <p:anim calcmode="lin" valueType="num">
                                      <p:cBhvr>
                                        <p:cTn id="69" dur="2000" fill="hold"/>
                                        <p:tgtEl>
                                          <p:spTgt spid="6152">
                                            <p:txEl>
                                              <p:pRg st="10" end="10"/>
                                            </p:txEl>
                                          </p:spTgt>
                                        </p:tgtEl>
                                        <p:attrNameLst>
                                          <p:attrName>ppt_h</p:attrName>
                                        </p:attrNameLst>
                                      </p:cBhvr>
                                      <p:tavLst>
                                        <p:tav tm="0">
                                          <p:val>
                                            <p:fltVal val="0"/>
                                          </p:val>
                                        </p:tav>
                                        <p:tav tm="100000">
                                          <p:val>
                                            <p:strVal val="#ppt_h"/>
                                          </p:val>
                                        </p:tav>
                                      </p:tavLst>
                                    </p:anim>
                                    <p:anim calcmode="lin" valueType="num">
                                      <p:cBhvr>
                                        <p:cTn id="70" dur="2000" fill="hold"/>
                                        <p:tgtEl>
                                          <p:spTgt spid="6152">
                                            <p:txEl>
                                              <p:pRg st="10" end="10"/>
                                            </p:txEl>
                                          </p:spTgt>
                                        </p:tgtEl>
                                        <p:attrNameLst>
                                          <p:attrName>ppt_w</p:attrName>
                                        </p:attrNameLst>
                                      </p:cBhvr>
                                      <p:tavLst>
                                        <p:tav tm="0">
                                          <p:val>
                                            <p:fltVal val="0"/>
                                          </p:val>
                                        </p:tav>
                                        <p:tav tm="100000">
                                          <p:val>
                                            <p:strVal val="#ppt_w"/>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4" presetClass="entr" presetSubtype="0" fill="hold" nodeType="clickEffect">
                                  <p:stCondLst>
                                    <p:cond delay="0"/>
                                  </p:stCondLst>
                                  <p:childTnLst>
                                    <p:set>
                                      <p:cBhvr>
                                        <p:cTn id="74" dur="1" fill="hold">
                                          <p:stCondLst>
                                            <p:cond delay="0"/>
                                          </p:stCondLst>
                                        </p:cTn>
                                        <p:tgtEl>
                                          <p:spTgt spid="6152">
                                            <p:txEl>
                                              <p:pRg st="11" end="11"/>
                                            </p:txEl>
                                          </p:spTgt>
                                        </p:tgtEl>
                                        <p:attrNameLst>
                                          <p:attrName>style.visibility</p:attrName>
                                        </p:attrNameLst>
                                      </p:cBhvr>
                                      <p:to>
                                        <p:strVal val="visible"/>
                                      </p:to>
                                    </p:set>
                                    <p:anim to="" calcmode="lin" valueType="num">
                                      <p:cBhvr>
                                        <p:cTn id="75" dur="1" fill="hold"/>
                                        <p:tgtEl>
                                          <p:spTgt spid="6152">
                                            <p:txEl>
                                              <p:pRg st="11" end="11"/>
                                            </p:txEl>
                                          </p:spTgt>
                                        </p:tgtEl>
                                        <p:attrNameLst>
                                          <p:attrName/>
                                        </p:attrNameLst>
                                      </p:cBhvr>
                                    </p:anim>
                                  </p:childTnLst>
                                </p:cTn>
                              </p:par>
                              <p:par>
                                <p:cTn id="76" presetID="24" presetClass="entr" presetSubtype="0" fill="hold" nodeType="withEffect">
                                  <p:stCondLst>
                                    <p:cond delay="0"/>
                                  </p:stCondLst>
                                  <p:childTnLst>
                                    <p:set>
                                      <p:cBhvr>
                                        <p:cTn id="77" dur="1" fill="hold">
                                          <p:stCondLst>
                                            <p:cond delay="0"/>
                                          </p:stCondLst>
                                        </p:cTn>
                                        <p:tgtEl>
                                          <p:spTgt spid="6152">
                                            <p:txEl>
                                              <p:pRg st="12" end="12"/>
                                            </p:txEl>
                                          </p:spTgt>
                                        </p:tgtEl>
                                        <p:attrNameLst>
                                          <p:attrName>style.visibility</p:attrName>
                                        </p:attrNameLst>
                                      </p:cBhvr>
                                      <p:to>
                                        <p:strVal val="visible"/>
                                      </p:to>
                                    </p:set>
                                    <p:anim to="" calcmode="lin" valueType="num">
                                      <p:cBhvr>
                                        <p:cTn id="78" dur="1" fill="hold"/>
                                        <p:tgtEl>
                                          <p:spTgt spid="6152">
                                            <p:txEl>
                                              <p:pRg st="12" end="12"/>
                                            </p:txEl>
                                          </p:spTgt>
                                        </p:tgtEl>
                                        <p:attrNameLst>
                                          <p:attrName/>
                                        </p:attrNameLst>
                                      </p:cBhvr>
                                    </p:anim>
                                  </p:childTnLst>
                                </p:cTn>
                              </p:par>
                              <p:par>
                                <p:cTn id="79" presetID="24" presetClass="entr" presetSubtype="0" fill="hold" nodeType="withEffect">
                                  <p:stCondLst>
                                    <p:cond delay="0"/>
                                  </p:stCondLst>
                                  <p:childTnLst>
                                    <p:set>
                                      <p:cBhvr>
                                        <p:cTn id="80" dur="1" fill="hold">
                                          <p:stCondLst>
                                            <p:cond delay="0"/>
                                          </p:stCondLst>
                                        </p:cTn>
                                        <p:tgtEl>
                                          <p:spTgt spid="6152">
                                            <p:txEl>
                                              <p:pRg st="13" end="13"/>
                                            </p:txEl>
                                          </p:spTgt>
                                        </p:tgtEl>
                                        <p:attrNameLst>
                                          <p:attrName>style.visibility</p:attrName>
                                        </p:attrNameLst>
                                      </p:cBhvr>
                                      <p:to>
                                        <p:strVal val="visible"/>
                                      </p:to>
                                    </p:set>
                                    <p:anim to="" calcmode="lin" valueType="num">
                                      <p:cBhvr>
                                        <p:cTn id="81" dur="1" fill="hold"/>
                                        <p:tgtEl>
                                          <p:spTgt spid="6152">
                                            <p:txEl>
                                              <p:pRg st="13" end="1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615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914400" y="762000"/>
            <a:ext cx="731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fontAlgn="base" hangingPunct="1">
              <a:spcBef>
                <a:spcPct val="50000"/>
              </a:spcBef>
            </a:pPr>
            <a:r>
              <a:rPr lang="en-US" sz="1800" b="0">
                <a:solidFill>
                  <a:schemeClr val="tx1"/>
                </a:solidFill>
              </a:rPr>
              <a:t>IN DIE RESENSIE VAN ’N CD MOET DIE VOLGENDE OMSKRYF WORD:</a:t>
            </a:r>
          </a:p>
        </p:txBody>
      </p:sp>
      <p:sp>
        <p:nvSpPr>
          <p:cNvPr id="7173" name="Rectangle 5"/>
          <p:cNvSpPr>
            <a:spLocks noChangeArrowheads="1"/>
          </p:cNvSpPr>
          <p:nvPr/>
        </p:nvSpPr>
        <p:spPr bwMode="auto">
          <a:xfrm>
            <a:off x="152400" y="1295400"/>
            <a:ext cx="8382000" cy="5105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fontAlgn="base">
              <a:tabLst>
                <a:tab pos="292100" algn="l"/>
              </a:tabLst>
              <a:defRPr>
                <a:solidFill>
                  <a:schemeClr val="tx1"/>
                </a:solidFill>
                <a:latin typeface="Batang" panose="02030600000101010101" pitchFamily="18" charset="-127"/>
              </a:defRPr>
            </a:lvl1pPr>
            <a:lvl2pPr fontAlgn="base">
              <a:tabLst>
                <a:tab pos="292100" algn="l"/>
              </a:tabLst>
              <a:defRPr>
                <a:solidFill>
                  <a:schemeClr val="tx1"/>
                </a:solidFill>
                <a:latin typeface="Batang" panose="02030600000101010101" pitchFamily="18" charset="-127"/>
              </a:defRPr>
            </a:lvl2pPr>
            <a:lvl3pPr fontAlgn="base">
              <a:tabLst>
                <a:tab pos="292100" algn="l"/>
              </a:tabLst>
              <a:defRPr>
                <a:solidFill>
                  <a:schemeClr val="tx1"/>
                </a:solidFill>
                <a:latin typeface="Batang" panose="02030600000101010101" pitchFamily="18" charset="-127"/>
              </a:defRPr>
            </a:lvl3pPr>
            <a:lvl4pPr fontAlgn="base">
              <a:tabLst>
                <a:tab pos="292100" algn="l"/>
              </a:tabLst>
              <a:defRPr>
                <a:solidFill>
                  <a:schemeClr val="tx1"/>
                </a:solidFill>
                <a:latin typeface="Batang" panose="02030600000101010101" pitchFamily="18" charset="-127"/>
              </a:defRPr>
            </a:lvl4pPr>
            <a:lvl5pPr fontAlgn="base">
              <a:tabLst>
                <a:tab pos="292100" algn="l"/>
              </a:tabLst>
              <a:defRPr>
                <a:solidFill>
                  <a:schemeClr val="tx1"/>
                </a:solidFill>
                <a:latin typeface="Batang" panose="02030600000101010101" pitchFamily="18" charset="-127"/>
              </a:defRPr>
            </a:lvl5pPr>
            <a:lvl6pPr fontAlgn="base">
              <a:spcBef>
                <a:spcPct val="0"/>
              </a:spcBef>
              <a:spcAft>
                <a:spcPct val="0"/>
              </a:spcAft>
              <a:tabLst>
                <a:tab pos="292100" algn="l"/>
              </a:tabLst>
              <a:defRPr>
                <a:solidFill>
                  <a:schemeClr val="tx1"/>
                </a:solidFill>
                <a:latin typeface="Batang" panose="02030600000101010101" pitchFamily="18" charset="-127"/>
              </a:defRPr>
            </a:lvl6pPr>
            <a:lvl7pPr fontAlgn="base">
              <a:spcBef>
                <a:spcPct val="0"/>
              </a:spcBef>
              <a:spcAft>
                <a:spcPct val="0"/>
              </a:spcAft>
              <a:tabLst>
                <a:tab pos="292100" algn="l"/>
              </a:tabLst>
              <a:defRPr>
                <a:solidFill>
                  <a:schemeClr val="tx1"/>
                </a:solidFill>
                <a:latin typeface="Batang" panose="02030600000101010101" pitchFamily="18" charset="-127"/>
              </a:defRPr>
            </a:lvl7pPr>
            <a:lvl8pPr fontAlgn="base">
              <a:spcBef>
                <a:spcPct val="0"/>
              </a:spcBef>
              <a:spcAft>
                <a:spcPct val="0"/>
              </a:spcAft>
              <a:tabLst>
                <a:tab pos="292100" algn="l"/>
              </a:tabLst>
              <a:defRPr>
                <a:solidFill>
                  <a:schemeClr val="tx1"/>
                </a:solidFill>
                <a:latin typeface="Batang" panose="02030600000101010101" pitchFamily="18" charset="-127"/>
              </a:defRPr>
            </a:lvl8pPr>
            <a:lvl9pPr fontAlgn="base">
              <a:spcBef>
                <a:spcPct val="0"/>
              </a:spcBef>
              <a:spcAft>
                <a:spcPct val="0"/>
              </a:spcAft>
              <a:tabLst>
                <a:tab pos="292100" algn="l"/>
              </a:tabLst>
              <a:defRPr>
                <a:solidFill>
                  <a:schemeClr val="tx1"/>
                </a:solidFill>
                <a:latin typeface="Batang" panose="02030600000101010101" pitchFamily="18" charset="-127"/>
              </a:defRPr>
            </a:lvl9pPr>
          </a:lstStyle>
          <a:p>
            <a:pPr eaLnBrk="1" hangingPunct="1">
              <a:buSzPct val="150000"/>
              <a:buFont typeface="Wingdings" panose="05000000000000000000" pitchFamily="2" charset="2"/>
              <a:buChar char="q"/>
            </a:pPr>
            <a:r>
              <a:rPr lang="en-US" sz="1800" b="0"/>
              <a:t> </a:t>
            </a:r>
            <a:r>
              <a:rPr lang="en-US"/>
              <a:t>Beskryf die omslag en gee die titelsnit.  Spreek jou uit oor die geslaagdheid</a:t>
            </a:r>
          </a:p>
          <a:p>
            <a:pPr eaLnBrk="1" hangingPunct="1"/>
            <a:r>
              <a:rPr lang="en-US"/>
              <a:t>	daarvan al dan nie.</a:t>
            </a:r>
          </a:p>
          <a:p>
            <a:pPr eaLnBrk="1" hangingPunct="1"/>
            <a:endParaRPr lang="en-US"/>
          </a:p>
          <a:p>
            <a:pPr eaLnBrk="1" hangingPunct="1">
              <a:buSzPct val="135000"/>
              <a:buFont typeface="Wingdings" panose="05000000000000000000" pitchFamily="2" charset="2"/>
              <a:buChar char="q"/>
            </a:pPr>
            <a:r>
              <a:rPr lang="en-US"/>
              <a:t>Dui aan watter snit (te) uitstaande of goed is.</a:t>
            </a:r>
          </a:p>
          <a:p>
            <a:pPr eaLnBrk="1" hangingPunct="1">
              <a:buSzPct val="135000"/>
              <a:buFont typeface="Wingdings" panose="05000000000000000000" pitchFamily="2" charset="2"/>
              <a:buNone/>
            </a:pPr>
            <a:endParaRPr lang="en-US"/>
          </a:p>
          <a:p>
            <a:pPr eaLnBrk="1" hangingPunct="1">
              <a:buSzPct val="135000"/>
              <a:buFont typeface="Wingdings" panose="05000000000000000000" pitchFamily="2" charset="2"/>
              <a:buChar char="q"/>
            </a:pPr>
            <a:r>
              <a:rPr lang="en-US"/>
              <a:t>Beoordeel die liedjies in die algemeen (lirieke, melodie, ens.)</a:t>
            </a:r>
          </a:p>
          <a:p>
            <a:pPr eaLnBrk="1" hangingPunct="1">
              <a:buSzPct val="135000"/>
              <a:buFont typeface="Wingdings" panose="05000000000000000000" pitchFamily="2" charset="2"/>
              <a:buNone/>
            </a:pPr>
            <a:endParaRPr lang="en-US"/>
          </a:p>
          <a:p>
            <a:pPr eaLnBrk="1" hangingPunct="1">
              <a:buSzPct val="135000"/>
              <a:buFont typeface="Wingdings" panose="05000000000000000000" pitchFamily="2" charset="2"/>
              <a:buChar char="q"/>
            </a:pPr>
            <a:r>
              <a:rPr lang="en-US"/>
              <a:t>Gee interessante inligting oor die kunstenaar weer.</a:t>
            </a:r>
          </a:p>
          <a:p>
            <a:pPr eaLnBrk="1" hangingPunct="1">
              <a:buSzPct val="135000"/>
              <a:buFont typeface="Wingdings" panose="05000000000000000000" pitchFamily="2" charset="2"/>
              <a:buNone/>
            </a:pPr>
            <a:endParaRPr lang="en-US"/>
          </a:p>
          <a:p>
            <a:pPr eaLnBrk="1" hangingPunct="1">
              <a:buSzPct val="135000"/>
              <a:buFont typeface="Wingdings" panose="05000000000000000000" pitchFamily="2" charset="2"/>
              <a:buChar char="q"/>
            </a:pPr>
            <a:r>
              <a:rPr lang="en-US"/>
              <a:t>Vir watter teikengroep sal die CD geskik wees?  Is dit vir die jeug, volwassenes</a:t>
            </a:r>
          </a:p>
          <a:p>
            <a:pPr eaLnBrk="1" hangingPunct="1">
              <a:buSzPct val="135000"/>
              <a:buFont typeface="Wingdings" panose="05000000000000000000" pitchFamily="2" charset="2"/>
              <a:buNone/>
            </a:pPr>
            <a:r>
              <a:rPr lang="en-US"/>
              <a:t>	of vir kinders geskik.  (In wie se smaak sal dit val?)</a:t>
            </a:r>
          </a:p>
          <a:p>
            <a:pPr eaLnBrk="1" hangingPunct="1">
              <a:buSzPct val="135000"/>
              <a:buFont typeface="Wingdings" panose="05000000000000000000" pitchFamily="2" charset="2"/>
              <a:buNone/>
            </a:pPr>
            <a:endParaRPr lang="en-US"/>
          </a:p>
          <a:p>
            <a:pPr eaLnBrk="1" hangingPunct="1">
              <a:buSzPct val="135000"/>
              <a:buFont typeface="Wingdings" panose="05000000000000000000" pitchFamily="2" charset="2"/>
              <a:buChar char="q"/>
            </a:pPr>
            <a:r>
              <a:rPr lang="en-US"/>
              <a:t>Kan die CD aanbeveel word?  Motiveer waarom jy die betrokke CD so goed</a:t>
            </a:r>
          </a:p>
          <a:p>
            <a:pPr eaLnBrk="1" hangingPunct="1">
              <a:buSzPct val="135000"/>
              <a:buFont typeface="Wingdings" panose="05000000000000000000" pitchFamily="2" charset="2"/>
              <a:buNone/>
            </a:pPr>
            <a:r>
              <a:rPr lang="en-US"/>
              <a:t>	vind ?</a:t>
            </a:r>
          </a:p>
          <a:p>
            <a:pPr eaLnBrk="1" hangingPunct="1">
              <a:buSzPct val="135000"/>
              <a:buFont typeface="Wingdings" panose="05000000000000000000" pitchFamily="2" charset="2"/>
              <a:buNone/>
            </a:pPr>
            <a:endParaRPr lang="en-US"/>
          </a:p>
          <a:p>
            <a:pPr eaLnBrk="1" hangingPunct="1">
              <a:buSzPct val="135000"/>
              <a:buFont typeface="Wingdings" panose="05000000000000000000" pitchFamily="2" charset="2"/>
              <a:buNone/>
            </a:pPr>
            <a:endParaRPr lang="en-US"/>
          </a:p>
          <a:p>
            <a:pPr eaLnBrk="1" hangingPunct="1"/>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173">
                                            <p:txEl>
                                              <p:pRg st="0" end="0"/>
                                            </p:txEl>
                                          </p:spTgt>
                                        </p:tgtEl>
                                        <p:attrNameLst>
                                          <p:attrName>style.visibility</p:attrName>
                                        </p:attrNameLst>
                                      </p:cBhvr>
                                      <p:to>
                                        <p:strVal val="visible"/>
                                      </p:to>
                                    </p:set>
                                    <p:anim calcmode="discrete" valueType="clr">
                                      <p:cBhvr override="childStyle">
                                        <p:cTn id="7" dur="80"/>
                                        <p:tgtEl>
                                          <p:spTgt spid="717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17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173">
                                            <p:txEl>
                                              <p:pRg st="0" end="0"/>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7173">
                                            <p:txEl>
                                              <p:pRg st="1" end="1"/>
                                            </p:txEl>
                                          </p:spTgt>
                                        </p:tgtEl>
                                        <p:attrNameLst>
                                          <p:attrName>style.visibility</p:attrName>
                                        </p:attrNameLst>
                                      </p:cBhvr>
                                      <p:to>
                                        <p:strVal val="visible"/>
                                      </p:to>
                                    </p:set>
                                    <p:anim calcmode="discrete" valueType="clr">
                                      <p:cBhvr override="childStyle">
                                        <p:cTn id="12" dur="80"/>
                                        <p:tgtEl>
                                          <p:spTgt spid="717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7173">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7173">
                                            <p:txEl>
                                              <p:pRg st="1" end="1"/>
                                            </p:txEl>
                                          </p:spTgt>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7173">
                                            <p:txEl>
                                              <p:pRg st="3" end="3"/>
                                            </p:txEl>
                                          </p:spTgt>
                                        </p:tgtEl>
                                        <p:attrNameLst>
                                          <p:attrName>style.visibility</p:attrName>
                                        </p:attrNameLst>
                                      </p:cBhvr>
                                      <p:to>
                                        <p:strVal val="visible"/>
                                      </p:to>
                                    </p:set>
                                    <p:anim calcmode="discrete" valueType="clr">
                                      <p:cBhvr override="childStyle">
                                        <p:cTn id="19" dur="80"/>
                                        <p:tgtEl>
                                          <p:spTgt spid="717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7173">
                                            <p:txEl>
                                              <p:pRg st="3" end="3"/>
                                            </p:txEl>
                                          </p:spTgt>
                                        </p:tgtEl>
                                        <p:attrNameLst>
                                          <p:attrName>fillcolor</p:attrName>
                                        </p:attrNameLst>
                                      </p:cBhvr>
                                      <p:tavLst>
                                        <p:tav tm="0">
                                          <p:val>
                                            <p:clrVal>
                                              <a:schemeClr val="accent2"/>
                                            </p:clrVal>
                                          </p:val>
                                        </p:tav>
                                        <p:tav tm="50000">
                                          <p:val>
                                            <p:clrVal>
                                              <a:schemeClr val="hlink"/>
                                            </p:clrVal>
                                          </p:val>
                                        </p:tav>
                                      </p:tavLst>
                                    </p:anim>
                                    <p:set>
                                      <p:cBhvr>
                                        <p:cTn id="21" dur="80"/>
                                        <p:tgtEl>
                                          <p:spTgt spid="7173">
                                            <p:txEl>
                                              <p:pRg st="3" end="3"/>
                                            </p:txEl>
                                          </p:spTgt>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7173">
                                            <p:txEl>
                                              <p:pRg st="5" end="5"/>
                                            </p:txEl>
                                          </p:spTgt>
                                        </p:tgtEl>
                                        <p:attrNameLst>
                                          <p:attrName>style.visibility</p:attrName>
                                        </p:attrNameLst>
                                      </p:cBhvr>
                                      <p:to>
                                        <p:strVal val="visible"/>
                                      </p:to>
                                    </p:set>
                                    <p:anim calcmode="discrete" valueType="clr">
                                      <p:cBhvr override="childStyle">
                                        <p:cTn id="26" dur="80"/>
                                        <p:tgtEl>
                                          <p:spTgt spid="717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7173">
                                            <p:txEl>
                                              <p:pRg st="5" end="5"/>
                                            </p:txEl>
                                          </p:spTgt>
                                        </p:tgtEl>
                                        <p:attrNameLst>
                                          <p:attrName>fillcolor</p:attrName>
                                        </p:attrNameLst>
                                      </p:cBhvr>
                                      <p:tavLst>
                                        <p:tav tm="0">
                                          <p:val>
                                            <p:clrVal>
                                              <a:schemeClr val="accent2"/>
                                            </p:clrVal>
                                          </p:val>
                                        </p:tav>
                                        <p:tav tm="50000">
                                          <p:val>
                                            <p:clrVal>
                                              <a:schemeClr val="hlink"/>
                                            </p:clrVal>
                                          </p:val>
                                        </p:tav>
                                      </p:tavLst>
                                    </p:anim>
                                    <p:set>
                                      <p:cBhvr>
                                        <p:cTn id="28" dur="80"/>
                                        <p:tgtEl>
                                          <p:spTgt spid="7173">
                                            <p:txEl>
                                              <p:pRg st="5" end="5"/>
                                            </p:txEl>
                                          </p:spTgt>
                                        </p:tgtEl>
                                        <p:attrNameLst>
                                          <p:attrName>fill.type</p:attrName>
                                        </p:attrNameLst>
                                      </p:cBhvr>
                                      <p:to>
                                        <p:strVal val="solid"/>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7173">
                                            <p:txEl>
                                              <p:pRg st="7" end="7"/>
                                            </p:txEl>
                                          </p:spTgt>
                                        </p:tgtEl>
                                        <p:attrNameLst>
                                          <p:attrName>style.visibility</p:attrName>
                                        </p:attrNameLst>
                                      </p:cBhvr>
                                      <p:to>
                                        <p:strVal val="visible"/>
                                      </p:to>
                                    </p:set>
                                    <p:anim calcmode="discrete" valueType="clr">
                                      <p:cBhvr override="childStyle">
                                        <p:cTn id="33" dur="80"/>
                                        <p:tgtEl>
                                          <p:spTgt spid="717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7173">
                                            <p:txEl>
                                              <p:pRg st="7" end="7"/>
                                            </p:txEl>
                                          </p:spTgt>
                                        </p:tgtEl>
                                        <p:attrNameLst>
                                          <p:attrName>fillcolor</p:attrName>
                                        </p:attrNameLst>
                                      </p:cBhvr>
                                      <p:tavLst>
                                        <p:tav tm="0">
                                          <p:val>
                                            <p:clrVal>
                                              <a:schemeClr val="accent2"/>
                                            </p:clrVal>
                                          </p:val>
                                        </p:tav>
                                        <p:tav tm="50000">
                                          <p:val>
                                            <p:clrVal>
                                              <a:schemeClr val="hlink"/>
                                            </p:clrVal>
                                          </p:val>
                                        </p:tav>
                                      </p:tavLst>
                                    </p:anim>
                                    <p:set>
                                      <p:cBhvr>
                                        <p:cTn id="35" dur="80"/>
                                        <p:tgtEl>
                                          <p:spTgt spid="7173">
                                            <p:txEl>
                                              <p:pRg st="7" end="7"/>
                                            </p:txEl>
                                          </p:spTgt>
                                        </p:tgtEl>
                                        <p:attrNameLst>
                                          <p:attrName>fill.type</p:attrName>
                                        </p:attrNameLst>
                                      </p:cBhvr>
                                      <p:to>
                                        <p:strVal val="solid"/>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27" presetClass="entr" presetSubtype="0" fill="hold" nodeType="clickEffect">
                                  <p:stCondLst>
                                    <p:cond delay="0"/>
                                  </p:stCondLst>
                                  <p:iterate type="lt">
                                    <p:tmPct val="50000"/>
                                  </p:iterate>
                                  <p:childTnLst>
                                    <p:set>
                                      <p:cBhvr>
                                        <p:cTn id="39" dur="1" fill="hold">
                                          <p:stCondLst>
                                            <p:cond delay="0"/>
                                          </p:stCondLst>
                                        </p:cTn>
                                        <p:tgtEl>
                                          <p:spTgt spid="7173">
                                            <p:txEl>
                                              <p:pRg st="9" end="9"/>
                                            </p:txEl>
                                          </p:spTgt>
                                        </p:tgtEl>
                                        <p:attrNameLst>
                                          <p:attrName>style.visibility</p:attrName>
                                        </p:attrNameLst>
                                      </p:cBhvr>
                                      <p:to>
                                        <p:strVal val="visible"/>
                                      </p:to>
                                    </p:set>
                                    <p:anim calcmode="discrete" valueType="clr">
                                      <p:cBhvr override="childStyle">
                                        <p:cTn id="40" dur="80"/>
                                        <p:tgtEl>
                                          <p:spTgt spid="7173">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7173">
                                            <p:txEl>
                                              <p:pRg st="9" end="9"/>
                                            </p:txEl>
                                          </p:spTgt>
                                        </p:tgtEl>
                                        <p:attrNameLst>
                                          <p:attrName>fillcolor</p:attrName>
                                        </p:attrNameLst>
                                      </p:cBhvr>
                                      <p:tavLst>
                                        <p:tav tm="0">
                                          <p:val>
                                            <p:clrVal>
                                              <a:schemeClr val="accent2"/>
                                            </p:clrVal>
                                          </p:val>
                                        </p:tav>
                                        <p:tav tm="50000">
                                          <p:val>
                                            <p:clrVal>
                                              <a:schemeClr val="hlink"/>
                                            </p:clrVal>
                                          </p:val>
                                        </p:tav>
                                      </p:tavLst>
                                    </p:anim>
                                    <p:set>
                                      <p:cBhvr>
                                        <p:cTn id="42" dur="80"/>
                                        <p:tgtEl>
                                          <p:spTgt spid="7173">
                                            <p:txEl>
                                              <p:pRg st="9" end="9"/>
                                            </p:txEl>
                                          </p:spTgt>
                                        </p:tgtEl>
                                        <p:attrNameLst>
                                          <p:attrName>fill.type</p:attrName>
                                        </p:attrNameLst>
                                      </p:cBhvr>
                                      <p:to>
                                        <p:strVal val="solid"/>
                                      </p:to>
                                    </p:set>
                                  </p:childTnLst>
                                </p:cTn>
                              </p:par>
                              <p:par>
                                <p:cTn id="43" presetID="27" presetClass="entr" presetSubtype="0" fill="hold" nodeType="withEffect">
                                  <p:stCondLst>
                                    <p:cond delay="0"/>
                                  </p:stCondLst>
                                  <p:iterate type="lt">
                                    <p:tmPct val="50000"/>
                                  </p:iterate>
                                  <p:childTnLst>
                                    <p:set>
                                      <p:cBhvr>
                                        <p:cTn id="44" dur="1" fill="hold">
                                          <p:stCondLst>
                                            <p:cond delay="0"/>
                                          </p:stCondLst>
                                        </p:cTn>
                                        <p:tgtEl>
                                          <p:spTgt spid="7173">
                                            <p:txEl>
                                              <p:pRg st="10" end="10"/>
                                            </p:txEl>
                                          </p:spTgt>
                                        </p:tgtEl>
                                        <p:attrNameLst>
                                          <p:attrName>style.visibility</p:attrName>
                                        </p:attrNameLst>
                                      </p:cBhvr>
                                      <p:to>
                                        <p:strVal val="visible"/>
                                      </p:to>
                                    </p:set>
                                    <p:anim calcmode="discrete" valueType="clr">
                                      <p:cBhvr override="childStyle">
                                        <p:cTn id="45" dur="80"/>
                                        <p:tgtEl>
                                          <p:spTgt spid="7173">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7173">
                                            <p:txEl>
                                              <p:pRg st="10" end="10"/>
                                            </p:txEl>
                                          </p:spTgt>
                                        </p:tgtEl>
                                        <p:attrNameLst>
                                          <p:attrName>fillcolor</p:attrName>
                                        </p:attrNameLst>
                                      </p:cBhvr>
                                      <p:tavLst>
                                        <p:tav tm="0">
                                          <p:val>
                                            <p:clrVal>
                                              <a:schemeClr val="accent2"/>
                                            </p:clrVal>
                                          </p:val>
                                        </p:tav>
                                        <p:tav tm="50000">
                                          <p:val>
                                            <p:clrVal>
                                              <a:schemeClr val="hlink"/>
                                            </p:clrVal>
                                          </p:val>
                                        </p:tav>
                                      </p:tavLst>
                                    </p:anim>
                                    <p:set>
                                      <p:cBhvr>
                                        <p:cTn id="47" dur="80"/>
                                        <p:tgtEl>
                                          <p:spTgt spid="7173">
                                            <p:txEl>
                                              <p:pRg st="10" end="10"/>
                                            </p:txEl>
                                          </p:spTgt>
                                        </p:tgtEl>
                                        <p:attrNameLst>
                                          <p:attrName>fill.type</p:attrName>
                                        </p:attrNameLst>
                                      </p:cBhvr>
                                      <p:to>
                                        <p:strVal val="solid"/>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27" presetClass="entr" presetSubtype="0" fill="hold" nodeType="clickEffect">
                                  <p:stCondLst>
                                    <p:cond delay="0"/>
                                  </p:stCondLst>
                                  <p:iterate type="lt">
                                    <p:tmPct val="50000"/>
                                  </p:iterate>
                                  <p:childTnLst>
                                    <p:set>
                                      <p:cBhvr>
                                        <p:cTn id="51" dur="1" fill="hold">
                                          <p:stCondLst>
                                            <p:cond delay="0"/>
                                          </p:stCondLst>
                                        </p:cTn>
                                        <p:tgtEl>
                                          <p:spTgt spid="7173">
                                            <p:txEl>
                                              <p:pRg st="12" end="12"/>
                                            </p:txEl>
                                          </p:spTgt>
                                        </p:tgtEl>
                                        <p:attrNameLst>
                                          <p:attrName>style.visibility</p:attrName>
                                        </p:attrNameLst>
                                      </p:cBhvr>
                                      <p:to>
                                        <p:strVal val="visible"/>
                                      </p:to>
                                    </p:set>
                                    <p:anim calcmode="discrete" valueType="clr">
                                      <p:cBhvr override="childStyle">
                                        <p:cTn id="52" dur="80"/>
                                        <p:tgtEl>
                                          <p:spTgt spid="7173">
                                            <p:txEl>
                                              <p:pRg st="12" end="1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7173">
                                            <p:txEl>
                                              <p:pRg st="12" end="12"/>
                                            </p:txEl>
                                          </p:spTgt>
                                        </p:tgtEl>
                                        <p:attrNameLst>
                                          <p:attrName>fillcolor</p:attrName>
                                        </p:attrNameLst>
                                      </p:cBhvr>
                                      <p:tavLst>
                                        <p:tav tm="0">
                                          <p:val>
                                            <p:clrVal>
                                              <a:schemeClr val="accent2"/>
                                            </p:clrVal>
                                          </p:val>
                                        </p:tav>
                                        <p:tav tm="50000">
                                          <p:val>
                                            <p:clrVal>
                                              <a:schemeClr val="hlink"/>
                                            </p:clrVal>
                                          </p:val>
                                        </p:tav>
                                      </p:tavLst>
                                    </p:anim>
                                    <p:set>
                                      <p:cBhvr>
                                        <p:cTn id="54" dur="80"/>
                                        <p:tgtEl>
                                          <p:spTgt spid="7173">
                                            <p:txEl>
                                              <p:pRg st="12" end="12"/>
                                            </p:txEl>
                                          </p:spTgt>
                                        </p:tgtEl>
                                        <p:attrNameLst>
                                          <p:attrName>fill.type</p:attrName>
                                        </p:attrNameLst>
                                      </p:cBhvr>
                                      <p:to>
                                        <p:strVal val="solid"/>
                                      </p:to>
                                    </p:set>
                                  </p:childTnLst>
                                </p:cTn>
                              </p:par>
                              <p:par>
                                <p:cTn id="55" presetID="27" presetClass="entr" presetSubtype="0" fill="hold" nodeType="withEffect">
                                  <p:stCondLst>
                                    <p:cond delay="0"/>
                                  </p:stCondLst>
                                  <p:iterate type="lt">
                                    <p:tmPct val="50000"/>
                                  </p:iterate>
                                  <p:childTnLst>
                                    <p:set>
                                      <p:cBhvr>
                                        <p:cTn id="56" dur="1" fill="hold">
                                          <p:stCondLst>
                                            <p:cond delay="0"/>
                                          </p:stCondLst>
                                        </p:cTn>
                                        <p:tgtEl>
                                          <p:spTgt spid="7173">
                                            <p:txEl>
                                              <p:pRg st="13" end="13"/>
                                            </p:txEl>
                                          </p:spTgt>
                                        </p:tgtEl>
                                        <p:attrNameLst>
                                          <p:attrName>style.visibility</p:attrName>
                                        </p:attrNameLst>
                                      </p:cBhvr>
                                      <p:to>
                                        <p:strVal val="visible"/>
                                      </p:to>
                                    </p:set>
                                    <p:anim calcmode="discrete" valueType="clr">
                                      <p:cBhvr override="childStyle">
                                        <p:cTn id="57" dur="80"/>
                                        <p:tgtEl>
                                          <p:spTgt spid="7173">
                                            <p:txEl>
                                              <p:pRg st="13" end="1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8" dur="80"/>
                                        <p:tgtEl>
                                          <p:spTgt spid="7173">
                                            <p:txEl>
                                              <p:pRg st="13" end="13"/>
                                            </p:txEl>
                                          </p:spTgt>
                                        </p:tgtEl>
                                        <p:attrNameLst>
                                          <p:attrName>fillcolor</p:attrName>
                                        </p:attrNameLst>
                                      </p:cBhvr>
                                      <p:tavLst>
                                        <p:tav tm="0">
                                          <p:val>
                                            <p:clrVal>
                                              <a:schemeClr val="accent2"/>
                                            </p:clrVal>
                                          </p:val>
                                        </p:tav>
                                        <p:tav tm="50000">
                                          <p:val>
                                            <p:clrVal>
                                              <a:schemeClr val="hlink"/>
                                            </p:clrVal>
                                          </p:val>
                                        </p:tav>
                                      </p:tavLst>
                                    </p:anim>
                                    <p:set>
                                      <p:cBhvr>
                                        <p:cTn id="59" dur="80"/>
                                        <p:tgtEl>
                                          <p:spTgt spid="7173">
                                            <p:txEl>
                                              <p:pRg st="13" end="1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Vlieg Ho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066800"/>
            <a:ext cx="5105400" cy="4724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1512888" y="5969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fontAlgn="base" hangingPunct="1"/>
            <a:endParaRPr lang="en-GB" sz="1800" b="0">
              <a:solidFill>
                <a:schemeClr val="tx1"/>
              </a:solidFill>
            </a:endParaRPr>
          </a:p>
        </p:txBody>
      </p:sp>
      <p:graphicFrame>
        <p:nvGraphicFramePr>
          <p:cNvPr id="8253" name="Group 61"/>
          <p:cNvGraphicFramePr>
            <a:graphicFrameLocks noGrp="1"/>
          </p:cNvGraphicFramePr>
          <p:nvPr/>
        </p:nvGraphicFramePr>
        <p:xfrm>
          <a:off x="304800" y="0"/>
          <a:ext cx="8686800" cy="6858000"/>
        </p:xfrm>
        <a:graphic>
          <a:graphicData uri="http://schemas.openxmlformats.org/drawingml/2006/table">
            <a:tbl>
              <a:tblPr/>
              <a:tblGrid>
                <a:gridCol w="7620000"/>
                <a:gridCol w="1066800"/>
              </a:tblGrid>
              <a:tr h="6630988">
                <a:tc>
                  <a:txBody>
                    <a:bodyPr/>
                    <a:lstStyle>
                      <a:lvl1pPr fontAlgn="base">
                        <a:spcBef>
                          <a:spcPct val="20000"/>
                        </a:spcBef>
                        <a:defRPr sz="2800">
                          <a:solidFill>
                            <a:schemeClr val="tx1"/>
                          </a:solidFill>
                          <a:latin typeface="Batang" panose="02030600000101010101" pitchFamily="18" charset="-127"/>
                        </a:defRPr>
                      </a:lvl1pPr>
                      <a:lvl2pPr fontAlgn="base">
                        <a:spcBef>
                          <a:spcPct val="20000"/>
                        </a:spcBef>
                        <a:defRPr sz="2400">
                          <a:solidFill>
                            <a:schemeClr val="tx1"/>
                          </a:solidFill>
                          <a:latin typeface="Batang" panose="02030600000101010101" pitchFamily="18" charset="-127"/>
                        </a:defRPr>
                      </a:lvl2pPr>
                      <a:lvl3pPr fontAlgn="base">
                        <a:spcBef>
                          <a:spcPct val="20000"/>
                        </a:spcBef>
                        <a:defRPr sz="2000">
                          <a:solidFill>
                            <a:schemeClr val="tx1"/>
                          </a:solidFill>
                          <a:latin typeface="Batang" panose="02030600000101010101" pitchFamily="18" charset="-127"/>
                        </a:defRPr>
                      </a:lvl3pPr>
                      <a:lvl4pPr fontAlgn="base">
                        <a:spcBef>
                          <a:spcPct val="20000"/>
                        </a:spcBef>
                        <a:defRPr>
                          <a:solidFill>
                            <a:schemeClr val="tx1"/>
                          </a:solidFill>
                          <a:latin typeface="Batang" panose="02030600000101010101" pitchFamily="18" charset="-127"/>
                        </a:defRPr>
                      </a:lvl4pPr>
                      <a:lvl5pPr fontAlgn="base">
                        <a:spcBef>
                          <a:spcPct val="20000"/>
                        </a:spcBef>
                        <a:defRPr>
                          <a:solidFill>
                            <a:schemeClr val="tx1"/>
                          </a:solidFill>
                          <a:latin typeface="Batang" panose="02030600000101010101" pitchFamily="18" charset="-127"/>
                        </a:defRPr>
                      </a:lvl5pPr>
                      <a:lvl6pPr fontAlgn="base">
                        <a:spcBef>
                          <a:spcPct val="20000"/>
                        </a:spcBef>
                        <a:spcAft>
                          <a:spcPct val="0"/>
                        </a:spcAft>
                        <a:defRPr>
                          <a:solidFill>
                            <a:schemeClr val="tx1"/>
                          </a:solidFill>
                          <a:latin typeface="Batang" panose="02030600000101010101" pitchFamily="18" charset="-127"/>
                        </a:defRPr>
                      </a:lvl6pPr>
                      <a:lvl7pPr fontAlgn="base">
                        <a:spcBef>
                          <a:spcPct val="20000"/>
                        </a:spcBef>
                        <a:spcAft>
                          <a:spcPct val="0"/>
                        </a:spcAft>
                        <a:defRPr>
                          <a:solidFill>
                            <a:schemeClr val="tx1"/>
                          </a:solidFill>
                          <a:latin typeface="Batang" panose="02030600000101010101" pitchFamily="18" charset="-127"/>
                        </a:defRPr>
                      </a:lvl7pPr>
                      <a:lvl8pPr fontAlgn="base">
                        <a:spcBef>
                          <a:spcPct val="20000"/>
                        </a:spcBef>
                        <a:spcAft>
                          <a:spcPct val="0"/>
                        </a:spcAft>
                        <a:defRPr>
                          <a:solidFill>
                            <a:schemeClr val="tx1"/>
                          </a:solidFill>
                          <a:latin typeface="Batang" panose="02030600000101010101" pitchFamily="18" charset="-127"/>
                        </a:defRPr>
                      </a:lvl8pPr>
                      <a:lvl9pPr fontAlgn="base">
                        <a:spcBef>
                          <a:spcPct val="20000"/>
                        </a:spcBef>
                        <a:spcAft>
                          <a:spcPct val="0"/>
                        </a:spcAft>
                        <a:defRPr>
                          <a:solidFill>
                            <a:schemeClr val="tx1"/>
                          </a:solidFill>
                          <a:latin typeface="Batang" panose="02030600000101010101" pitchFamily="18" charset="-127"/>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500" b="1" i="0" u="sng" strike="noStrike" cap="none" normalizeH="0" baseline="0" smtClean="0">
                          <a:ln>
                            <a:noFill/>
                          </a:ln>
                          <a:solidFill>
                            <a:srgbClr val="000000"/>
                          </a:solidFill>
                          <a:effectLst>
                            <a:outerShdw blurRad="38100" dist="38100" dir="2700000" algn="tl">
                              <a:srgbClr val="C0C0C0"/>
                            </a:outerShdw>
                          </a:effectLst>
                          <a:latin typeface="Batang" panose="02030600000101010101" pitchFamily="18" charset="-127"/>
                          <a:cs typeface="Times New Roman" panose="02020603050405020304" pitchFamily="18" charset="0"/>
                        </a:rPr>
                        <a:t>RESENSIE: JUANITA DU PLESSIS, "VLIEG HOOG“</a:t>
                      </a: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500" b="1" i="0" u="sng" strike="noStrike" cap="none" normalizeH="0" baseline="0" smtClean="0">
                        <a:ln>
                          <a:noFill/>
                        </a:ln>
                        <a:solidFill>
                          <a:srgbClr val="000000"/>
                        </a:solidFill>
                        <a:effectLst>
                          <a:outerShdw blurRad="38100" dist="38100" dir="2700000" algn="tl">
                            <a:srgbClr val="C0C0C0"/>
                          </a:outerShdw>
                        </a:effectLst>
                        <a:latin typeface="Batang" panose="02030600000101010101" pitchFamily="18" charset="-127"/>
                        <a:cs typeface="Times New Roman" panose="02020603050405020304" pitchFamily="18"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Batang" panose="02030600000101010101" pitchFamily="18" charset="-127"/>
                          <a:cs typeface="Times New Roman" panose="02020603050405020304" pitchFamily="18" charset="0"/>
                        </a:rPr>
                        <a:t>Afrikaanse musiek is besig om 'n groot verandering te ondergaan. Weg is die dae van swak opgeneemde albums wat ons tot onlangs eenvoudig moes aanvaar, of na iets anders moes luister. Vandag se Afrikaanse musiek word uitstekend opgeneem, verwerk en selfs al is standaard CD nie die beste formaat nie (die ou "vinyl LPs" van ouds is nog steeds tops!) gaan ons nie maklik beter kry as hierdie opname nie.</a:t>
                      </a:r>
                    </a:p>
                    <a:p>
                      <a:pPr marL="0" marR="0" lvl="0" indent="0" algn="l" defTabSz="914400" rtl="0" eaLnBrk="0" fontAlgn="t"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000000"/>
                        </a:solidFill>
                        <a:effectLst/>
                        <a:latin typeface="Batang" panose="02030600000101010101" pitchFamily="18" charset="-127"/>
                        <a:cs typeface="Times New Roman" panose="02020603050405020304" pitchFamily="18"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Batang" panose="02030600000101010101" pitchFamily="18" charset="-127"/>
                          <a:cs typeface="Times New Roman" panose="02020603050405020304" pitchFamily="18" charset="0"/>
                        </a:rPr>
                        <a:t>Wie ook al my raaksien terwyl ek heerlik saam met hierdie CD sing terwyl dit uit my motor blêr, moet dit eenvoudig aanvaar. Soms is beide hande in die lug, eerder as op die stuurwiel, danksy wielsporing wat nie "uit" is nie. Vlieg Hoog verdien elkeen van die toekennings wat dit alreeds verkry het, en watter toekennings ook al in die toekoms na Juanita se kant toe gaan kom. Sommer met die eerste snit, "Ons Koning Kom" weet jy dat hierdie nie sommer 'n album is bloot om die gospel-mark te tap nie. Spontaan opgeneem as die Mighty Men Conference se temalied, bied dit hoop aan duisende wie gehoorsaam wil wees. 'n Kontras kom met die tweede lied, wat baie rustig is, maar vlieg dan weer hoog met die titelsnit.</a:t>
                      </a:r>
                    </a:p>
                    <a:p>
                      <a:pPr marL="0" marR="0" lvl="0" indent="0" algn="l" defTabSz="914400" rtl="0" eaLnBrk="0" fontAlgn="t"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000000"/>
                        </a:solidFill>
                        <a:effectLst/>
                        <a:latin typeface="Batang" panose="02030600000101010101" pitchFamily="18" charset="-127"/>
                        <a:cs typeface="Times New Roman" panose="02020603050405020304" pitchFamily="18"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Batang" panose="02030600000101010101" pitchFamily="18" charset="-127"/>
                          <a:cs typeface="Times New Roman" panose="02020603050405020304" pitchFamily="18" charset="0"/>
                        </a:rPr>
                        <a:t>"Four Days Late" is 'n pragtige boodskap wat aandui dat God nooit laat is nie, opgevolg deur die nou bekende "Elke Tree" wat ons as credo in ons gemeentes kan gebruik. Ek spring vorentoe na "I can only imagine". Hier is 'n antwoord as jy al ooit gewonder het hoe jy gaan optree as jy die Koning vir die eerste keer sien.</a:t>
                      </a:r>
                    </a:p>
                  </a:txBody>
                  <a:tcPr horzOverflow="overflow">
                    <a:lnL cap="flat">
                      <a:noFill/>
                    </a:lnL>
                    <a:lnR>
                      <a:noFill/>
                    </a:lnR>
                    <a:lnT cap="flat">
                      <a:noFill/>
                    </a:lnT>
                    <a:lnB>
                      <a:noFill/>
                    </a:lnB>
                    <a:lnTlToBr>
                      <a:noFill/>
                    </a:lnTlToBr>
                    <a:lnBlToTr>
                      <a:noFill/>
                    </a:lnBlToTr>
                    <a:solidFill>
                      <a:srgbClr val="FFFFFF"/>
                    </a:solidFill>
                  </a:tcPr>
                </a:tc>
                <a:tc>
                  <a:txBody>
                    <a:bodyPr/>
                    <a:lstStyle>
                      <a:lvl1pPr fontAlgn="base">
                        <a:spcBef>
                          <a:spcPct val="20000"/>
                        </a:spcBef>
                        <a:defRPr sz="2800">
                          <a:solidFill>
                            <a:schemeClr val="tx1"/>
                          </a:solidFill>
                          <a:latin typeface="Batang" panose="02030600000101010101" pitchFamily="18" charset="-127"/>
                        </a:defRPr>
                      </a:lvl1pPr>
                      <a:lvl2pPr fontAlgn="base">
                        <a:spcBef>
                          <a:spcPct val="20000"/>
                        </a:spcBef>
                        <a:defRPr sz="2400">
                          <a:solidFill>
                            <a:schemeClr val="tx1"/>
                          </a:solidFill>
                          <a:latin typeface="Batang" panose="02030600000101010101" pitchFamily="18" charset="-127"/>
                        </a:defRPr>
                      </a:lvl2pPr>
                      <a:lvl3pPr fontAlgn="base">
                        <a:spcBef>
                          <a:spcPct val="20000"/>
                        </a:spcBef>
                        <a:defRPr sz="2000">
                          <a:solidFill>
                            <a:schemeClr val="tx1"/>
                          </a:solidFill>
                          <a:latin typeface="Batang" panose="02030600000101010101" pitchFamily="18" charset="-127"/>
                        </a:defRPr>
                      </a:lvl3pPr>
                      <a:lvl4pPr fontAlgn="base">
                        <a:spcBef>
                          <a:spcPct val="20000"/>
                        </a:spcBef>
                        <a:defRPr>
                          <a:solidFill>
                            <a:schemeClr val="tx1"/>
                          </a:solidFill>
                          <a:latin typeface="Batang" panose="02030600000101010101" pitchFamily="18" charset="-127"/>
                        </a:defRPr>
                      </a:lvl4pPr>
                      <a:lvl5pPr fontAlgn="base">
                        <a:spcBef>
                          <a:spcPct val="20000"/>
                        </a:spcBef>
                        <a:defRPr>
                          <a:solidFill>
                            <a:schemeClr val="tx1"/>
                          </a:solidFill>
                          <a:latin typeface="Batang" panose="02030600000101010101" pitchFamily="18" charset="-127"/>
                        </a:defRPr>
                      </a:lvl5pPr>
                      <a:lvl6pPr fontAlgn="base">
                        <a:spcBef>
                          <a:spcPct val="20000"/>
                        </a:spcBef>
                        <a:spcAft>
                          <a:spcPct val="0"/>
                        </a:spcAft>
                        <a:defRPr>
                          <a:solidFill>
                            <a:schemeClr val="tx1"/>
                          </a:solidFill>
                          <a:latin typeface="Batang" panose="02030600000101010101" pitchFamily="18" charset="-127"/>
                        </a:defRPr>
                      </a:lvl6pPr>
                      <a:lvl7pPr fontAlgn="base">
                        <a:spcBef>
                          <a:spcPct val="20000"/>
                        </a:spcBef>
                        <a:spcAft>
                          <a:spcPct val="0"/>
                        </a:spcAft>
                        <a:defRPr>
                          <a:solidFill>
                            <a:schemeClr val="tx1"/>
                          </a:solidFill>
                          <a:latin typeface="Batang" panose="02030600000101010101" pitchFamily="18" charset="-127"/>
                        </a:defRPr>
                      </a:lvl7pPr>
                      <a:lvl8pPr fontAlgn="base">
                        <a:spcBef>
                          <a:spcPct val="20000"/>
                        </a:spcBef>
                        <a:spcAft>
                          <a:spcPct val="0"/>
                        </a:spcAft>
                        <a:defRPr>
                          <a:solidFill>
                            <a:schemeClr val="tx1"/>
                          </a:solidFill>
                          <a:latin typeface="Batang" panose="02030600000101010101" pitchFamily="18" charset="-127"/>
                        </a:defRPr>
                      </a:lvl8pPr>
                      <a:lvl9pPr fontAlgn="base">
                        <a:spcBef>
                          <a:spcPct val="20000"/>
                        </a:spcBef>
                        <a:spcAft>
                          <a:spcPct val="0"/>
                        </a:spcAft>
                        <a:defRPr>
                          <a:solidFill>
                            <a:schemeClr val="tx1"/>
                          </a:solidFill>
                          <a:latin typeface="Batang" panose="02030600000101010101" pitchFamily="18" charset="-127"/>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Batang" panose="02030600000101010101" pitchFamily="18" charset="-127"/>
                      </a:endParaRPr>
                    </a:p>
                  </a:txBody>
                  <a:tcPr horzOverflow="overflow">
                    <a:lnL>
                      <a:noFill/>
                    </a:lnL>
                    <a:lnR cap="flat">
                      <a:noFill/>
                    </a:lnR>
                    <a:lnT cap="flat">
                      <a:noFill/>
                    </a:lnT>
                    <a:lnB>
                      <a:noFill/>
                    </a:lnB>
                    <a:lnTlToBr>
                      <a:noFill/>
                    </a:lnTlToBr>
                    <a:lnBlToTr>
                      <a:noFill/>
                    </a:lnBlToTr>
                    <a:gradFill rotWithShape="0">
                      <a:gsLst>
                        <a:gs pos="0">
                          <a:srgbClr val="FFFFFF"/>
                        </a:gs>
                        <a:gs pos="100000">
                          <a:srgbClr val="FFFFFF">
                            <a:gamma/>
                            <a:shade val="46275"/>
                            <a:invGamma/>
                          </a:srgbClr>
                        </a:gs>
                      </a:gsLst>
                      <a:lin ang="5400000" scaled="1"/>
                    </a:gradFill>
                  </a:tcPr>
                </a:tc>
              </a:tr>
              <a:tr h="214313">
                <a:tc gridSpan="2">
                  <a:txBody>
                    <a:bodyPr/>
                    <a:lstStyle>
                      <a:lvl1pPr fontAlgn="base">
                        <a:spcBef>
                          <a:spcPct val="20000"/>
                        </a:spcBef>
                        <a:defRPr sz="2800">
                          <a:solidFill>
                            <a:schemeClr val="tx1"/>
                          </a:solidFill>
                          <a:latin typeface="Batang" panose="02030600000101010101" pitchFamily="18" charset="-127"/>
                        </a:defRPr>
                      </a:lvl1pPr>
                      <a:lvl2pPr fontAlgn="base">
                        <a:spcBef>
                          <a:spcPct val="20000"/>
                        </a:spcBef>
                        <a:defRPr sz="2400">
                          <a:solidFill>
                            <a:schemeClr val="tx1"/>
                          </a:solidFill>
                          <a:latin typeface="Batang" panose="02030600000101010101" pitchFamily="18" charset="-127"/>
                        </a:defRPr>
                      </a:lvl2pPr>
                      <a:lvl3pPr fontAlgn="base">
                        <a:spcBef>
                          <a:spcPct val="20000"/>
                        </a:spcBef>
                        <a:defRPr sz="2000">
                          <a:solidFill>
                            <a:schemeClr val="tx1"/>
                          </a:solidFill>
                          <a:latin typeface="Batang" panose="02030600000101010101" pitchFamily="18" charset="-127"/>
                        </a:defRPr>
                      </a:lvl3pPr>
                      <a:lvl4pPr fontAlgn="base">
                        <a:spcBef>
                          <a:spcPct val="20000"/>
                        </a:spcBef>
                        <a:defRPr>
                          <a:solidFill>
                            <a:schemeClr val="tx1"/>
                          </a:solidFill>
                          <a:latin typeface="Batang" panose="02030600000101010101" pitchFamily="18" charset="-127"/>
                        </a:defRPr>
                      </a:lvl4pPr>
                      <a:lvl5pPr fontAlgn="base">
                        <a:spcBef>
                          <a:spcPct val="20000"/>
                        </a:spcBef>
                        <a:defRPr>
                          <a:solidFill>
                            <a:schemeClr val="tx1"/>
                          </a:solidFill>
                          <a:latin typeface="Batang" panose="02030600000101010101" pitchFamily="18" charset="-127"/>
                        </a:defRPr>
                      </a:lvl5pPr>
                      <a:lvl6pPr fontAlgn="base">
                        <a:spcBef>
                          <a:spcPct val="20000"/>
                        </a:spcBef>
                        <a:spcAft>
                          <a:spcPct val="0"/>
                        </a:spcAft>
                        <a:defRPr>
                          <a:solidFill>
                            <a:schemeClr val="tx1"/>
                          </a:solidFill>
                          <a:latin typeface="Batang" panose="02030600000101010101" pitchFamily="18" charset="-127"/>
                        </a:defRPr>
                      </a:lvl6pPr>
                      <a:lvl7pPr fontAlgn="base">
                        <a:spcBef>
                          <a:spcPct val="20000"/>
                        </a:spcBef>
                        <a:spcAft>
                          <a:spcPct val="0"/>
                        </a:spcAft>
                        <a:defRPr>
                          <a:solidFill>
                            <a:schemeClr val="tx1"/>
                          </a:solidFill>
                          <a:latin typeface="Batang" panose="02030600000101010101" pitchFamily="18" charset="-127"/>
                        </a:defRPr>
                      </a:lvl7pPr>
                      <a:lvl8pPr fontAlgn="base">
                        <a:spcBef>
                          <a:spcPct val="20000"/>
                        </a:spcBef>
                        <a:spcAft>
                          <a:spcPct val="0"/>
                        </a:spcAft>
                        <a:defRPr>
                          <a:solidFill>
                            <a:schemeClr val="tx1"/>
                          </a:solidFill>
                          <a:latin typeface="Batang" panose="02030600000101010101" pitchFamily="18" charset="-127"/>
                        </a:defRPr>
                      </a:lvl8pPr>
                      <a:lvl9pPr fontAlgn="base">
                        <a:spcBef>
                          <a:spcPct val="20000"/>
                        </a:spcBef>
                        <a:spcAft>
                          <a:spcPct val="0"/>
                        </a:spcAft>
                        <a:defRPr>
                          <a:solidFill>
                            <a:schemeClr val="tx1"/>
                          </a:solidFill>
                          <a:latin typeface="Batang" panose="02030600000101010101" pitchFamily="18" charset="-127"/>
                        </a:defRPr>
                      </a:lvl9p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GB" sz="900" b="0" i="0" u="none" strike="noStrike" cap="none" normalizeH="0" baseline="0" smtClean="0">
                        <a:ln>
                          <a:noFill/>
                        </a:ln>
                        <a:solidFill>
                          <a:schemeClr val="tx1"/>
                        </a:solidFill>
                        <a:effectLst/>
                        <a:latin typeface="Batang" panose="02030600000101010101" pitchFamily="18" charset="-127"/>
                      </a:endParaRPr>
                    </a:p>
                  </a:txBody>
                  <a:tcPr horzOverflow="overflow">
                    <a:lnL cap="flat">
                      <a:noFill/>
                    </a:lnL>
                    <a:lnR cap="flat">
                      <a:noFill/>
                    </a:lnR>
                    <a:lnT>
                      <a:noFill/>
                    </a:lnT>
                    <a:lnB cap="flat">
                      <a:noFill/>
                    </a:lnB>
                    <a:lnTlToBr>
                      <a:noFill/>
                    </a:lnTlToBr>
                    <a:lnBlToTr>
                      <a:noFill/>
                    </a:lnBlToTr>
                    <a:solidFill>
                      <a:srgbClr val="FFFFFF"/>
                    </a:solidFill>
                  </a:tcPr>
                </a:tc>
                <a:tc hMerge="1">
                  <a:txBody>
                    <a:bodyPr/>
                    <a:lstStyle/>
                    <a:p>
                      <a:endParaRPr lang="en-US"/>
                    </a:p>
                  </a:txBody>
                  <a:tcPr/>
                </a:tc>
              </a:tr>
            </a:tbl>
          </a:graphicData>
        </a:graphic>
      </p:graphicFrame>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609600" y="533400"/>
            <a:ext cx="7924800" cy="206375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Daar is 'n hele rits ander uitstekende snitte. Maar die een wat vir my uitstaan is die eerste van die Liedboek Medley se drie titels. Hier is 'n bewys dat Afrikaanse musiek nie een tree agteruit hoef te staan vir enige iets wat vanaf oorkant die waters oorwaai nie. Sowat van stembeheer en akoestiese ondersteuning vind mens nie elke dag nie. "Vlieg Hoog" is alreeds moeilik bekombaar as gevolg van die gewildheid daarvan en is 'n absolute moet-koop vir elkeen wie die Here liefhet. Koop twee en gee een vir 'n ongeredde vriend of familielid.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Batang"/>
        <a:ea typeface=""/>
        <a:cs typeface=""/>
      </a:majorFont>
      <a:minorFont>
        <a:latin typeface="Batang"/>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0" fontAlgn="t"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rgbClr val="000000"/>
            </a:solidFill>
            <a:effectLst/>
            <a:latin typeface="Batang" panose="02030600000101010101" pitchFamily="18" charset="-127"/>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0" fontAlgn="t"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rgbClr val="000000"/>
            </a:solidFill>
            <a:effectLst/>
            <a:latin typeface="Batang" panose="02030600000101010101" pitchFamily="18" charset="-127"/>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themeOverride>
</file>

<file path=ppt/theme/themeOverride2.xml><?xml version="1.0" encoding="utf-8"?>
<a:themeOverride xmlns:a="http://schemas.openxmlformats.org/drawingml/2006/main">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themeOverride>
</file>

<file path=ppt/theme/themeOverride3.xml><?xml version="1.0" encoding="utf-8"?>
<a:themeOverride xmlns:a="http://schemas.openxmlformats.org/drawingml/2006/main">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themeOverride>
</file>

<file path=docProps/app.xml><?xml version="1.0" encoding="utf-8"?>
<Properties xmlns="http://schemas.openxmlformats.org/officeDocument/2006/extended-properties" xmlns:vt="http://schemas.openxmlformats.org/officeDocument/2006/docPropsVTypes">
  <TotalTime>121</TotalTime>
  <Words>473</Words>
  <Application>Microsoft Office PowerPoint</Application>
  <PresentationFormat>On-screen Show (4:3)</PresentationFormat>
  <Paragraphs>67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Batang</vt:lpstr>
      <vt:lpstr>Wingdings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Private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 Booysen</dc:creator>
  <cp:lastModifiedBy>Hubert Krynauw</cp:lastModifiedBy>
  <cp:revision>6</cp:revision>
  <dcterms:created xsi:type="dcterms:W3CDTF">2009-05-25T19:17:06Z</dcterms:created>
  <dcterms:modified xsi:type="dcterms:W3CDTF">2016-06-13T07:45:07Z</dcterms:modified>
</cp:coreProperties>
</file>