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4" r:id="rId2"/>
    <p:sldId id="257" r:id="rId3"/>
    <p:sldId id="285" r:id="rId4"/>
    <p:sldId id="283"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EB7078-8055-4569-8BB9-B4818BF6E172}" type="datetimeFigureOut">
              <a:rPr lang="en-ZA" smtClean="0"/>
              <a:pPr/>
              <a:t>2012/02/07</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3024B9-71E6-4ED1-BF06-9BE3C3EAAD6A}" type="slidenum">
              <a:rPr lang="en-ZA" smtClean="0"/>
              <a:pPr/>
              <a:t>‹#›</a:t>
            </a:fld>
            <a:endParaRPr lang="en-ZA"/>
          </a:p>
        </p:txBody>
      </p:sp>
    </p:spTree>
    <p:extLst>
      <p:ext uri="{BB962C8B-B14F-4D97-AF65-F5344CB8AC3E}">
        <p14:creationId xmlns:p14="http://schemas.microsoft.com/office/powerpoint/2010/main" xmlns="" val="270537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83024B9-71E6-4ED1-BF06-9BE3C3EAAD6A}" type="slidenum">
              <a:rPr lang="en-ZA" smtClean="0"/>
              <a:pPr/>
              <a:t>2</a:t>
            </a:fld>
            <a:endParaRPr lang="en-ZA"/>
          </a:p>
        </p:txBody>
      </p:sp>
    </p:spTree>
    <p:extLst>
      <p:ext uri="{BB962C8B-B14F-4D97-AF65-F5344CB8AC3E}">
        <p14:creationId xmlns:p14="http://schemas.microsoft.com/office/powerpoint/2010/main" xmlns="" val="2755177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2269014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103138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19090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4260595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159551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90024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115671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2089964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325910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247069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540AD-F9C8-474E-B7D3-B132559BF0EB}" type="datetimeFigureOut">
              <a:rPr lang="en-ZA" smtClean="0"/>
              <a:pPr/>
              <a:t>2012/02/07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2837456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40AD-F9C8-474E-B7D3-B132559BF0EB}" type="datetimeFigureOut">
              <a:rPr lang="en-ZA" smtClean="0"/>
              <a:pPr/>
              <a:t>2012/02/07</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89FF9-E425-49F0-9B9F-DEA32108F361}" type="slidenum">
              <a:rPr lang="en-ZA" smtClean="0"/>
              <a:pPr/>
              <a:t>‹#›</a:t>
            </a:fld>
            <a:endParaRPr lang="en-ZA"/>
          </a:p>
        </p:txBody>
      </p:sp>
    </p:spTree>
    <p:extLst>
      <p:ext uri="{BB962C8B-B14F-4D97-AF65-F5344CB8AC3E}">
        <p14:creationId xmlns:p14="http://schemas.microsoft.com/office/powerpoint/2010/main" xmlns="" val="2478710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ZA" b="1" dirty="0" err="1" smtClean="0">
                <a:effectLst/>
              </a:rPr>
              <a:t>Skryf</a:t>
            </a:r>
            <a:r>
              <a:rPr lang="en-ZA" b="1" dirty="0" smtClean="0">
                <a:effectLst/>
              </a:rPr>
              <a:t> en </a:t>
            </a:r>
            <a:r>
              <a:rPr lang="en-ZA" b="1" dirty="0" err="1" smtClean="0">
                <a:effectLst/>
              </a:rPr>
              <a:t>aanbied</a:t>
            </a:r>
            <a:endParaRPr lang="en-ZA" dirty="0"/>
          </a:p>
        </p:txBody>
      </p:sp>
      <p:pic>
        <p:nvPicPr>
          <p:cNvPr id="7" name="Picture 15" descr="E:\animated clip art\education\school13[1].gif"/>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5500694" y="1000108"/>
            <a:ext cx="2208220" cy="2669002"/>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5" descr="E:\animated clip art\education\TN_bulb[1].gif"/>
          <p:cNvPicPr>
            <a:picLocks noGrp="1" noChangeAspect="1" noChangeArrowheads="1" noCrop="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182356" y="1052736"/>
            <a:ext cx="3552395" cy="2664296"/>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9" descr="E:\animated clip art\people\man52[1].gif"/>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5857884" y="4357694"/>
            <a:ext cx="2208220" cy="1854905"/>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8" descr="E:\animated clip art\education\book-09.gif"/>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304758" y="4293096"/>
            <a:ext cx="3332800" cy="2539276"/>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itle 1"/>
          <p:cNvSpPr txBox="1">
            <a:spLocks/>
          </p:cNvSpPr>
          <p:nvPr/>
        </p:nvSpPr>
        <p:spPr>
          <a:xfrm>
            <a:off x="2771800" y="5949280"/>
            <a:ext cx="2304256" cy="8830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600" b="1" dirty="0" err="1"/>
              <a:t>s</a:t>
            </a:r>
            <a:r>
              <a:rPr lang="en-ZA" sz="2600" b="1" dirty="0" err="1" smtClean="0"/>
              <a:t>kryf</a:t>
            </a:r>
            <a:r>
              <a:rPr lang="en-ZA" sz="2600" b="1" dirty="0" smtClean="0"/>
              <a:t> ‘n </a:t>
            </a:r>
            <a:r>
              <a:rPr lang="en-ZA" sz="2600" b="1" dirty="0" err="1" smtClean="0"/>
              <a:t>konsep</a:t>
            </a:r>
            <a:endParaRPr lang="en-ZA" sz="2600" b="1" dirty="0"/>
          </a:p>
        </p:txBody>
      </p:sp>
      <p:sp>
        <p:nvSpPr>
          <p:cNvPr id="12" name="Title 1"/>
          <p:cNvSpPr txBox="1">
            <a:spLocks/>
          </p:cNvSpPr>
          <p:nvPr/>
        </p:nvSpPr>
        <p:spPr>
          <a:xfrm>
            <a:off x="1066800" y="3909595"/>
            <a:ext cx="1497360" cy="53590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600" b="1" dirty="0" err="1" smtClean="0"/>
              <a:t>beplan</a:t>
            </a:r>
            <a:endParaRPr lang="en-ZA" sz="2600" b="1" dirty="0"/>
          </a:p>
        </p:txBody>
      </p:sp>
      <p:sp>
        <p:nvSpPr>
          <p:cNvPr id="13" name="Title 1"/>
          <p:cNvSpPr txBox="1">
            <a:spLocks/>
          </p:cNvSpPr>
          <p:nvPr/>
        </p:nvSpPr>
        <p:spPr>
          <a:xfrm>
            <a:off x="4500562" y="3643314"/>
            <a:ext cx="3635896" cy="8830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600" b="1" dirty="0" err="1"/>
              <a:t>r</a:t>
            </a:r>
            <a:r>
              <a:rPr lang="en-ZA" sz="2600" b="1" dirty="0" err="1" smtClean="0"/>
              <a:t>edigering</a:t>
            </a:r>
            <a:r>
              <a:rPr lang="en-ZA" sz="2600" b="1" dirty="0" smtClean="0"/>
              <a:t>, </a:t>
            </a:r>
            <a:r>
              <a:rPr lang="en-ZA" sz="2600" b="1" dirty="0" err="1" smtClean="0"/>
              <a:t>proeflees</a:t>
            </a:r>
            <a:endParaRPr lang="en-ZA" sz="2600" b="1" dirty="0"/>
          </a:p>
        </p:txBody>
      </p:sp>
      <p:sp>
        <p:nvSpPr>
          <p:cNvPr id="14" name="Title 1"/>
          <p:cNvSpPr txBox="1">
            <a:spLocks/>
          </p:cNvSpPr>
          <p:nvPr/>
        </p:nvSpPr>
        <p:spPr>
          <a:xfrm>
            <a:off x="5857884" y="5974908"/>
            <a:ext cx="2304256" cy="8830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600" b="1" dirty="0" err="1" smtClean="0"/>
              <a:t>Aanbieding</a:t>
            </a:r>
            <a:endParaRPr lang="en-ZA" sz="2600" b="1" dirty="0"/>
          </a:p>
        </p:txBody>
      </p:sp>
    </p:spTree>
    <p:extLst>
      <p:ext uri="{BB962C8B-B14F-4D97-AF65-F5344CB8AC3E}">
        <p14:creationId xmlns:p14="http://schemas.microsoft.com/office/powerpoint/2010/main" xmlns="" val="3976055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ZA" b="1" dirty="0" smtClean="0">
                <a:effectLst/>
              </a:rPr>
              <a:t>ONTHOU… </a:t>
            </a:r>
            <a:endParaRPr lang="en-ZA" dirty="0"/>
          </a:p>
        </p:txBody>
      </p:sp>
      <p:sp>
        <p:nvSpPr>
          <p:cNvPr id="3" name="Content Placeholder 2"/>
          <p:cNvSpPr>
            <a:spLocks noGrp="1"/>
          </p:cNvSpPr>
          <p:nvPr>
            <p:ph idx="1"/>
          </p:nvPr>
        </p:nvSpPr>
        <p:spPr/>
        <p:txBody>
          <a:bodyPr/>
          <a:lstStyle/>
          <a:p>
            <a:pPr marL="0" indent="0">
              <a:buNone/>
            </a:pPr>
            <a:r>
              <a:rPr lang="en-ZA" dirty="0" err="1" smtClean="0">
                <a:effectLst/>
              </a:rPr>
              <a:t>Wat</a:t>
            </a:r>
            <a:r>
              <a:rPr lang="en-ZA" dirty="0" smtClean="0">
                <a:effectLst/>
              </a:rPr>
              <a:t> </a:t>
            </a:r>
            <a:r>
              <a:rPr lang="en-ZA" dirty="0" err="1" smtClean="0">
                <a:effectLst/>
              </a:rPr>
              <a:t>gaan</a:t>
            </a:r>
            <a:r>
              <a:rPr lang="en-ZA" dirty="0" smtClean="0">
                <a:effectLst/>
              </a:rPr>
              <a:t> </a:t>
            </a:r>
            <a:r>
              <a:rPr lang="en-ZA" dirty="0" err="1" smtClean="0">
                <a:effectLst/>
              </a:rPr>
              <a:t>aan</a:t>
            </a:r>
            <a:r>
              <a:rPr lang="en-ZA" dirty="0" smtClean="0">
                <a:effectLst/>
              </a:rPr>
              <a:t> in die </a:t>
            </a:r>
            <a:r>
              <a:rPr lang="en-ZA" dirty="0" err="1" smtClean="0">
                <a:effectLst/>
              </a:rPr>
              <a:t>paragraaf</a:t>
            </a:r>
            <a:r>
              <a:rPr lang="en-ZA" dirty="0" smtClean="0">
                <a:effectLst/>
              </a:rPr>
              <a:t>? </a:t>
            </a:r>
          </a:p>
          <a:p>
            <a:pPr marL="0" indent="0">
              <a:buNone/>
            </a:pPr>
            <a:endParaRPr lang="en-ZA" dirty="0"/>
          </a:p>
          <a:p>
            <a:pPr marL="0" indent="0">
              <a:buNone/>
            </a:pPr>
            <a:r>
              <a:rPr lang="en-ZA" dirty="0" smtClean="0">
                <a:effectLst/>
              </a:rPr>
              <a:t>Die </a:t>
            </a:r>
            <a:r>
              <a:rPr lang="en-ZA" dirty="0" err="1" smtClean="0">
                <a:effectLst/>
              </a:rPr>
              <a:t>seun</a:t>
            </a:r>
            <a:r>
              <a:rPr lang="en-ZA" dirty="0" smtClean="0">
                <a:effectLst/>
              </a:rPr>
              <a:t> word </a:t>
            </a:r>
            <a:r>
              <a:rPr lang="en-ZA" dirty="0" err="1" smtClean="0">
                <a:effectLst/>
              </a:rPr>
              <a:t>wakker</a:t>
            </a:r>
            <a:r>
              <a:rPr lang="en-ZA" dirty="0" smtClean="0">
                <a:effectLst/>
              </a:rPr>
              <a:t>. </a:t>
            </a:r>
            <a:r>
              <a:rPr lang="en-ZA" dirty="0" err="1" smtClean="0">
                <a:effectLst/>
              </a:rPr>
              <a:t>Hy</a:t>
            </a:r>
            <a:r>
              <a:rPr lang="en-ZA" dirty="0" smtClean="0">
                <a:effectLst/>
              </a:rPr>
              <a:t> is </a:t>
            </a:r>
            <a:r>
              <a:rPr lang="en-ZA" dirty="0" err="1" smtClean="0">
                <a:effectLst/>
              </a:rPr>
              <a:t>opgewonde</a:t>
            </a:r>
            <a:r>
              <a:rPr lang="en-ZA" dirty="0" smtClean="0">
                <a:effectLst/>
              </a:rPr>
              <a:t>. </a:t>
            </a:r>
            <a:r>
              <a:rPr lang="en-ZA" dirty="0" err="1" smtClean="0">
                <a:effectLst/>
              </a:rPr>
              <a:t>Hy</a:t>
            </a:r>
            <a:r>
              <a:rPr lang="en-ZA" dirty="0" smtClean="0">
                <a:effectLst/>
              </a:rPr>
              <a:t> </a:t>
            </a:r>
            <a:r>
              <a:rPr lang="en-ZA" dirty="0" err="1" smtClean="0">
                <a:effectLst/>
              </a:rPr>
              <a:t>kry</a:t>
            </a:r>
            <a:r>
              <a:rPr lang="en-ZA" dirty="0" smtClean="0">
                <a:effectLst/>
              </a:rPr>
              <a:t> ‘n </a:t>
            </a:r>
            <a:r>
              <a:rPr lang="en-ZA" dirty="0" err="1" smtClean="0">
                <a:effectLst/>
              </a:rPr>
              <a:t>briefie</a:t>
            </a:r>
            <a:r>
              <a:rPr lang="en-ZA" dirty="0" smtClean="0">
                <a:effectLst/>
              </a:rPr>
              <a:t> op die </a:t>
            </a:r>
            <a:r>
              <a:rPr lang="en-ZA" dirty="0" err="1" smtClean="0">
                <a:effectLst/>
              </a:rPr>
              <a:t>skinkbord</a:t>
            </a:r>
            <a:r>
              <a:rPr lang="en-ZA" dirty="0" smtClean="0">
                <a:effectLst/>
              </a:rPr>
              <a:t>. </a:t>
            </a:r>
            <a:r>
              <a:rPr lang="en-ZA" dirty="0" err="1" smtClean="0">
                <a:effectLst/>
              </a:rPr>
              <a:t>Hy</a:t>
            </a:r>
            <a:r>
              <a:rPr lang="en-ZA" dirty="0" smtClean="0">
                <a:effectLst/>
              </a:rPr>
              <a:t> lees die </a:t>
            </a:r>
            <a:r>
              <a:rPr lang="en-ZA" dirty="0" err="1" smtClean="0">
                <a:effectLst/>
              </a:rPr>
              <a:t>briefie</a:t>
            </a:r>
            <a:r>
              <a:rPr lang="en-ZA" dirty="0" smtClean="0">
                <a:effectLst/>
              </a:rPr>
              <a:t>. </a:t>
            </a:r>
            <a:r>
              <a:rPr lang="en-ZA" dirty="0" err="1" smtClean="0">
                <a:effectLst/>
              </a:rPr>
              <a:t>Hy</a:t>
            </a:r>
            <a:r>
              <a:rPr lang="en-ZA" dirty="0" smtClean="0">
                <a:effectLst/>
              </a:rPr>
              <a:t> </a:t>
            </a:r>
            <a:r>
              <a:rPr lang="en-ZA" dirty="0" err="1" smtClean="0">
                <a:effectLst/>
              </a:rPr>
              <a:t>kan</a:t>
            </a:r>
            <a:r>
              <a:rPr lang="en-ZA" dirty="0" smtClean="0">
                <a:effectLst/>
              </a:rPr>
              <a:t> </a:t>
            </a:r>
            <a:r>
              <a:rPr lang="en-ZA" dirty="0" err="1" smtClean="0">
                <a:effectLst/>
              </a:rPr>
              <a:t>nie</a:t>
            </a:r>
            <a:r>
              <a:rPr lang="en-ZA" dirty="0" smtClean="0">
                <a:effectLst/>
              </a:rPr>
              <a:t> wag </a:t>
            </a:r>
            <a:r>
              <a:rPr lang="en-ZA" dirty="0" err="1" smtClean="0">
                <a:effectLst/>
              </a:rPr>
              <a:t>om</a:t>
            </a:r>
            <a:r>
              <a:rPr lang="en-ZA" dirty="0" smtClean="0">
                <a:effectLst/>
              </a:rPr>
              <a:t> </a:t>
            </a:r>
            <a:r>
              <a:rPr lang="en-ZA" dirty="0" err="1" smtClean="0">
                <a:effectLst/>
              </a:rPr>
              <a:t>sy</a:t>
            </a:r>
            <a:r>
              <a:rPr lang="en-ZA" dirty="0" smtClean="0">
                <a:effectLst/>
              </a:rPr>
              <a:t> </a:t>
            </a:r>
            <a:r>
              <a:rPr lang="en-ZA" dirty="0" err="1" smtClean="0">
                <a:effectLst/>
              </a:rPr>
              <a:t>verrassing</a:t>
            </a:r>
            <a:r>
              <a:rPr lang="en-ZA" dirty="0" smtClean="0">
                <a:effectLst/>
              </a:rPr>
              <a:t> </a:t>
            </a:r>
            <a:r>
              <a:rPr lang="en-ZA" dirty="0" err="1" smtClean="0">
                <a:effectLst/>
              </a:rPr>
              <a:t>te</a:t>
            </a:r>
            <a:r>
              <a:rPr lang="en-ZA" dirty="0" smtClean="0">
                <a:effectLst/>
              </a:rPr>
              <a:t> </a:t>
            </a:r>
            <a:r>
              <a:rPr lang="en-ZA" dirty="0" err="1" smtClean="0">
                <a:effectLst/>
              </a:rPr>
              <a:t>sien</a:t>
            </a:r>
            <a:r>
              <a:rPr lang="en-ZA" dirty="0" smtClean="0">
                <a:effectLst/>
              </a:rPr>
              <a:t> </a:t>
            </a:r>
            <a:r>
              <a:rPr lang="en-ZA" dirty="0" err="1" smtClean="0">
                <a:effectLst/>
              </a:rPr>
              <a:t>nie</a:t>
            </a:r>
            <a:r>
              <a:rPr lang="en-ZA" dirty="0" smtClean="0">
                <a:effectLst/>
              </a:rPr>
              <a:t>. </a:t>
            </a:r>
            <a:endParaRPr lang="en-ZA" dirty="0"/>
          </a:p>
        </p:txBody>
      </p:sp>
    </p:spTree>
    <p:extLst>
      <p:ext uri="{BB962C8B-B14F-4D97-AF65-F5344CB8AC3E}">
        <p14:creationId xmlns:p14="http://schemas.microsoft.com/office/powerpoint/2010/main" xmlns="" val="3260339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ZA" b="1" dirty="0" smtClean="0">
                <a:effectLst/>
              </a:rPr>
              <a:t>ONTHOU… </a:t>
            </a:r>
            <a:endParaRPr lang="en-ZA" dirty="0"/>
          </a:p>
        </p:txBody>
      </p:sp>
      <p:sp>
        <p:nvSpPr>
          <p:cNvPr id="3" name="Content Placeholder 2"/>
          <p:cNvSpPr>
            <a:spLocks noGrp="1"/>
          </p:cNvSpPr>
          <p:nvPr>
            <p:ph idx="1"/>
          </p:nvPr>
        </p:nvSpPr>
        <p:spPr>
          <a:xfrm>
            <a:off x="457200" y="1052736"/>
            <a:ext cx="8229600" cy="5073427"/>
          </a:xfrm>
        </p:spPr>
        <p:txBody>
          <a:bodyPr>
            <a:normAutofit/>
          </a:bodyPr>
          <a:lstStyle/>
          <a:p>
            <a:pPr marL="0" indent="0">
              <a:buNone/>
            </a:pPr>
            <a:r>
              <a:rPr lang="en-ZA" dirty="0" err="1" smtClean="0">
                <a:effectLst/>
              </a:rPr>
              <a:t>Skryf</a:t>
            </a:r>
            <a:r>
              <a:rPr lang="en-ZA" dirty="0" smtClean="0">
                <a:effectLst/>
              </a:rPr>
              <a:t> </a:t>
            </a:r>
            <a:r>
              <a:rPr lang="en-ZA" dirty="0" err="1" smtClean="0">
                <a:effectLst/>
              </a:rPr>
              <a:t>kortliks</a:t>
            </a:r>
            <a:r>
              <a:rPr lang="en-ZA" dirty="0" smtClean="0">
                <a:effectLst/>
              </a:rPr>
              <a:t> </a:t>
            </a:r>
            <a:r>
              <a:rPr lang="en-ZA" dirty="0" err="1" smtClean="0">
                <a:effectLst/>
              </a:rPr>
              <a:t>neer</a:t>
            </a:r>
            <a:r>
              <a:rPr lang="en-ZA" dirty="0" smtClean="0">
                <a:effectLst/>
              </a:rPr>
              <a:t> </a:t>
            </a:r>
            <a:r>
              <a:rPr lang="en-ZA" dirty="0" err="1" smtClean="0">
                <a:effectLst/>
              </a:rPr>
              <a:t>wat</a:t>
            </a:r>
            <a:r>
              <a:rPr lang="en-ZA" dirty="0" smtClean="0">
                <a:effectLst/>
              </a:rPr>
              <a:t> </a:t>
            </a:r>
            <a:r>
              <a:rPr lang="en-ZA" dirty="0" err="1" smtClean="0">
                <a:effectLst/>
              </a:rPr>
              <a:t>jy</a:t>
            </a:r>
            <a:r>
              <a:rPr lang="en-ZA" dirty="0" smtClean="0">
                <a:effectLst/>
              </a:rPr>
              <a:t> </a:t>
            </a:r>
            <a:r>
              <a:rPr lang="en-ZA" dirty="0" err="1" smtClean="0">
                <a:effectLst/>
              </a:rPr>
              <a:t>wil</a:t>
            </a:r>
            <a:r>
              <a:rPr lang="en-ZA" dirty="0" smtClean="0">
                <a:effectLst/>
              </a:rPr>
              <a:t> </a:t>
            </a:r>
            <a:r>
              <a:rPr lang="en-ZA" dirty="0" err="1" smtClean="0">
                <a:effectLst/>
              </a:rPr>
              <a:t>hê</a:t>
            </a:r>
            <a:r>
              <a:rPr lang="en-ZA" dirty="0" smtClean="0">
                <a:effectLst/>
              </a:rPr>
              <a:t> </a:t>
            </a:r>
            <a:r>
              <a:rPr lang="en-ZA" dirty="0" err="1" smtClean="0">
                <a:effectLst/>
              </a:rPr>
              <a:t>moet</a:t>
            </a:r>
            <a:r>
              <a:rPr lang="en-ZA" dirty="0" smtClean="0">
                <a:effectLst/>
              </a:rPr>
              <a:t> in die </a:t>
            </a:r>
            <a:r>
              <a:rPr lang="en-ZA" dirty="0" err="1" smtClean="0">
                <a:effectLst/>
              </a:rPr>
              <a:t>paragraaf</a:t>
            </a:r>
            <a:r>
              <a:rPr lang="en-ZA" dirty="0" smtClean="0">
                <a:effectLst/>
              </a:rPr>
              <a:t> </a:t>
            </a:r>
            <a:r>
              <a:rPr lang="en-ZA" dirty="0" err="1" smtClean="0">
                <a:effectLst/>
              </a:rPr>
              <a:t>gebeur</a:t>
            </a:r>
            <a:r>
              <a:rPr lang="en-ZA" dirty="0" smtClean="0">
                <a:effectLst/>
              </a:rPr>
              <a:t>. </a:t>
            </a:r>
          </a:p>
          <a:p>
            <a:pPr marL="0" indent="0">
              <a:buNone/>
            </a:pPr>
            <a:r>
              <a:rPr lang="en-ZA" dirty="0" err="1" smtClean="0">
                <a:effectLst/>
              </a:rPr>
              <a:t>Elke</a:t>
            </a:r>
            <a:r>
              <a:rPr lang="en-ZA" dirty="0" smtClean="0">
                <a:effectLst/>
              </a:rPr>
              <a:t> </a:t>
            </a:r>
            <a:r>
              <a:rPr lang="en-ZA" dirty="0" err="1" smtClean="0">
                <a:effectLst/>
              </a:rPr>
              <a:t>kort</a:t>
            </a:r>
            <a:r>
              <a:rPr lang="en-ZA" dirty="0" smtClean="0">
                <a:effectLst/>
              </a:rPr>
              <a:t> </a:t>
            </a:r>
            <a:r>
              <a:rPr lang="en-ZA" dirty="0" err="1" smtClean="0">
                <a:effectLst/>
              </a:rPr>
              <a:t>idee</a:t>
            </a:r>
            <a:r>
              <a:rPr lang="en-ZA" dirty="0" smtClean="0">
                <a:effectLst/>
              </a:rPr>
              <a:t> is ‘n sin op </a:t>
            </a:r>
            <a:r>
              <a:rPr lang="en-ZA" dirty="0" err="1" smtClean="0">
                <a:effectLst/>
              </a:rPr>
              <a:t>sy</a:t>
            </a:r>
            <a:r>
              <a:rPr lang="en-ZA" dirty="0" smtClean="0">
                <a:effectLst/>
              </a:rPr>
              <a:t> </a:t>
            </a:r>
            <a:r>
              <a:rPr lang="en-ZA" dirty="0" err="1" smtClean="0">
                <a:effectLst/>
              </a:rPr>
              <a:t>eie</a:t>
            </a:r>
            <a:r>
              <a:rPr lang="en-ZA" dirty="0" smtClean="0">
                <a:effectLst/>
              </a:rPr>
              <a:t>. </a:t>
            </a:r>
          </a:p>
          <a:p>
            <a:pPr marL="0" indent="0">
              <a:buNone/>
            </a:pPr>
            <a:r>
              <a:rPr lang="en-ZA" dirty="0" err="1" smtClean="0">
                <a:effectLst/>
              </a:rPr>
              <a:t>Maak</a:t>
            </a:r>
            <a:r>
              <a:rPr lang="en-ZA" dirty="0" smtClean="0">
                <a:effectLst/>
              </a:rPr>
              <a:t> </a:t>
            </a:r>
            <a:r>
              <a:rPr lang="en-ZA" dirty="0" err="1" smtClean="0">
                <a:effectLst/>
              </a:rPr>
              <a:t>seker</a:t>
            </a:r>
            <a:r>
              <a:rPr lang="en-ZA" dirty="0" smtClean="0">
                <a:effectLst/>
              </a:rPr>
              <a:t> </a:t>
            </a:r>
            <a:r>
              <a:rPr lang="en-ZA" dirty="0" err="1" smtClean="0">
                <a:effectLst/>
              </a:rPr>
              <a:t>dat</a:t>
            </a:r>
            <a:r>
              <a:rPr lang="en-ZA" dirty="0" smtClean="0">
                <a:effectLst/>
              </a:rPr>
              <a:t> </a:t>
            </a:r>
            <a:r>
              <a:rPr lang="en-ZA" dirty="0" err="1" smtClean="0">
                <a:effectLst/>
              </a:rPr>
              <a:t>jou</a:t>
            </a:r>
            <a:r>
              <a:rPr lang="en-ZA" dirty="0" smtClean="0">
                <a:effectLst/>
              </a:rPr>
              <a:t> </a:t>
            </a:r>
            <a:r>
              <a:rPr lang="en-ZA" dirty="0" err="1" smtClean="0">
                <a:effectLst/>
              </a:rPr>
              <a:t>paragraaf</a:t>
            </a:r>
            <a:r>
              <a:rPr lang="en-ZA" dirty="0" smtClean="0">
                <a:effectLst/>
              </a:rPr>
              <a:t> se </a:t>
            </a:r>
            <a:r>
              <a:rPr lang="en-ZA" dirty="0" err="1" smtClean="0">
                <a:effectLst/>
              </a:rPr>
              <a:t>idees</a:t>
            </a:r>
            <a:r>
              <a:rPr lang="en-ZA" dirty="0" smtClean="0">
                <a:effectLst/>
              </a:rPr>
              <a:t> </a:t>
            </a:r>
            <a:r>
              <a:rPr lang="en-ZA" dirty="0" err="1" smtClean="0">
                <a:effectLst/>
              </a:rPr>
              <a:t>altyd</a:t>
            </a:r>
            <a:r>
              <a:rPr lang="en-ZA" dirty="0" smtClean="0">
                <a:effectLst/>
              </a:rPr>
              <a:t> in </a:t>
            </a:r>
            <a:r>
              <a:rPr lang="en-ZA" dirty="0" err="1" smtClean="0">
                <a:effectLst/>
              </a:rPr>
              <a:t>vyf</a:t>
            </a:r>
            <a:r>
              <a:rPr lang="en-ZA" dirty="0" smtClean="0">
                <a:effectLst/>
              </a:rPr>
              <a:t> </a:t>
            </a:r>
            <a:r>
              <a:rPr lang="en-ZA" dirty="0" err="1" smtClean="0">
                <a:effectLst/>
              </a:rPr>
              <a:t>punte</a:t>
            </a:r>
            <a:r>
              <a:rPr lang="en-ZA" dirty="0" smtClean="0">
                <a:effectLst/>
              </a:rPr>
              <a:t> </a:t>
            </a:r>
            <a:r>
              <a:rPr lang="en-ZA" dirty="0" err="1" smtClean="0">
                <a:effectLst/>
              </a:rPr>
              <a:t>inpas</a:t>
            </a:r>
            <a:r>
              <a:rPr lang="en-ZA" dirty="0" smtClean="0">
                <a:effectLst/>
              </a:rPr>
              <a:t>. </a:t>
            </a:r>
          </a:p>
          <a:p>
            <a:pPr marL="0" indent="0">
              <a:buNone/>
            </a:pPr>
            <a:r>
              <a:rPr lang="en-ZA" dirty="0" err="1" smtClean="0">
                <a:effectLst/>
              </a:rPr>
              <a:t>Moenie</a:t>
            </a:r>
            <a:r>
              <a:rPr lang="en-ZA" dirty="0" smtClean="0">
                <a:effectLst/>
              </a:rPr>
              <a:t> </a:t>
            </a:r>
            <a:r>
              <a:rPr lang="en-ZA" dirty="0" err="1" smtClean="0">
                <a:effectLst/>
              </a:rPr>
              <a:t>te</a:t>
            </a:r>
            <a:r>
              <a:rPr lang="en-ZA" dirty="0" smtClean="0">
                <a:effectLst/>
              </a:rPr>
              <a:t> </a:t>
            </a:r>
            <a:r>
              <a:rPr lang="en-ZA" dirty="0" err="1" smtClean="0">
                <a:effectLst/>
              </a:rPr>
              <a:t>ingewikkeld</a:t>
            </a:r>
            <a:r>
              <a:rPr lang="en-ZA" dirty="0" smtClean="0">
                <a:effectLst/>
              </a:rPr>
              <a:t> </a:t>
            </a:r>
            <a:r>
              <a:rPr lang="en-ZA" dirty="0" err="1" smtClean="0">
                <a:effectLst/>
              </a:rPr>
              <a:t>probeer</a:t>
            </a:r>
            <a:r>
              <a:rPr lang="en-ZA" dirty="0" smtClean="0">
                <a:effectLst/>
              </a:rPr>
              <a:t> </a:t>
            </a:r>
            <a:r>
              <a:rPr lang="en-ZA" dirty="0" err="1" smtClean="0">
                <a:effectLst/>
              </a:rPr>
              <a:t>skryf</a:t>
            </a:r>
            <a:r>
              <a:rPr lang="en-ZA" dirty="0" smtClean="0">
                <a:effectLst/>
              </a:rPr>
              <a:t> </a:t>
            </a:r>
            <a:r>
              <a:rPr lang="en-ZA" dirty="0" err="1" smtClean="0">
                <a:effectLst/>
              </a:rPr>
              <a:t>nie</a:t>
            </a:r>
            <a:r>
              <a:rPr lang="en-ZA" dirty="0" smtClean="0">
                <a:effectLst/>
              </a:rPr>
              <a:t>. </a:t>
            </a:r>
          </a:p>
          <a:p>
            <a:pPr marL="0" indent="0">
              <a:buNone/>
            </a:pPr>
            <a:r>
              <a:rPr lang="en-ZA" dirty="0" err="1" smtClean="0">
                <a:effectLst/>
              </a:rPr>
              <a:t>Hou</a:t>
            </a:r>
            <a:r>
              <a:rPr lang="en-ZA" dirty="0" smtClean="0">
                <a:effectLst/>
              </a:rPr>
              <a:t> </a:t>
            </a:r>
            <a:r>
              <a:rPr lang="en-ZA" dirty="0" err="1" smtClean="0">
                <a:effectLst/>
              </a:rPr>
              <a:t>jou</a:t>
            </a:r>
            <a:r>
              <a:rPr lang="en-ZA" dirty="0" smtClean="0">
                <a:effectLst/>
              </a:rPr>
              <a:t> </a:t>
            </a:r>
            <a:r>
              <a:rPr lang="en-ZA" dirty="0" err="1" smtClean="0">
                <a:effectLst/>
              </a:rPr>
              <a:t>sinne</a:t>
            </a:r>
            <a:r>
              <a:rPr lang="en-ZA" dirty="0" smtClean="0">
                <a:effectLst/>
              </a:rPr>
              <a:t> </a:t>
            </a:r>
            <a:r>
              <a:rPr lang="en-ZA" dirty="0" err="1" smtClean="0">
                <a:effectLst/>
              </a:rPr>
              <a:t>kort</a:t>
            </a:r>
            <a:r>
              <a:rPr lang="en-ZA" dirty="0" smtClean="0">
                <a:effectLst/>
              </a:rPr>
              <a:t> en </a:t>
            </a:r>
            <a:r>
              <a:rPr lang="en-ZA" dirty="0" err="1" smtClean="0">
                <a:effectLst/>
              </a:rPr>
              <a:t>kragtig</a:t>
            </a:r>
            <a:r>
              <a:rPr lang="en-ZA" dirty="0" smtClean="0">
                <a:effectLst/>
              </a:rPr>
              <a:t>. </a:t>
            </a:r>
          </a:p>
          <a:p>
            <a:pPr marL="0" indent="0">
              <a:buNone/>
            </a:pPr>
            <a:r>
              <a:rPr lang="en-ZA" dirty="0" err="1" smtClean="0">
                <a:effectLst/>
              </a:rPr>
              <a:t>Brei</a:t>
            </a:r>
            <a:r>
              <a:rPr lang="en-ZA" dirty="0" smtClean="0">
                <a:effectLst/>
              </a:rPr>
              <a:t> </a:t>
            </a:r>
            <a:r>
              <a:rPr lang="en-ZA" dirty="0" err="1" smtClean="0">
                <a:effectLst/>
              </a:rPr>
              <a:t>liewers</a:t>
            </a:r>
            <a:r>
              <a:rPr lang="en-ZA" dirty="0" smtClean="0">
                <a:effectLst/>
              </a:rPr>
              <a:t> </a:t>
            </a:r>
            <a:r>
              <a:rPr lang="en-ZA" dirty="0" err="1" smtClean="0">
                <a:effectLst/>
              </a:rPr>
              <a:t>uit</a:t>
            </a:r>
            <a:r>
              <a:rPr lang="en-ZA" dirty="0" smtClean="0">
                <a:effectLst/>
              </a:rPr>
              <a:t> in die </a:t>
            </a:r>
            <a:r>
              <a:rPr lang="en-ZA" dirty="0" err="1" smtClean="0">
                <a:effectLst/>
              </a:rPr>
              <a:t>volgende</a:t>
            </a:r>
            <a:r>
              <a:rPr lang="en-ZA" dirty="0" smtClean="0">
                <a:effectLst/>
              </a:rPr>
              <a:t> sin.</a:t>
            </a:r>
            <a:endParaRPr lang="en-ZA" dirty="0"/>
          </a:p>
        </p:txBody>
      </p:sp>
    </p:spTree>
    <p:extLst>
      <p:ext uri="{BB962C8B-B14F-4D97-AF65-F5344CB8AC3E}">
        <p14:creationId xmlns:p14="http://schemas.microsoft.com/office/powerpoint/2010/main" xmlns="" val="994593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ZA" b="1" dirty="0" err="1" smtClean="0">
                <a:effectLst/>
              </a:rPr>
              <a:t>Jou</a:t>
            </a:r>
            <a:r>
              <a:rPr lang="en-ZA" b="1" dirty="0" smtClean="0">
                <a:effectLst/>
              </a:rPr>
              <a:t> </a:t>
            </a:r>
            <a:r>
              <a:rPr lang="en-ZA" b="1" dirty="0" err="1" smtClean="0">
                <a:effectLst/>
              </a:rPr>
              <a:t>fisiese</a:t>
            </a:r>
            <a:r>
              <a:rPr lang="en-ZA" b="1" dirty="0" smtClean="0">
                <a:effectLst/>
              </a:rPr>
              <a:t> </a:t>
            </a:r>
            <a:r>
              <a:rPr lang="en-ZA" b="1" dirty="0" err="1" smtClean="0">
                <a:effectLst/>
              </a:rPr>
              <a:t>opstel</a:t>
            </a:r>
            <a:r>
              <a:rPr lang="en-ZA" b="1" dirty="0" smtClean="0">
                <a:effectLst/>
              </a:rPr>
              <a:t>… </a:t>
            </a:r>
            <a:endParaRPr lang="en-ZA" dirty="0"/>
          </a:p>
        </p:txBody>
      </p:sp>
      <p:sp>
        <p:nvSpPr>
          <p:cNvPr id="3" name="Content Placeholder 2"/>
          <p:cNvSpPr>
            <a:spLocks noGrp="1"/>
          </p:cNvSpPr>
          <p:nvPr>
            <p:ph idx="1"/>
          </p:nvPr>
        </p:nvSpPr>
        <p:spPr>
          <a:xfrm>
            <a:off x="457200" y="1052736"/>
            <a:ext cx="8229600" cy="5328592"/>
          </a:xfrm>
        </p:spPr>
        <p:txBody>
          <a:bodyPr>
            <a:normAutofit lnSpcReduction="10000"/>
          </a:bodyPr>
          <a:lstStyle/>
          <a:p>
            <a:pPr marL="0" indent="0">
              <a:buNone/>
            </a:pPr>
            <a:r>
              <a:rPr lang="en-ZA" dirty="0" smtClean="0">
                <a:effectLst/>
              </a:rPr>
              <a:t>Net </a:t>
            </a:r>
            <a:r>
              <a:rPr lang="en-ZA" dirty="0" err="1" smtClean="0">
                <a:effectLst/>
              </a:rPr>
              <a:t>soos</a:t>
            </a:r>
            <a:r>
              <a:rPr lang="en-ZA" dirty="0" smtClean="0">
                <a:effectLst/>
              </a:rPr>
              <a:t> </a:t>
            </a:r>
            <a:r>
              <a:rPr lang="en-ZA" dirty="0" err="1" smtClean="0">
                <a:effectLst/>
              </a:rPr>
              <a:t>jou</a:t>
            </a:r>
            <a:r>
              <a:rPr lang="en-ZA" dirty="0" smtClean="0">
                <a:effectLst/>
              </a:rPr>
              <a:t> sin, het </a:t>
            </a:r>
            <a:r>
              <a:rPr lang="en-ZA" dirty="0" err="1" smtClean="0">
                <a:effectLst/>
              </a:rPr>
              <a:t>dit</a:t>
            </a:r>
            <a:r>
              <a:rPr lang="en-ZA" dirty="0" smtClean="0">
                <a:effectLst/>
              </a:rPr>
              <a:t> </a:t>
            </a:r>
            <a:r>
              <a:rPr lang="en-ZA" dirty="0" err="1" smtClean="0">
                <a:effectLst/>
              </a:rPr>
              <a:t>ook</a:t>
            </a:r>
            <a:r>
              <a:rPr lang="en-ZA" dirty="0" smtClean="0">
                <a:effectLst/>
              </a:rPr>
              <a:t> ‘n begin, </a:t>
            </a:r>
            <a:r>
              <a:rPr lang="en-ZA" dirty="0" err="1" smtClean="0">
                <a:effectLst/>
              </a:rPr>
              <a:t>middel</a:t>
            </a:r>
            <a:r>
              <a:rPr lang="en-ZA" dirty="0" smtClean="0">
                <a:effectLst/>
              </a:rPr>
              <a:t> en </a:t>
            </a:r>
            <a:r>
              <a:rPr lang="en-ZA" dirty="0" err="1" smtClean="0">
                <a:effectLst/>
              </a:rPr>
              <a:t>einde</a:t>
            </a:r>
            <a:r>
              <a:rPr lang="en-ZA" dirty="0" smtClean="0">
                <a:effectLst/>
              </a:rPr>
              <a:t>. </a:t>
            </a:r>
          </a:p>
          <a:p>
            <a:pPr marL="0" indent="0">
              <a:buNone/>
            </a:pPr>
            <a:endParaRPr lang="en-ZA" dirty="0" smtClean="0">
              <a:effectLst/>
            </a:endParaRPr>
          </a:p>
          <a:p>
            <a:pPr marL="0" indent="0">
              <a:buNone/>
            </a:pPr>
            <a:r>
              <a:rPr lang="en-ZA" b="1" dirty="0" smtClean="0">
                <a:effectLst/>
              </a:rPr>
              <a:t>Begin</a:t>
            </a:r>
            <a:r>
              <a:rPr lang="en-ZA" dirty="0" smtClean="0">
                <a:effectLst/>
              </a:rPr>
              <a:t>: </a:t>
            </a:r>
            <a:r>
              <a:rPr lang="en-ZA" dirty="0" err="1" smtClean="0">
                <a:effectLst/>
              </a:rPr>
              <a:t>Beplanning</a:t>
            </a:r>
            <a:r>
              <a:rPr lang="en-ZA" dirty="0" smtClean="0">
                <a:effectLst/>
              </a:rPr>
              <a:t>. </a:t>
            </a:r>
            <a:r>
              <a:rPr lang="en-ZA" dirty="0" err="1" smtClean="0">
                <a:effectLst/>
              </a:rPr>
              <a:t>Jy</a:t>
            </a:r>
            <a:r>
              <a:rPr lang="en-ZA" dirty="0" smtClean="0">
                <a:effectLst/>
              </a:rPr>
              <a:t> </a:t>
            </a:r>
            <a:r>
              <a:rPr lang="en-ZA" dirty="0" err="1" smtClean="0">
                <a:effectLst/>
              </a:rPr>
              <a:t>beplan</a:t>
            </a:r>
            <a:r>
              <a:rPr lang="en-ZA" dirty="0" smtClean="0">
                <a:effectLst/>
              </a:rPr>
              <a:t> </a:t>
            </a:r>
            <a:r>
              <a:rPr lang="en-ZA" dirty="0" err="1" smtClean="0">
                <a:effectLst/>
              </a:rPr>
              <a:t>jou</a:t>
            </a:r>
            <a:r>
              <a:rPr lang="en-ZA" dirty="0" smtClean="0">
                <a:effectLst/>
              </a:rPr>
              <a:t> </a:t>
            </a:r>
            <a:r>
              <a:rPr lang="en-ZA" dirty="0" err="1" smtClean="0">
                <a:effectLst/>
              </a:rPr>
              <a:t>opstel</a:t>
            </a:r>
            <a:r>
              <a:rPr lang="en-ZA" dirty="0" smtClean="0">
                <a:effectLst/>
              </a:rPr>
              <a:t>. </a:t>
            </a:r>
          </a:p>
          <a:p>
            <a:pPr marL="0" indent="0">
              <a:buNone/>
            </a:pPr>
            <a:endParaRPr lang="en-ZA" dirty="0" smtClean="0">
              <a:effectLst/>
            </a:endParaRPr>
          </a:p>
          <a:p>
            <a:pPr marL="0" indent="0">
              <a:buNone/>
            </a:pPr>
            <a:r>
              <a:rPr lang="en-ZA" b="1" dirty="0" err="1" smtClean="0">
                <a:effectLst/>
              </a:rPr>
              <a:t>Middel</a:t>
            </a:r>
            <a:r>
              <a:rPr lang="en-ZA" dirty="0" smtClean="0">
                <a:effectLst/>
              </a:rPr>
              <a:t>: </a:t>
            </a:r>
            <a:r>
              <a:rPr lang="en-ZA" dirty="0" err="1" smtClean="0">
                <a:effectLst/>
              </a:rPr>
              <a:t>Eerste</a:t>
            </a:r>
            <a:r>
              <a:rPr lang="en-ZA" dirty="0" smtClean="0">
                <a:effectLst/>
              </a:rPr>
              <a:t> </a:t>
            </a:r>
            <a:r>
              <a:rPr lang="en-ZA" dirty="0" err="1" smtClean="0">
                <a:effectLst/>
              </a:rPr>
              <a:t>poging</a:t>
            </a:r>
            <a:r>
              <a:rPr lang="en-ZA" dirty="0" smtClean="0">
                <a:effectLst/>
              </a:rPr>
              <a:t> (</a:t>
            </a:r>
            <a:r>
              <a:rPr lang="en-ZA" dirty="0" err="1" smtClean="0">
                <a:effectLst/>
              </a:rPr>
              <a:t>probeerslag</a:t>
            </a:r>
            <a:r>
              <a:rPr lang="en-ZA" dirty="0" smtClean="0">
                <a:effectLst/>
              </a:rPr>
              <a:t>). </a:t>
            </a:r>
            <a:r>
              <a:rPr lang="en-ZA" dirty="0" err="1" smtClean="0">
                <a:effectLst/>
              </a:rPr>
              <a:t>Skryf</a:t>
            </a:r>
            <a:r>
              <a:rPr lang="en-ZA" dirty="0" smtClean="0">
                <a:effectLst/>
              </a:rPr>
              <a:t> </a:t>
            </a:r>
            <a:r>
              <a:rPr lang="en-ZA" dirty="0" err="1" smtClean="0">
                <a:effectLst/>
              </a:rPr>
              <a:t>opdrag</a:t>
            </a:r>
            <a:r>
              <a:rPr lang="en-ZA" dirty="0" smtClean="0">
                <a:effectLst/>
              </a:rPr>
              <a:t> en </a:t>
            </a:r>
            <a:r>
              <a:rPr lang="en-ZA" dirty="0" err="1" smtClean="0">
                <a:effectLst/>
              </a:rPr>
              <a:t>maak</a:t>
            </a:r>
            <a:r>
              <a:rPr lang="en-ZA" dirty="0" smtClean="0">
                <a:effectLst/>
              </a:rPr>
              <a:t> </a:t>
            </a:r>
            <a:r>
              <a:rPr lang="en-ZA" dirty="0" err="1" smtClean="0">
                <a:effectLst/>
              </a:rPr>
              <a:t>foute</a:t>
            </a:r>
            <a:r>
              <a:rPr lang="en-ZA" dirty="0" smtClean="0">
                <a:effectLst/>
              </a:rPr>
              <a:t> reg. </a:t>
            </a:r>
          </a:p>
          <a:p>
            <a:pPr marL="0" indent="0">
              <a:buNone/>
            </a:pPr>
            <a:endParaRPr lang="en-ZA" dirty="0" smtClean="0">
              <a:effectLst/>
            </a:endParaRPr>
          </a:p>
          <a:p>
            <a:pPr marL="0" indent="0">
              <a:buNone/>
            </a:pPr>
            <a:r>
              <a:rPr lang="en-ZA" b="1" dirty="0" err="1" smtClean="0">
                <a:effectLst/>
              </a:rPr>
              <a:t>Einde</a:t>
            </a:r>
            <a:r>
              <a:rPr lang="en-ZA" dirty="0" smtClean="0">
                <a:effectLst/>
              </a:rPr>
              <a:t>: Finale </a:t>
            </a:r>
            <a:r>
              <a:rPr lang="en-ZA" dirty="0" err="1" smtClean="0">
                <a:effectLst/>
              </a:rPr>
              <a:t>skryfstuk</a:t>
            </a:r>
            <a:r>
              <a:rPr lang="en-ZA" dirty="0" smtClean="0">
                <a:effectLst/>
              </a:rPr>
              <a:t>. </a:t>
            </a:r>
            <a:r>
              <a:rPr lang="en-ZA" dirty="0" err="1" smtClean="0">
                <a:effectLst/>
              </a:rPr>
              <a:t>Jou</a:t>
            </a:r>
            <a:r>
              <a:rPr lang="en-ZA" dirty="0" smtClean="0">
                <a:effectLst/>
              </a:rPr>
              <a:t> finale </a:t>
            </a:r>
            <a:r>
              <a:rPr lang="en-ZA" dirty="0" err="1" smtClean="0">
                <a:effectLst/>
              </a:rPr>
              <a:t>produk</a:t>
            </a:r>
            <a:r>
              <a:rPr lang="en-ZA" dirty="0" smtClean="0">
                <a:effectLst/>
              </a:rPr>
              <a:t> met </a:t>
            </a:r>
            <a:r>
              <a:rPr lang="en-ZA" dirty="0" err="1" smtClean="0">
                <a:effectLst/>
              </a:rPr>
              <a:t>geen</a:t>
            </a:r>
            <a:r>
              <a:rPr lang="en-ZA" dirty="0" smtClean="0">
                <a:effectLst/>
              </a:rPr>
              <a:t> </a:t>
            </a:r>
            <a:r>
              <a:rPr lang="en-ZA" dirty="0" err="1" smtClean="0">
                <a:effectLst/>
              </a:rPr>
              <a:t>foute</a:t>
            </a:r>
            <a:r>
              <a:rPr lang="en-ZA" dirty="0" smtClean="0">
                <a:effectLst/>
              </a:rPr>
              <a:t>. </a:t>
            </a:r>
            <a:endParaRPr lang="en-ZA" dirty="0"/>
          </a:p>
        </p:txBody>
      </p:sp>
    </p:spTree>
    <p:extLst>
      <p:ext uri="{BB962C8B-B14F-4D97-AF65-F5344CB8AC3E}">
        <p14:creationId xmlns:p14="http://schemas.microsoft.com/office/powerpoint/2010/main" xmlns="" val="476149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ZA" b="1" dirty="0" smtClean="0">
                <a:effectLst/>
              </a:rPr>
              <a:t>Begin… </a:t>
            </a:r>
            <a:endParaRPr lang="en-ZA" dirty="0"/>
          </a:p>
        </p:txBody>
      </p:sp>
      <p:sp>
        <p:nvSpPr>
          <p:cNvPr id="3" name="Content Placeholder 2"/>
          <p:cNvSpPr>
            <a:spLocks noGrp="1"/>
          </p:cNvSpPr>
          <p:nvPr>
            <p:ph idx="1"/>
          </p:nvPr>
        </p:nvSpPr>
        <p:spPr>
          <a:xfrm>
            <a:off x="457200" y="1124744"/>
            <a:ext cx="8229600" cy="5001419"/>
          </a:xfrm>
        </p:spPr>
        <p:txBody>
          <a:bodyPr/>
          <a:lstStyle/>
          <a:p>
            <a:pPr marL="0" indent="0">
              <a:buNone/>
            </a:pPr>
            <a:r>
              <a:rPr lang="en-ZA" dirty="0" err="1" smtClean="0">
                <a:effectLst/>
              </a:rPr>
              <a:t>Jy</a:t>
            </a:r>
            <a:r>
              <a:rPr lang="en-ZA" dirty="0" smtClean="0">
                <a:effectLst/>
              </a:rPr>
              <a:t> </a:t>
            </a:r>
            <a:r>
              <a:rPr lang="en-ZA" dirty="0" err="1" smtClean="0">
                <a:effectLst/>
              </a:rPr>
              <a:t>kan</a:t>
            </a:r>
            <a:r>
              <a:rPr lang="en-ZA" dirty="0" smtClean="0">
                <a:effectLst/>
              </a:rPr>
              <a:t> </a:t>
            </a:r>
            <a:r>
              <a:rPr lang="en-ZA" dirty="0" err="1" smtClean="0">
                <a:effectLst/>
              </a:rPr>
              <a:t>nie</a:t>
            </a:r>
            <a:r>
              <a:rPr lang="en-ZA" dirty="0" smtClean="0">
                <a:effectLst/>
              </a:rPr>
              <a:t> net </a:t>
            </a:r>
            <a:r>
              <a:rPr lang="en-ZA" dirty="0" err="1" smtClean="0">
                <a:effectLst/>
              </a:rPr>
              <a:t>wegval</a:t>
            </a:r>
            <a:r>
              <a:rPr lang="en-ZA" dirty="0" smtClean="0">
                <a:effectLst/>
              </a:rPr>
              <a:t> en begin </a:t>
            </a:r>
            <a:r>
              <a:rPr lang="en-ZA" dirty="0" err="1" smtClean="0">
                <a:effectLst/>
              </a:rPr>
              <a:t>skryf</a:t>
            </a:r>
            <a:r>
              <a:rPr lang="en-ZA" dirty="0" smtClean="0">
                <a:effectLst/>
              </a:rPr>
              <a:t> </a:t>
            </a:r>
            <a:r>
              <a:rPr lang="en-ZA" dirty="0" err="1" smtClean="0">
                <a:effectLst/>
              </a:rPr>
              <a:t>nie</a:t>
            </a:r>
            <a:r>
              <a:rPr lang="en-ZA" dirty="0" smtClean="0">
                <a:effectLst/>
              </a:rPr>
              <a:t>, </a:t>
            </a:r>
            <a:r>
              <a:rPr lang="en-ZA" dirty="0" err="1" smtClean="0">
                <a:effectLst/>
              </a:rPr>
              <a:t>jy</a:t>
            </a:r>
            <a:r>
              <a:rPr lang="en-ZA" dirty="0" smtClean="0">
                <a:effectLst/>
              </a:rPr>
              <a:t> </a:t>
            </a:r>
            <a:r>
              <a:rPr lang="en-ZA" dirty="0" err="1" smtClean="0">
                <a:effectLst/>
              </a:rPr>
              <a:t>moet</a:t>
            </a:r>
            <a:r>
              <a:rPr lang="en-ZA" dirty="0" smtClean="0">
                <a:effectLst/>
              </a:rPr>
              <a:t> </a:t>
            </a:r>
            <a:r>
              <a:rPr lang="en-ZA" dirty="0" err="1" smtClean="0">
                <a:effectLst/>
              </a:rPr>
              <a:t>beplan</a:t>
            </a:r>
            <a:r>
              <a:rPr lang="en-ZA" dirty="0" smtClean="0">
                <a:effectLst/>
              </a:rPr>
              <a:t>. </a:t>
            </a:r>
          </a:p>
          <a:p>
            <a:pPr marL="0" indent="0">
              <a:buNone/>
            </a:pPr>
            <a:r>
              <a:rPr lang="en-ZA" dirty="0" err="1" smtClean="0">
                <a:effectLst/>
              </a:rPr>
              <a:t>Beplanning</a:t>
            </a:r>
            <a:r>
              <a:rPr lang="en-ZA" dirty="0" smtClean="0">
                <a:effectLst/>
              </a:rPr>
              <a:t> is die </a:t>
            </a:r>
            <a:r>
              <a:rPr lang="en-ZA" dirty="0" err="1" smtClean="0">
                <a:effectLst/>
              </a:rPr>
              <a:t>meeste</a:t>
            </a:r>
            <a:r>
              <a:rPr lang="en-ZA" dirty="0" smtClean="0">
                <a:effectLst/>
              </a:rPr>
              <a:t> </a:t>
            </a:r>
            <a:r>
              <a:rPr lang="en-ZA" dirty="0" err="1" smtClean="0">
                <a:effectLst/>
              </a:rPr>
              <a:t>werk</a:t>
            </a:r>
            <a:r>
              <a:rPr lang="en-ZA" dirty="0" smtClean="0">
                <a:effectLst/>
              </a:rPr>
              <a:t>, die res is </a:t>
            </a:r>
            <a:r>
              <a:rPr lang="en-ZA" dirty="0" err="1" smtClean="0">
                <a:effectLst/>
              </a:rPr>
              <a:t>makliker</a:t>
            </a:r>
            <a:r>
              <a:rPr lang="en-ZA" dirty="0" smtClean="0">
                <a:effectLst/>
              </a:rPr>
              <a:t>. </a:t>
            </a:r>
          </a:p>
          <a:p>
            <a:pPr marL="0" indent="0">
              <a:buNone/>
            </a:pPr>
            <a:r>
              <a:rPr lang="en-ZA" dirty="0" err="1" smtClean="0">
                <a:effectLst/>
              </a:rPr>
              <a:t>Elke</a:t>
            </a:r>
            <a:r>
              <a:rPr lang="en-ZA" dirty="0" smtClean="0">
                <a:effectLst/>
              </a:rPr>
              <a:t> </a:t>
            </a:r>
            <a:r>
              <a:rPr lang="en-ZA" dirty="0" err="1" smtClean="0">
                <a:effectLst/>
              </a:rPr>
              <a:t>tipe</a:t>
            </a:r>
            <a:r>
              <a:rPr lang="en-ZA" dirty="0" smtClean="0">
                <a:effectLst/>
              </a:rPr>
              <a:t> </a:t>
            </a:r>
            <a:r>
              <a:rPr lang="en-ZA" dirty="0" err="1" smtClean="0">
                <a:effectLst/>
              </a:rPr>
              <a:t>opstel</a:t>
            </a:r>
            <a:r>
              <a:rPr lang="en-ZA" dirty="0" smtClean="0">
                <a:effectLst/>
              </a:rPr>
              <a:t> het ‘n </a:t>
            </a:r>
            <a:r>
              <a:rPr lang="en-ZA" dirty="0" err="1" smtClean="0">
                <a:effectLst/>
              </a:rPr>
              <a:t>verskillende</a:t>
            </a:r>
            <a:r>
              <a:rPr lang="en-ZA" dirty="0" smtClean="0">
                <a:effectLst/>
              </a:rPr>
              <a:t> </a:t>
            </a:r>
            <a:r>
              <a:rPr lang="en-ZA" dirty="0" err="1" smtClean="0">
                <a:effectLst/>
              </a:rPr>
              <a:t>beplanningsformule</a:t>
            </a:r>
            <a:r>
              <a:rPr lang="en-ZA" dirty="0" smtClean="0">
                <a:effectLst/>
              </a:rPr>
              <a:t>.</a:t>
            </a:r>
            <a:endParaRPr lang="en-ZA" dirty="0"/>
          </a:p>
        </p:txBody>
      </p:sp>
    </p:spTree>
    <p:extLst>
      <p:ext uri="{BB962C8B-B14F-4D97-AF65-F5344CB8AC3E}">
        <p14:creationId xmlns:p14="http://schemas.microsoft.com/office/powerpoint/2010/main" xmlns="" val="3746810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ZA" b="1" dirty="0" err="1" smtClean="0">
                <a:effectLst/>
              </a:rPr>
              <a:t>Beplanningsformules</a:t>
            </a:r>
            <a:r>
              <a:rPr lang="en-ZA" b="1" dirty="0" smtClean="0">
                <a:effectLst/>
              </a:rPr>
              <a:t>… </a:t>
            </a:r>
            <a:endParaRPr lang="en-ZA" dirty="0"/>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pPr marL="0" indent="0">
              <a:buNone/>
            </a:pPr>
            <a:r>
              <a:rPr lang="en-ZA" dirty="0" smtClean="0">
                <a:effectLst/>
              </a:rPr>
              <a:t>As </a:t>
            </a:r>
            <a:r>
              <a:rPr lang="en-ZA" dirty="0" err="1" smtClean="0">
                <a:effectLst/>
              </a:rPr>
              <a:t>jy</a:t>
            </a:r>
            <a:r>
              <a:rPr lang="en-ZA" dirty="0" smtClean="0">
                <a:effectLst/>
              </a:rPr>
              <a:t> ‘n </a:t>
            </a:r>
            <a:r>
              <a:rPr lang="en-ZA" dirty="0" err="1" smtClean="0">
                <a:effectLst/>
              </a:rPr>
              <a:t>opstel</a:t>
            </a:r>
            <a:r>
              <a:rPr lang="en-ZA" dirty="0" smtClean="0">
                <a:effectLst/>
              </a:rPr>
              <a:t> </a:t>
            </a:r>
            <a:r>
              <a:rPr lang="en-ZA" dirty="0" err="1" smtClean="0">
                <a:effectLst/>
              </a:rPr>
              <a:t>moet</a:t>
            </a:r>
            <a:r>
              <a:rPr lang="en-ZA" dirty="0" smtClean="0">
                <a:effectLst/>
              </a:rPr>
              <a:t> </a:t>
            </a:r>
            <a:r>
              <a:rPr lang="en-ZA" dirty="0" err="1" smtClean="0">
                <a:effectLst/>
              </a:rPr>
              <a:t>skryf</a:t>
            </a:r>
            <a:r>
              <a:rPr lang="en-ZA" dirty="0" smtClean="0">
                <a:effectLst/>
              </a:rPr>
              <a:t> </a:t>
            </a:r>
            <a:r>
              <a:rPr lang="en-ZA" dirty="0" err="1" smtClean="0">
                <a:effectLst/>
              </a:rPr>
              <a:t>wat</a:t>
            </a:r>
            <a:r>
              <a:rPr lang="en-ZA" dirty="0" smtClean="0">
                <a:effectLst/>
              </a:rPr>
              <a:t> </a:t>
            </a:r>
            <a:r>
              <a:rPr lang="en-ZA" dirty="0" err="1" smtClean="0">
                <a:effectLst/>
              </a:rPr>
              <a:t>amper</a:t>
            </a:r>
            <a:r>
              <a:rPr lang="en-ZA" dirty="0" smtClean="0">
                <a:effectLst/>
              </a:rPr>
              <a:t> </a:t>
            </a:r>
            <a:r>
              <a:rPr lang="en-ZA" dirty="0" err="1" smtClean="0">
                <a:effectLst/>
              </a:rPr>
              <a:t>soos</a:t>
            </a:r>
            <a:r>
              <a:rPr lang="en-ZA" dirty="0" smtClean="0">
                <a:effectLst/>
              </a:rPr>
              <a:t> ‘n </a:t>
            </a:r>
            <a:r>
              <a:rPr lang="en-ZA" dirty="0" err="1" smtClean="0">
                <a:effectLst/>
              </a:rPr>
              <a:t>storie</a:t>
            </a:r>
            <a:r>
              <a:rPr lang="en-ZA" dirty="0" smtClean="0">
                <a:effectLst/>
              </a:rPr>
              <a:t> is (</a:t>
            </a:r>
            <a:r>
              <a:rPr lang="en-ZA" dirty="0" err="1" smtClean="0">
                <a:effectLst/>
              </a:rPr>
              <a:t>verhalend</a:t>
            </a:r>
            <a:r>
              <a:rPr lang="en-ZA" dirty="0" smtClean="0">
                <a:effectLst/>
              </a:rPr>
              <a:t>), </a:t>
            </a:r>
            <a:r>
              <a:rPr lang="en-ZA" dirty="0" err="1" smtClean="0">
                <a:effectLst/>
              </a:rPr>
              <a:t>gebruik</a:t>
            </a:r>
            <a:r>
              <a:rPr lang="en-ZA" dirty="0" smtClean="0">
                <a:effectLst/>
              </a:rPr>
              <a:t> </a:t>
            </a:r>
            <a:r>
              <a:rPr lang="en-ZA" dirty="0" err="1" smtClean="0">
                <a:effectLst/>
              </a:rPr>
              <a:t>jy</a:t>
            </a:r>
            <a:r>
              <a:rPr lang="en-ZA" dirty="0" smtClean="0">
                <a:effectLst/>
              </a:rPr>
              <a:t> die </a:t>
            </a:r>
            <a:r>
              <a:rPr lang="en-ZA" dirty="0" err="1" smtClean="0">
                <a:effectLst/>
              </a:rPr>
              <a:t>volgende</a:t>
            </a:r>
            <a:r>
              <a:rPr lang="en-ZA" dirty="0" smtClean="0">
                <a:effectLst/>
              </a:rPr>
              <a:t> </a:t>
            </a:r>
            <a:r>
              <a:rPr lang="en-ZA" dirty="0" err="1" smtClean="0">
                <a:effectLst/>
              </a:rPr>
              <a:t>beplanningsformule</a:t>
            </a:r>
            <a:r>
              <a:rPr lang="en-ZA" dirty="0" smtClean="0">
                <a:effectLst/>
              </a:rPr>
              <a:t>:</a:t>
            </a:r>
          </a:p>
          <a:p>
            <a:pPr marL="0" indent="0">
              <a:buNone/>
            </a:pPr>
            <a:r>
              <a:rPr lang="en-ZA" dirty="0" smtClean="0">
                <a:effectLst/>
              </a:rPr>
              <a:t> </a:t>
            </a:r>
          </a:p>
          <a:p>
            <a:pPr marL="0" indent="0">
              <a:buNone/>
            </a:pPr>
            <a:r>
              <a:rPr lang="en-ZA" dirty="0" err="1" smtClean="0">
                <a:effectLst/>
              </a:rPr>
              <a:t>Skryf</a:t>
            </a:r>
            <a:r>
              <a:rPr lang="en-ZA" dirty="0" smtClean="0">
                <a:effectLst/>
              </a:rPr>
              <a:t> 2 </a:t>
            </a:r>
            <a:r>
              <a:rPr lang="en-ZA" dirty="0" err="1" smtClean="0">
                <a:effectLst/>
              </a:rPr>
              <a:t>kort</a:t>
            </a:r>
            <a:r>
              <a:rPr lang="en-ZA" dirty="0" smtClean="0">
                <a:effectLst/>
              </a:rPr>
              <a:t> </a:t>
            </a:r>
            <a:r>
              <a:rPr lang="en-ZA" dirty="0" err="1" smtClean="0">
                <a:effectLst/>
              </a:rPr>
              <a:t>idees</a:t>
            </a:r>
            <a:r>
              <a:rPr lang="en-ZA" dirty="0" smtClean="0">
                <a:effectLst/>
              </a:rPr>
              <a:t> </a:t>
            </a:r>
            <a:r>
              <a:rPr lang="en-ZA" dirty="0" err="1" smtClean="0">
                <a:effectLst/>
              </a:rPr>
              <a:t>neer</a:t>
            </a:r>
            <a:r>
              <a:rPr lang="en-ZA" dirty="0" smtClean="0">
                <a:effectLst/>
              </a:rPr>
              <a:t> </a:t>
            </a:r>
            <a:r>
              <a:rPr lang="en-ZA" dirty="0" err="1" smtClean="0">
                <a:effectLst/>
              </a:rPr>
              <a:t>waaroor</a:t>
            </a:r>
            <a:r>
              <a:rPr lang="en-ZA" dirty="0" smtClean="0">
                <a:effectLst/>
              </a:rPr>
              <a:t> </a:t>
            </a:r>
            <a:r>
              <a:rPr lang="en-ZA" dirty="0" err="1" smtClean="0">
                <a:effectLst/>
              </a:rPr>
              <a:t>jy</a:t>
            </a:r>
            <a:r>
              <a:rPr lang="en-ZA" dirty="0" smtClean="0">
                <a:effectLst/>
              </a:rPr>
              <a:t> </a:t>
            </a:r>
            <a:r>
              <a:rPr lang="en-ZA" dirty="0" err="1" smtClean="0">
                <a:effectLst/>
              </a:rPr>
              <a:t>wil</a:t>
            </a:r>
            <a:r>
              <a:rPr lang="en-ZA" dirty="0" smtClean="0">
                <a:effectLst/>
              </a:rPr>
              <a:t> </a:t>
            </a:r>
            <a:r>
              <a:rPr lang="en-ZA" dirty="0" err="1" smtClean="0">
                <a:effectLst/>
              </a:rPr>
              <a:t>skryf</a:t>
            </a:r>
            <a:r>
              <a:rPr lang="en-ZA" dirty="0" smtClean="0">
                <a:effectLst/>
              </a:rPr>
              <a:t>. </a:t>
            </a:r>
          </a:p>
          <a:p>
            <a:pPr marL="0" indent="0">
              <a:buNone/>
            </a:pPr>
            <a:endParaRPr lang="en-ZA" dirty="0" smtClean="0">
              <a:effectLst/>
            </a:endParaRPr>
          </a:p>
          <a:p>
            <a:pPr marL="0" indent="0">
              <a:buNone/>
            </a:pPr>
            <a:r>
              <a:rPr lang="en-ZA" dirty="0" err="1" smtClean="0">
                <a:effectLst/>
              </a:rPr>
              <a:t>Beantwoord</a:t>
            </a:r>
            <a:r>
              <a:rPr lang="en-ZA" dirty="0" smtClean="0">
                <a:effectLst/>
              </a:rPr>
              <a:t> elk van die </a:t>
            </a:r>
            <a:r>
              <a:rPr lang="en-ZA" dirty="0" err="1" smtClean="0">
                <a:effectLst/>
              </a:rPr>
              <a:t>volgende</a:t>
            </a:r>
            <a:r>
              <a:rPr lang="en-ZA" dirty="0" smtClean="0">
                <a:effectLst/>
              </a:rPr>
              <a:t> </a:t>
            </a:r>
            <a:r>
              <a:rPr lang="en-ZA" dirty="0" err="1" smtClean="0">
                <a:effectLst/>
              </a:rPr>
              <a:t>vrae</a:t>
            </a:r>
            <a:endParaRPr lang="en-ZA" dirty="0" smtClean="0">
              <a:effectLst/>
            </a:endParaRPr>
          </a:p>
          <a:p>
            <a:pPr marL="0" indent="0">
              <a:buNone/>
            </a:pPr>
            <a:r>
              <a:rPr lang="en-ZA" dirty="0" smtClean="0"/>
              <a:t>(</a:t>
            </a:r>
            <a:r>
              <a:rPr lang="en-ZA" dirty="0" err="1" smtClean="0"/>
              <a:t>Onthou</a:t>
            </a:r>
            <a:r>
              <a:rPr lang="en-ZA" dirty="0" smtClean="0"/>
              <a:t> die </a:t>
            </a:r>
            <a:r>
              <a:rPr lang="en-ZA" dirty="0" err="1" smtClean="0"/>
              <a:t>vyf</a:t>
            </a:r>
            <a:r>
              <a:rPr lang="en-ZA" dirty="0" smtClean="0"/>
              <a:t> W's): </a:t>
            </a:r>
            <a:r>
              <a:rPr lang="en-ZA" dirty="0" err="1" smtClean="0"/>
              <a:t>Wie</a:t>
            </a:r>
            <a:r>
              <a:rPr lang="en-ZA" dirty="0" smtClean="0"/>
              <a:t>? </a:t>
            </a:r>
            <a:r>
              <a:rPr lang="en-ZA" dirty="0" err="1" smtClean="0"/>
              <a:t>Waar</a:t>
            </a:r>
            <a:r>
              <a:rPr lang="en-ZA" dirty="0" smtClean="0"/>
              <a:t>? </a:t>
            </a:r>
            <a:r>
              <a:rPr lang="en-ZA" dirty="0" err="1" smtClean="0"/>
              <a:t>Wat</a:t>
            </a:r>
            <a:r>
              <a:rPr lang="en-ZA" dirty="0" smtClean="0"/>
              <a:t>? </a:t>
            </a:r>
            <a:r>
              <a:rPr lang="en-ZA" dirty="0" err="1" smtClean="0"/>
              <a:t>Waaroor</a:t>
            </a:r>
            <a:r>
              <a:rPr lang="en-ZA" dirty="0" smtClean="0"/>
              <a:t>? </a:t>
            </a:r>
            <a:r>
              <a:rPr lang="en-ZA" dirty="0" err="1" smtClean="0"/>
              <a:t>Waarom</a:t>
            </a:r>
            <a:r>
              <a:rPr lang="en-ZA" dirty="0" smtClean="0"/>
              <a:t>?.</a:t>
            </a:r>
            <a:r>
              <a:rPr lang="en-ZA" dirty="0" smtClean="0">
                <a:effectLst/>
              </a:rPr>
              <a:t/>
            </a:r>
            <a:br>
              <a:rPr lang="en-ZA" dirty="0" smtClean="0">
                <a:effectLst/>
              </a:rPr>
            </a:br>
            <a:endParaRPr lang="en-ZA" dirty="0"/>
          </a:p>
        </p:txBody>
      </p:sp>
    </p:spTree>
    <p:extLst>
      <p:ext uri="{BB962C8B-B14F-4D97-AF65-F5344CB8AC3E}">
        <p14:creationId xmlns:p14="http://schemas.microsoft.com/office/powerpoint/2010/main" xmlns="" val="3931358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ZA" b="1" dirty="0" err="1" smtClean="0">
                <a:effectLst/>
              </a:rPr>
              <a:t>Beplanningsformules</a:t>
            </a:r>
            <a:r>
              <a:rPr lang="en-ZA" b="1" dirty="0" smtClean="0">
                <a:effectLst/>
              </a:rPr>
              <a:t>…  </a:t>
            </a:r>
            <a:br>
              <a:rPr lang="en-ZA" b="1" dirty="0" smtClean="0">
                <a:effectLst/>
              </a:rPr>
            </a:br>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r>
              <a:rPr lang="en-ZA" dirty="0" smtClean="0">
                <a:effectLst/>
              </a:rPr>
              <a:t>As </a:t>
            </a:r>
            <a:r>
              <a:rPr lang="en-ZA" dirty="0" err="1" smtClean="0">
                <a:effectLst/>
              </a:rPr>
              <a:t>jy</a:t>
            </a:r>
            <a:r>
              <a:rPr lang="en-ZA" dirty="0" smtClean="0">
                <a:effectLst/>
              </a:rPr>
              <a:t> </a:t>
            </a:r>
            <a:r>
              <a:rPr lang="en-ZA" dirty="0" err="1" smtClean="0">
                <a:effectLst/>
              </a:rPr>
              <a:t>jou</a:t>
            </a:r>
            <a:r>
              <a:rPr lang="en-ZA" dirty="0" smtClean="0">
                <a:effectLst/>
              </a:rPr>
              <a:t> 5 </a:t>
            </a:r>
            <a:r>
              <a:rPr lang="en-ZA" dirty="0" err="1" smtClean="0">
                <a:effectLst/>
              </a:rPr>
              <a:t>sintuie</a:t>
            </a:r>
            <a:r>
              <a:rPr lang="en-ZA" dirty="0" smtClean="0">
                <a:effectLst/>
              </a:rPr>
              <a:t> </a:t>
            </a:r>
            <a:r>
              <a:rPr lang="en-ZA" dirty="0" err="1" smtClean="0">
                <a:effectLst/>
              </a:rPr>
              <a:t>moet</a:t>
            </a:r>
            <a:r>
              <a:rPr lang="en-ZA" dirty="0" smtClean="0">
                <a:effectLst/>
              </a:rPr>
              <a:t> </a:t>
            </a:r>
            <a:r>
              <a:rPr lang="en-ZA" dirty="0" err="1" smtClean="0">
                <a:effectLst/>
              </a:rPr>
              <a:t>gebruik</a:t>
            </a:r>
            <a:r>
              <a:rPr lang="en-ZA" dirty="0" smtClean="0">
                <a:effectLst/>
              </a:rPr>
              <a:t> </a:t>
            </a:r>
            <a:r>
              <a:rPr lang="en-ZA" dirty="0" err="1" smtClean="0">
                <a:effectLst/>
              </a:rPr>
              <a:t>om</a:t>
            </a:r>
            <a:r>
              <a:rPr lang="en-ZA" dirty="0" smtClean="0">
                <a:effectLst/>
              </a:rPr>
              <a:t> ‘n </a:t>
            </a:r>
            <a:r>
              <a:rPr lang="en-ZA" dirty="0" err="1" smtClean="0">
                <a:effectLst/>
              </a:rPr>
              <a:t>opstel</a:t>
            </a:r>
            <a:r>
              <a:rPr lang="en-ZA" dirty="0" smtClean="0">
                <a:effectLst/>
              </a:rPr>
              <a:t> </a:t>
            </a:r>
            <a:r>
              <a:rPr lang="en-ZA" dirty="0" err="1" smtClean="0">
                <a:effectLst/>
              </a:rPr>
              <a:t>te</a:t>
            </a:r>
            <a:r>
              <a:rPr lang="en-ZA" dirty="0" smtClean="0">
                <a:effectLst/>
              </a:rPr>
              <a:t> </a:t>
            </a:r>
            <a:r>
              <a:rPr lang="en-ZA" dirty="0" err="1" smtClean="0">
                <a:effectLst/>
              </a:rPr>
              <a:t>skryf</a:t>
            </a:r>
            <a:r>
              <a:rPr lang="en-ZA" dirty="0" smtClean="0">
                <a:effectLst/>
              </a:rPr>
              <a:t> (</a:t>
            </a:r>
            <a:r>
              <a:rPr lang="en-ZA" dirty="0" err="1" smtClean="0">
                <a:effectLst/>
              </a:rPr>
              <a:t>beskrywend</a:t>
            </a:r>
            <a:r>
              <a:rPr lang="en-ZA" dirty="0" smtClean="0">
                <a:effectLst/>
              </a:rPr>
              <a:t>) </a:t>
            </a:r>
            <a:r>
              <a:rPr lang="en-ZA" dirty="0" err="1" smtClean="0">
                <a:effectLst/>
              </a:rPr>
              <a:t>gebruik</a:t>
            </a:r>
            <a:r>
              <a:rPr lang="en-ZA" dirty="0" smtClean="0">
                <a:effectLst/>
              </a:rPr>
              <a:t> </a:t>
            </a:r>
            <a:r>
              <a:rPr lang="en-ZA" dirty="0" err="1" smtClean="0">
                <a:effectLst/>
              </a:rPr>
              <a:t>jy</a:t>
            </a:r>
            <a:r>
              <a:rPr lang="en-ZA" dirty="0" smtClean="0">
                <a:effectLst/>
              </a:rPr>
              <a:t> die </a:t>
            </a:r>
            <a:r>
              <a:rPr lang="en-ZA" dirty="0" err="1" smtClean="0">
                <a:effectLst/>
              </a:rPr>
              <a:t>volgende</a:t>
            </a:r>
            <a:r>
              <a:rPr lang="en-ZA" dirty="0" smtClean="0">
                <a:effectLst/>
              </a:rPr>
              <a:t> </a:t>
            </a:r>
            <a:r>
              <a:rPr lang="en-ZA" dirty="0" err="1" smtClean="0">
                <a:effectLst/>
              </a:rPr>
              <a:t>beplanningsformule</a:t>
            </a:r>
            <a:r>
              <a:rPr lang="en-ZA" dirty="0" smtClean="0">
                <a:effectLst/>
              </a:rPr>
              <a:t>: </a:t>
            </a:r>
          </a:p>
          <a:p>
            <a:r>
              <a:rPr lang="en-ZA" dirty="0" err="1" smtClean="0">
                <a:effectLst/>
              </a:rPr>
              <a:t>Hoor</a:t>
            </a:r>
            <a:r>
              <a:rPr lang="en-ZA" dirty="0" smtClean="0">
                <a:effectLst/>
              </a:rPr>
              <a:t> </a:t>
            </a:r>
          </a:p>
          <a:p>
            <a:r>
              <a:rPr lang="en-ZA" dirty="0" err="1" smtClean="0">
                <a:effectLst/>
              </a:rPr>
              <a:t>Sien</a:t>
            </a:r>
            <a:r>
              <a:rPr lang="en-ZA" dirty="0" smtClean="0">
                <a:effectLst/>
              </a:rPr>
              <a:t> </a:t>
            </a:r>
          </a:p>
          <a:p>
            <a:r>
              <a:rPr lang="en-ZA" dirty="0" err="1" smtClean="0">
                <a:effectLst/>
              </a:rPr>
              <a:t>Voel</a:t>
            </a:r>
            <a:r>
              <a:rPr lang="en-ZA" dirty="0" smtClean="0">
                <a:effectLst/>
              </a:rPr>
              <a:t> </a:t>
            </a:r>
          </a:p>
          <a:p>
            <a:r>
              <a:rPr lang="en-ZA" dirty="0" err="1" smtClean="0">
                <a:effectLst/>
              </a:rPr>
              <a:t>Proe</a:t>
            </a:r>
            <a:r>
              <a:rPr lang="en-ZA" dirty="0" smtClean="0">
                <a:effectLst/>
              </a:rPr>
              <a:t> </a:t>
            </a:r>
          </a:p>
          <a:p>
            <a:r>
              <a:rPr lang="en-ZA" dirty="0" err="1" smtClean="0">
                <a:effectLst/>
              </a:rPr>
              <a:t>Ruik</a:t>
            </a:r>
            <a:r>
              <a:rPr lang="en-ZA" dirty="0" smtClean="0">
                <a:effectLst/>
              </a:rPr>
              <a:t/>
            </a:r>
            <a:br>
              <a:rPr lang="en-ZA" dirty="0" smtClean="0">
                <a:effectLst/>
              </a:rPr>
            </a:br>
            <a:endParaRPr lang="en-ZA" dirty="0" smtClean="0"/>
          </a:p>
          <a:p>
            <a:pPr marL="0" indent="0">
              <a:buNone/>
            </a:pPr>
            <a:endParaRPr lang="en-ZA" dirty="0"/>
          </a:p>
        </p:txBody>
      </p:sp>
      <p:pic>
        <p:nvPicPr>
          <p:cNvPr id="4" name="Picture 12" descr="E:\animated clip art\education\houses_029.gif"/>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2699792" y="3033213"/>
            <a:ext cx="5791947" cy="3600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97728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ZA" b="1" dirty="0" err="1" smtClean="0">
                <a:effectLst/>
              </a:rPr>
              <a:t>Middel</a:t>
            </a:r>
            <a:r>
              <a:rPr lang="en-ZA" b="1" dirty="0" smtClean="0">
                <a:effectLst/>
              </a:rPr>
              <a:t>… </a:t>
            </a:r>
            <a:endParaRPr lang="en-ZA" dirty="0"/>
          </a:p>
        </p:txBody>
      </p:sp>
      <p:sp>
        <p:nvSpPr>
          <p:cNvPr id="3" name="Content Placeholder 2"/>
          <p:cNvSpPr>
            <a:spLocks noGrp="1"/>
          </p:cNvSpPr>
          <p:nvPr>
            <p:ph idx="1"/>
          </p:nvPr>
        </p:nvSpPr>
        <p:spPr>
          <a:xfrm>
            <a:off x="457200" y="980728"/>
            <a:ext cx="8229600" cy="5145435"/>
          </a:xfrm>
        </p:spPr>
        <p:txBody>
          <a:bodyPr>
            <a:normAutofit/>
          </a:bodyPr>
          <a:lstStyle/>
          <a:p>
            <a:pPr marL="0" indent="0">
              <a:buNone/>
            </a:pPr>
            <a:r>
              <a:rPr lang="en-ZA" dirty="0" err="1" smtClean="0">
                <a:effectLst/>
              </a:rPr>
              <a:t>Noudat</a:t>
            </a:r>
            <a:r>
              <a:rPr lang="en-ZA" dirty="0" smtClean="0">
                <a:effectLst/>
              </a:rPr>
              <a:t> </a:t>
            </a:r>
            <a:r>
              <a:rPr lang="en-ZA" dirty="0" err="1" smtClean="0">
                <a:effectLst/>
              </a:rPr>
              <a:t>jy</a:t>
            </a:r>
            <a:r>
              <a:rPr lang="en-ZA" dirty="0" smtClean="0">
                <a:effectLst/>
              </a:rPr>
              <a:t> </a:t>
            </a:r>
            <a:r>
              <a:rPr lang="en-ZA" dirty="0" err="1" smtClean="0">
                <a:effectLst/>
              </a:rPr>
              <a:t>beplan</a:t>
            </a:r>
            <a:r>
              <a:rPr lang="en-ZA" dirty="0" smtClean="0">
                <a:effectLst/>
              </a:rPr>
              <a:t> het, </a:t>
            </a:r>
            <a:r>
              <a:rPr lang="en-ZA" dirty="0" err="1" smtClean="0">
                <a:effectLst/>
              </a:rPr>
              <a:t>kan</a:t>
            </a:r>
            <a:r>
              <a:rPr lang="en-ZA" dirty="0" smtClean="0">
                <a:effectLst/>
              </a:rPr>
              <a:t> </a:t>
            </a:r>
            <a:r>
              <a:rPr lang="en-ZA" dirty="0" err="1" smtClean="0">
                <a:effectLst/>
              </a:rPr>
              <a:t>jy</a:t>
            </a:r>
            <a:r>
              <a:rPr lang="en-ZA" dirty="0" smtClean="0">
                <a:effectLst/>
              </a:rPr>
              <a:t> begin </a:t>
            </a:r>
            <a:r>
              <a:rPr lang="en-ZA" dirty="0" err="1" smtClean="0">
                <a:effectLst/>
              </a:rPr>
              <a:t>skryf</a:t>
            </a:r>
            <a:r>
              <a:rPr lang="en-ZA" dirty="0" smtClean="0">
                <a:effectLst/>
              </a:rPr>
              <a:t> </a:t>
            </a:r>
            <a:r>
              <a:rPr lang="en-ZA" dirty="0" err="1" smtClean="0">
                <a:effectLst/>
              </a:rPr>
              <a:t>aan</a:t>
            </a:r>
            <a:r>
              <a:rPr lang="en-ZA" dirty="0" smtClean="0">
                <a:effectLst/>
              </a:rPr>
              <a:t> </a:t>
            </a:r>
            <a:r>
              <a:rPr lang="en-ZA" dirty="0" err="1" smtClean="0">
                <a:effectLst/>
              </a:rPr>
              <a:t>jou</a:t>
            </a:r>
            <a:r>
              <a:rPr lang="en-ZA" dirty="0" smtClean="0">
                <a:effectLst/>
              </a:rPr>
              <a:t> </a:t>
            </a:r>
            <a:r>
              <a:rPr lang="en-ZA" dirty="0" err="1" smtClean="0">
                <a:effectLst/>
              </a:rPr>
              <a:t>eerste</a:t>
            </a:r>
            <a:r>
              <a:rPr lang="en-ZA" dirty="0" smtClean="0">
                <a:effectLst/>
              </a:rPr>
              <a:t> </a:t>
            </a:r>
            <a:r>
              <a:rPr lang="en-ZA" dirty="0" err="1" smtClean="0">
                <a:effectLst/>
              </a:rPr>
              <a:t>poging</a:t>
            </a:r>
            <a:r>
              <a:rPr lang="en-ZA" dirty="0" smtClean="0">
                <a:effectLst/>
              </a:rPr>
              <a:t>. </a:t>
            </a:r>
          </a:p>
          <a:p>
            <a:pPr marL="0" indent="0">
              <a:buNone/>
            </a:pPr>
            <a:r>
              <a:rPr lang="en-ZA" dirty="0" err="1" smtClean="0">
                <a:effectLst/>
              </a:rPr>
              <a:t>Jy</a:t>
            </a:r>
            <a:r>
              <a:rPr lang="en-ZA" dirty="0" smtClean="0">
                <a:effectLst/>
              </a:rPr>
              <a:t> </a:t>
            </a:r>
            <a:r>
              <a:rPr lang="en-ZA" dirty="0" err="1" smtClean="0">
                <a:effectLst/>
              </a:rPr>
              <a:t>moet</a:t>
            </a:r>
            <a:r>
              <a:rPr lang="en-ZA" dirty="0" smtClean="0">
                <a:effectLst/>
              </a:rPr>
              <a:t> </a:t>
            </a:r>
            <a:r>
              <a:rPr lang="en-ZA" dirty="0" err="1" smtClean="0">
                <a:effectLst/>
              </a:rPr>
              <a:t>altyd</a:t>
            </a:r>
            <a:r>
              <a:rPr lang="en-ZA" dirty="0" smtClean="0">
                <a:effectLst/>
              </a:rPr>
              <a:t> ‘n </a:t>
            </a:r>
            <a:r>
              <a:rPr lang="en-ZA" dirty="0" err="1" smtClean="0">
                <a:effectLst/>
              </a:rPr>
              <a:t>eerste</a:t>
            </a:r>
            <a:r>
              <a:rPr lang="en-ZA" dirty="0" smtClean="0">
                <a:effectLst/>
              </a:rPr>
              <a:t> </a:t>
            </a:r>
            <a:r>
              <a:rPr lang="en-ZA" dirty="0" err="1" smtClean="0">
                <a:effectLst/>
              </a:rPr>
              <a:t>poging</a:t>
            </a:r>
            <a:r>
              <a:rPr lang="en-ZA" dirty="0" smtClean="0">
                <a:effectLst/>
              </a:rPr>
              <a:t> </a:t>
            </a:r>
            <a:r>
              <a:rPr lang="en-ZA" dirty="0" err="1" smtClean="0">
                <a:effectLst/>
              </a:rPr>
              <a:t>skryf</a:t>
            </a:r>
            <a:r>
              <a:rPr lang="en-ZA" dirty="0" smtClean="0">
                <a:effectLst/>
              </a:rPr>
              <a:t>. </a:t>
            </a:r>
          </a:p>
          <a:p>
            <a:pPr marL="0" indent="0">
              <a:buNone/>
            </a:pPr>
            <a:r>
              <a:rPr lang="en-ZA" dirty="0" err="1" smtClean="0">
                <a:effectLst/>
              </a:rPr>
              <a:t>Jou</a:t>
            </a:r>
            <a:r>
              <a:rPr lang="en-ZA" dirty="0" smtClean="0">
                <a:effectLst/>
              </a:rPr>
              <a:t> </a:t>
            </a:r>
            <a:r>
              <a:rPr lang="en-ZA" dirty="0" err="1" smtClean="0">
                <a:effectLst/>
              </a:rPr>
              <a:t>eerste</a:t>
            </a:r>
            <a:r>
              <a:rPr lang="en-ZA" dirty="0" smtClean="0">
                <a:effectLst/>
              </a:rPr>
              <a:t> </a:t>
            </a:r>
            <a:r>
              <a:rPr lang="en-ZA" dirty="0" err="1" smtClean="0">
                <a:effectLst/>
              </a:rPr>
              <a:t>poging</a:t>
            </a:r>
            <a:r>
              <a:rPr lang="en-ZA" dirty="0" smtClean="0">
                <a:effectLst/>
              </a:rPr>
              <a:t> is </a:t>
            </a:r>
            <a:r>
              <a:rPr lang="en-ZA" dirty="0" err="1" smtClean="0">
                <a:effectLst/>
              </a:rPr>
              <a:t>soos</a:t>
            </a:r>
            <a:r>
              <a:rPr lang="en-ZA" dirty="0" smtClean="0">
                <a:effectLst/>
              </a:rPr>
              <a:t> ‘n </a:t>
            </a:r>
            <a:r>
              <a:rPr lang="en-ZA" dirty="0" err="1" smtClean="0">
                <a:effectLst/>
              </a:rPr>
              <a:t>oefenlopie</a:t>
            </a:r>
            <a:r>
              <a:rPr lang="en-ZA" dirty="0" smtClean="0">
                <a:effectLst/>
              </a:rPr>
              <a:t>. </a:t>
            </a:r>
          </a:p>
          <a:p>
            <a:pPr marL="0" indent="0">
              <a:buNone/>
            </a:pPr>
            <a:r>
              <a:rPr lang="en-ZA" dirty="0" err="1" smtClean="0">
                <a:effectLst/>
              </a:rPr>
              <a:t>Jy</a:t>
            </a:r>
            <a:r>
              <a:rPr lang="en-ZA" dirty="0" smtClean="0">
                <a:effectLst/>
              </a:rPr>
              <a:t> mag </a:t>
            </a:r>
            <a:r>
              <a:rPr lang="en-ZA" dirty="0" err="1" smtClean="0">
                <a:effectLst/>
              </a:rPr>
              <a:t>foute</a:t>
            </a:r>
            <a:r>
              <a:rPr lang="en-ZA" dirty="0" smtClean="0">
                <a:effectLst/>
              </a:rPr>
              <a:t> </a:t>
            </a:r>
            <a:r>
              <a:rPr lang="en-ZA" dirty="0" err="1" smtClean="0">
                <a:effectLst/>
              </a:rPr>
              <a:t>maak</a:t>
            </a:r>
            <a:r>
              <a:rPr lang="en-ZA" dirty="0" smtClean="0">
                <a:effectLst/>
              </a:rPr>
              <a:t> en </a:t>
            </a:r>
            <a:r>
              <a:rPr lang="en-ZA" dirty="0" err="1" smtClean="0">
                <a:effectLst/>
              </a:rPr>
              <a:t>doodkrap</a:t>
            </a:r>
            <a:r>
              <a:rPr lang="en-ZA" dirty="0" smtClean="0">
                <a:effectLst/>
              </a:rPr>
              <a:t>. </a:t>
            </a:r>
          </a:p>
          <a:p>
            <a:pPr marL="0" indent="0">
              <a:buNone/>
            </a:pPr>
            <a:r>
              <a:rPr lang="en-ZA" dirty="0" err="1" smtClean="0">
                <a:effectLst/>
              </a:rPr>
              <a:t>Jy</a:t>
            </a:r>
            <a:r>
              <a:rPr lang="en-ZA" dirty="0" smtClean="0">
                <a:effectLst/>
              </a:rPr>
              <a:t> mag </a:t>
            </a:r>
            <a:r>
              <a:rPr lang="en-ZA" dirty="0" err="1" smtClean="0">
                <a:effectLst/>
              </a:rPr>
              <a:t>te</a:t>
            </a:r>
            <a:r>
              <a:rPr lang="en-ZA" dirty="0" smtClean="0">
                <a:effectLst/>
              </a:rPr>
              <a:t> min of </a:t>
            </a:r>
            <a:r>
              <a:rPr lang="en-ZA" dirty="0" err="1" smtClean="0">
                <a:effectLst/>
              </a:rPr>
              <a:t>te</a:t>
            </a:r>
            <a:r>
              <a:rPr lang="en-ZA" dirty="0" smtClean="0">
                <a:effectLst/>
              </a:rPr>
              <a:t> </a:t>
            </a:r>
            <a:r>
              <a:rPr lang="en-ZA" dirty="0" err="1" smtClean="0">
                <a:effectLst/>
              </a:rPr>
              <a:t>veel</a:t>
            </a:r>
            <a:r>
              <a:rPr lang="en-ZA" dirty="0" smtClean="0">
                <a:effectLst/>
              </a:rPr>
              <a:t> </a:t>
            </a:r>
            <a:r>
              <a:rPr lang="en-ZA" dirty="0" err="1" smtClean="0">
                <a:effectLst/>
              </a:rPr>
              <a:t>woorde</a:t>
            </a:r>
            <a:r>
              <a:rPr lang="en-ZA" dirty="0" smtClean="0">
                <a:effectLst/>
              </a:rPr>
              <a:t> </a:t>
            </a:r>
            <a:r>
              <a:rPr lang="en-ZA" dirty="0" err="1" smtClean="0">
                <a:effectLst/>
              </a:rPr>
              <a:t>skryf</a:t>
            </a:r>
            <a:r>
              <a:rPr lang="en-ZA" dirty="0" smtClean="0">
                <a:effectLst/>
              </a:rPr>
              <a:t>, </a:t>
            </a:r>
            <a:r>
              <a:rPr lang="en-ZA" dirty="0" err="1" smtClean="0">
                <a:effectLst/>
              </a:rPr>
              <a:t>jou</a:t>
            </a:r>
            <a:r>
              <a:rPr lang="en-ZA" dirty="0" smtClean="0">
                <a:effectLst/>
              </a:rPr>
              <a:t> finale </a:t>
            </a:r>
            <a:r>
              <a:rPr lang="en-ZA" dirty="0" err="1" smtClean="0">
                <a:effectLst/>
              </a:rPr>
              <a:t>poging</a:t>
            </a:r>
            <a:r>
              <a:rPr lang="en-ZA" dirty="0" smtClean="0">
                <a:effectLst/>
              </a:rPr>
              <a:t> </a:t>
            </a:r>
            <a:r>
              <a:rPr lang="en-ZA" dirty="0" err="1" smtClean="0">
                <a:effectLst/>
              </a:rPr>
              <a:t>moet</a:t>
            </a:r>
            <a:r>
              <a:rPr lang="en-ZA" dirty="0" smtClean="0">
                <a:effectLst/>
              </a:rPr>
              <a:t> 100% </a:t>
            </a:r>
            <a:r>
              <a:rPr lang="en-ZA" dirty="0" err="1" smtClean="0">
                <a:effectLst/>
              </a:rPr>
              <a:t>reg</a:t>
            </a:r>
            <a:r>
              <a:rPr lang="en-ZA" dirty="0" smtClean="0">
                <a:effectLst/>
              </a:rPr>
              <a:t> </a:t>
            </a:r>
            <a:r>
              <a:rPr lang="en-ZA" dirty="0" err="1" smtClean="0">
                <a:effectLst/>
              </a:rPr>
              <a:t>wees</a:t>
            </a:r>
            <a:r>
              <a:rPr lang="en-ZA" dirty="0" smtClean="0">
                <a:effectLst/>
              </a:rPr>
              <a:t>. </a:t>
            </a:r>
          </a:p>
          <a:p>
            <a:pPr marL="0" indent="0">
              <a:buNone/>
            </a:pPr>
            <a:r>
              <a:rPr lang="en-ZA" dirty="0" smtClean="0">
                <a:effectLst/>
              </a:rPr>
              <a:t>Al </a:t>
            </a:r>
            <a:r>
              <a:rPr lang="en-ZA" dirty="0" err="1" smtClean="0">
                <a:effectLst/>
              </a:rPr>
              <a:t>jou</a:t>
            </a:r>
            <a:r>
              <a:rPr lang="en-ZA" dirty="0" smtClean="0">
                <a:effectLst/>
              </a:rPr>
              <a:t> </a:t>
            </a:r>
            <a:r>
              <a:rPr lang="en-ZA" dirty="0" err="1" smtClean="0">
                <a:effectLst/>
              </a:rPr>
              <a:t>spelfoute</a:t>
            </a:r>
            <a:r>
              <a:rPr lang="en-ZA" dirty="0" smtClean="0">
                <a:effectLst/>
              </a:rPr>
              <a:t> word op </a:t>
            </a:r>
            <a:r>
              <a:rPr lang="en-ZA" dirty="0" err="1" smtClean="0">
                <a:effectLst/>
              </a:rPr>
              <a:t>jou</a:t>
            </a:r>
            <a:r>
              <a:rPr lang="en-ZA" dirty="0" smtClean="0">
                <a:effectLst/>
              </a:rPr>
              <a:t> </a:t>
            </a:r>
            <a:r>
              <a:rPr lang="en-ZA" dirty="0" err="1" smtClean="0">
                <a:effectLst/>
              </a:rPr>
              <a:t>eerste</a:t>
            </a:r>
            <a:r>
              <a:rPr lang="en-ZA" dirty="0" smtClean="0">
                <a:effectLst/>
              </a:rPr>
              <a:t> </a:t>
            </a:r>
            <a:r>
              <a:rPr lang="en-ZA" dirty="0" err="1" smtClean="0">
                <a:effectLst/>
              </a:rPr>
              <a:t>poging</a:t>
            </a:r>
            <a:r>
              <a:rPr lang="en-ZA" dirty="0" smtClean="0">
                <a:effectLst/>
              </a:rPr>
              <a:t> </a:t>
            </a:r>
            <a:r>
              <a:rPr lang="en-ZA" dirty="0" err="1" smtClean="0">
                <a:effectLst/>
              </a:rPr>
              <a:t>reggemaak</a:t>
            </a:r>
            <a:r>
              <a:rPr lang="en-ZA" dirty="0" smtClean="0">
                <a:effectLst/>
              </a:rPr>
              <a:t>. </a:t>
            </a:r>
            <a:endParaRPr lang="en-ZA" dirty="0"/>
          </a:p>
        </p:txBody>
      </p:sp>
    </p:spTree>
    <p:extLst>
      <p:ext uri="{BB962C8B-B14F-4D97-AF65-F5344CB8AC3E}">
        <p14:creationId xmlns:p14="http://schemas.microsoft.com/office/powerpoint/2010/main" xmlns="" val="1165996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ZA" b="1" dirty="0" err="1" smtClean="0">
                <a:effectLst/>
              </a:rPr>
              <a:t>Einde</a:t>
            </a:r>
            <a:r>
              <a:rPr lang="en-ZA" b="1" dirty="0" smtClean="0">
                <a:effectLst/>
              </a:rPr>
              <a:t>… </a:t>
            </a:r>
            <a:endParaRPr lang="en-ZA"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ZA" dirty="0" smtClean="0">
                <a:effectLst/>
              </a:rPr>
              <a:t>Die Finale </a:t>
            </a:r>
            <a:r>
              <a:rPr lang="en-ZA" dirty="0" err="1" smtClean="0">
                <a:effectLst/>
              </a:rPr>
              <a:t>skryfstuk</a:t>
            </a:r>
            <a:r>
              <a:rPr lang="en-ZA" dirty="0" smtClean="0">
                <a:effectLst/>
              </a:rPr>
              <a:t> </a:t>
            </a:r>
            <a:r>
              <a:rPr lang="en-ZA" dirty="0" err="1" smtClean="0">
                <a:effectLst/>
              </a:rPr>
              <a:t>tel</a:t>
            </a:r>
            <a:r>
              <a:rPr lang="en-ZA" dirty="0" smtClean="0">
                <a:effectLst/>
              </a:rPr>
              <a:t> die </a:t>
            </a:r>
            <a:r>
              <a:rPr lang="en-ZA" dirty="0" err="1" smtClean="0">
                <a:effectLst/>
              </a:rPr>
              <a:t>meeste</a:t>
            </a:r>
            <a:r>
              <a:rPr lang="en-ZA" dirty="0" smtClean="0">
                <a:effectLst/>
              </a:rPr>
              <a:t> </a:t>
            </a:r>
            <a:r>
              <a:rPr lang="en-ZA" dirty="0" err="1" smtClean="0">
                <a:effectLst/>
              </a:rPr>
              <a:t>punte</a:t>
            </a:r>
            <a:r>
              <a:rPr lang="en-ZA" dirty="0" smtClean="0">
                <a:effectLst/>
              </a:rPr>
              <a:t>. </a:t>
            </a:r>
          </a:p>
          <a:p>
            <a:pPr marL="0" indent="0">
              <a:buNone/>
            </a:pPr>
            <a:r>
              <a:rPr lang="en-ZA" dirty="0" err="1" smtClean="0">
                <a:effectLst/>
              </a:rPr>
              <a:t>Skryf</a:t>
            </a:r>
            <a:r>
              <a:rPr lang="en-ZA" dirty="0" smtClean="0">
                <a:effectLst/>
              </a:rPr>
              <a:t> </a:t>
            </a:r>
            <a:r>
              <a:rPr lang="en-ZA" dirty="0" err="1" smtClean="0">
                <a:effectLst/>
              </a:rPr>
              <a:t>ongelooflik</a:t>
            </a:r>
            <a:r>
              <a:rPr lang="en-ZA" dirty="0" smtClean="0">
                <a:effectLst/>
              </a:rPr>
              <a:t> </a:t>
            </a:r>
            <a:r>
              <a:rPr lang="en-ZA" dirty="0" err="1" smtClean="0">
                <a:effectLst/>
              </a:rPr>
              <a:t>netjies</a:t>
            </a:r>
            <a:r>
              <a:rPr lang="en-ZA" dirty="0" smtClean="0">
                <a:effectLst/>
              </a:rPr>
              <a:t> en </a:t>
            </a:r>
            <a:r>
              <a:rPr lang="en-ZA" dirty="0" err="1" smtClean="0">
                <a:effectLst/>
              </a:rPr>
              <a:t>leesbaar</a:t>
            </a:r>
            <a:r>
              <a:rPr lang="en-ZA" dirty="0" smtClean="0">
                <a:effectLst/>
              </a:rPr>
              <a:t>. </a:t>
            </a:r>
          </a:p>
          <a:p>
            <a:pPr marL="0" indent="0">
              <a:buNone/>
            </a:pPr>
            <a:r>
              <a:rPr lang="en-ZA" dirty="0" err="1" smtClean="0">
                <a:effectLst/>
              </a:rPr>
              <a:t>Jou</a:t>
            </a:r>
            <a:r>
              <a:rPr lang="en-ZA" dirty="0" smtClean="0">
                <a:effectLst/>
              </a:rPr>
              <a:t> finale </a:t>
            </a:r>
            <a:r>
              <a:rPr lang="en-ZA" dirty="0" err="1" smtClean="0">
                <a:effectLst/>
              </a:rPr>
              <a:t>poging</a:t>
            </a:r>
            <a:r>
              <a:rPr lang="en-ZA" dirty="0" smtClean="0">
                <a:effectLst/>
              </a:rPr>
              <a:t> mag </a:t>
            </a:r>
            <a:r>
              <a:rPr lang="en-ZA" dirty="0" err="1" smtClean="0">
                <a:effectLst/>
              </a:rPr>
              <a:t>nie</a:t>
            </a:r>
            <a:r>
              <a:rPr lang="en-ZA" dirty="0" smtClean="0">
                <a:effectLst/>
              </a:rPr>
              <a:t> </a:t>
            </a:r>
            <a:r>
              <a:rPr lang="en-ZA" dirty="0" err="1" smtClean="0">
                <a:effectLst/>
              </a:rPr>
              <a:t>afgerammel</a:t>
            </a:r>
            <a:r>
              <a:rPr lang="en-ZA" dirty="0" smtClean="0">
                <a:effectLst/>
              </a:rPr>
              <a:t> word </a:t>
            </a:r>
            <a:r>
              <a:rPr lang="en-ZA" dirty="0" err="1" smtClean="0">
                <a:effectLst/>
              </a:rPr>
              <a:t>nie</a:t>
            </a:r>
            <a:r>
              <a:rPr lang="en-ZA" dirty="0" smtClean="0">
                <a:effectLst/>
              </a:rPr>
              <a:t>, want </a:t>
            </a:r>
            <a:r>
              <a:rPr lang="en-ZA" dirty="0" err="1" smtClean="0">
                <a:effectLst/>
              </a:rPr>
              <a:t>dit</a:t>
            </a:r>
            <a:r>
              <a:rPr lang="en-ZA" dirty="0" smtClean="0">
                <a:effectLst/>
              </a:rPr>
              <a:t> </a:t>
            </a:r>
            <a:r>
              <a:rPr lang="en-ZA" dirty="0" err="1" smtClean="0">
                <a:effectLst/>
              </a:rPr>
              <a:t>tel</a:t>
            </a:r>
            <a:r>
              <a:rPr lang="en-ZA" dirty="0" smtClean="0">
                <a:effectLst/>
              </a:rPr>
              <a:t> die </a:t>
            </a:r>
            <a:r>
              <a:rPr lang="en-ZA" dirty="0" err="1" smtClean="0">
                <a:effectLst/>
              </a:rPr>
              <a:t>meeste</a:t>
            </a:r>
            <a:r>
              <a:rPr lang="en-ZA" dirty="0" smtClean="0">
                <a:effectLst/>
              </a:rPr>
              <a:t> </a:t>
            </a:r>
            <a:r>
              <a:rPr lang="en-ZA" dirty="0" err="1" smtClean="0">
                <a:effectLst/>
              </a:rPr>
              <a:t>punte</a:t>
            </a:r>
            <a:r>
              <a:rPr lang="en-ZA" dirty="0" smtClean="0">
                <a:effectLst/>
              </a:rPr>
              <a:t>. </a:t>
            </a:r>
          </a:p>
          <a:p>
            <a:pPr marL="0" indent="0">
              <a:buNone/>
            </a:pPr>
            <a:r>
              <a:rPr lang="en-ZA" dirty="0" err="1" smtClean="0">
                <a:effectLst/>
              </a:rPr>
              <a:t>Jy</a:t>
            </a:r>
            <a:r>
              <a:rPr lang="en-ZA" dirty="0" smtClean="0">
                <a:effectLst/>
              </a:rPr>
              <a:t> mag </a:t>
            </a:r>
            <a:r>
              <a:rPr lang="en-ZA" dirty="0" err="1" smtClean="0">
                <a:effectLst/>
              </a:rPr>
              <a:t>nie</a:t>
            </a:r>
            <a:r>
              <a:rPr lang="en-ZA" dirty="0" smtClean="0">
                <a:effectLst/>
              </a:rPr>
              <a:t> </a:t>
            </a:r>
            <a:r>
              <a:rPr lang="en-ZA" dirty="0" err="1" smtClean="0">
                <a:effectLst/>
              </a:rPr>
              <a:t>tippex</a:t>
            </a:r>
            <a:r>
              <a:rPr lang="en-ZA" dirty="0" smtClean="0">
                <a:effectLst/>
              </a:rPr>
              <a:t> in </a:t>
            </a:r>
            <a:r>
              <a:rPr lang="en-ZA" dirty="0" err="1" smtClean="0">
                <a:effectLst/>
              </a:rPr>
              <a:t>jou</a:t>
            </a:r>
            <a:r>
              <a:rPr lang="en-ZA" dirty="0" smtClean="0">
                <a:effectLst/>
              </a:rPr>
              <a:t> finale </a:t>
            </a:r>
            <a:r>
              <a:rPr lang="en-ZA" dirty="0" err="1" smtClean="0">
                <a:effectLst/>
              </a:rPr>
              <a:t>stuk</a:t>
            </a:r>
            <a:r>
              <a:rPr lang="en-ZA" dirty="0" smtClean="0">
                <a:effectLst/>
              </a:rPr>
              <a:t> </a:t>
            </a:r>
            <a:r>
              <a:rPr lang="en-ZA" dirty="0" err="1" smtClean="0">
                <a:effectLst/>
              </a:rPr>
              <a:t>gebruik</a:t>
            </a:r>
            <a:r>
              <a:rPr lang="en-ZA" dirty="0" smtClean="0">
                <a:effectLst/>
              </a:rPr>
              <a:t> </a:t>
            </a:r>
            <a:r>
              <a:rPr lang="en-ZA" dirty="0" err="1" smtClean="0">
                <a:effectLst/>
              </a:rPr>
              <a:t>nie</a:t>
            </a:r>
            <a:r>
              <a:rPr lang="en-ZA" dirty="0" smtClean="0">
                <a:effectLst/>
              </a:rPr>
              <a:t>. </a:t>
            </a:r>
            <a:r>
              <a:rPr lang="en-ZA" dirty="0" err="1" smtClean="0">
                <a:effectLst/>
              </a:rPr>
              <a:t>Jy</a:t>
            </a:r>
            <a:r>
              <a:rPr lang="en-ZA" dirty="0" smtClean="0">
                <a:effectLst/>
              </a:rPr>
              <a:t> </a:t>
            </a:r>
            <a:r>
              <a:rPr lang="en-ZA" dirty="0" err="1" smtClean="0">
                <a:effectLst/>
              </a:rPr>
              <a:t>moet</a:t>
            </a:r>
            <a:r>
              <a:rPr lang="en-ZA" dirty="0" smtClean="0">
                <a:effectLst/>
              </a:rPr>
              <a:t> ALTYD </a:t>
            </a:r>
            <a:r>
              <a:rPr lang="en-ZA" dirty="0" err="1" smtClean="0">
                <a:effectLst/>
              </a:rPr>
              <a:t>jou</a:t>
            </a:r>
            <a:r>
              <a:rPr lang="en-ZA" dirty="0" smtClean="0">
                <a:effectLst/>
              </a:rPr>
              <a:t> </a:t>
            </a:r>
            <a:r>
              <a:rPr lang="en-ZA" dirty="0" err="1" smtClean="0">
                <a:effectLst/>
              </a:rPr>
              <a:t>woorde</a:t>
            </a:r>
            <a:r>
              <a:rPr lang="en-ZA" dirty="0" smtClean="0">
                <a:effectLst/>
              </a:rPr>
              <a:t> </a:t>
            </a:r>
            <a:r>
              <a:rPr lang="en-ZA" dirty="0" err="1" smtClean="0">
                <a:effectLst/>
              </a:rPr>
              <a:t>tel</a:t>
            </a:r>
            <a:r>
              <a:rPr lang="en-ZA" dirty="0" smtClean="0">
                <a:effectLst/>
              </a:rPr>
              <a:t> en </a:t>
            </a:r>
            <a:r>
              <a:rPr lang="en-ZA" dirty="0" err="1" smtClean="0">
                <a:effectLst/>
              </a:rPr>
              <a:t>onder</a:t>
            </a:r>
            <a:r>
              <a:rPr lang="en-ZA" dirty="0" smtClean="0">
                <a:effectLst/>
              </a:rPr>
              <a:t> </a:t>
            </a:r>
            <a:r>
              <a:rPr lang="en-ZA" dirty="0" err="1" smtClean="0">
                <a:effectLst/>
              </a:rPr>
              <a:t>aan</a:t>
            </a:r>
            <a:r>
              <a:rPr lang="en-ZA" dirty="0" smtClean="0">
                <a:effectLst/>
              </a:rPr>
              <a:t> die </a:t>
            </a:r>
            <a:r>
              <a:rPr lang="en-ZA" dirty="0" err="1" smtClean="0">
                <a:effectLst/>
              </a:rPr>
              <a:t>skryfstuk</a:t>
            </a:r>
            <a:r>
              <a:rPr lang="en-ZA" dirty="0" smtClean="0">
                <a:effectLst/>
              </a:rPr>
              <a:t> </a:t>
            </a:r>
            <a:r>
              <a:rPr lang="en-ZA" dirty="0" err="1" smtClean="0">
                <a:effectLst/>
              </a:rPr>
              <a:t>neerskryf</a:t>
            </a:r>
            <a:r>
              <a:rPr lang="en-ZA" dirty="0" smtClean="0">
                <a:effectLst/>
              </a:rPr>
              <a:t>. </a:t>
            </a:r>
          </a:p>
          <a:p>
            <a:pPr marL="0" indent="0">
              <a:buNone/>
            </a:pPr>
            <a:r>
              <a:rPr lang="en-ZA" dirty="0" err="1" smtClean="0">
                <a:effectLst/>
              </a:rPr>
              <a:t>Doen</a:t>
            </a:r>
            <a:r>
              <a:rPr lang="en-ZA" dirty="0" smtClean="0">
                <a:effectLst/>
              </a:rPr>
              <a:t> </a:t>
            </a:r>
            <a:r>
              <a:rPr lang="en-ZA" dirty="0" err="1" smtClean="0">
                <a:effectLst/>
              </a:rPr>
              <a:t>moeite</a:t>
            </a:r>
            <a:r>
              <a:rPr lang="en-ZA" dirty="0" smtClean="0">
                <a:effectLst/>
              </a:rPr>
              <a:t> met </a:t>
            </a:r>
            <a:r>
              <a:rPr lang="en-ZA" dirty="0" err="1" smtClean="0">
                <a:effectLst/>
              </a:rPr>
              <a:t>jou</a:t>
            </a:r>
            <a:r>
              <a:rPr lang="en-ZA" dirty="0" smtClean="0">
                <a:effectLst/>
              </a:rPr>
              <a:t> finale </a:t>
            </a:r>
            <a:r>
              <a:rPr lang="en-ZA" dirty="0" err="1" smtClean="0">
                <a:effectLst/>
              </a:rPr>
              <a:t>skryfstuk</a:t>
            </a:r>
            <a:r>
              <a:rPr lang="en-ZA" dirty="0" smtClean="0">
                <a:effectLst/>
              </a:rPr>
              <a:t>, want </a:t>
            </a:r>
            <a:r>
              <a:rPr lang="en-ZA" dirty="0" err="1" smtClean="0">
                <a:effectLst/>
              </a:rPr>
              <a:t>dit</a:t>
            </a:r>
            <a:r>
              <a:rPr lang="en-ZA" dirty="0" smtClean="0">
                <a:effectLst/>
              </a:rPr>
              <a:t> </a:t>
            </a:r>
            <a:r>
              <a:rPr lang="en-ZA" dirty="0" err="1" smtClean="0">
                <a:effectLst/>
              </a:rPr>
              <a:t>tel</a:t>
            </a:r>
            <a:r>
              <a:rPr lang="en-ZA" dirty="0" smtClean="0">
                <a:effectLst/>
              </a:rPr>
              <a:t> die </a:t>
            </a:r>
            <a:r>
              <a:rPr lang="en-ZA" dirty="0" err="1" smtClean="0">
                <a:effectLst/>
              </a:rPr>
              <a:t>meeste</a:t>
            </a:r>
            <a:r>
              <a:rPr lang="en-ZA" dirty="0" smtClean="0">
                <a:effectLst/>
              </a:rPr>
              <a:t> </a:t>
            </a:r>
            <a:r>
              <a:rPr lang="en-ZA" dirty="0" err="1" smtClean="0">
                <a:effectLst/>
              </a:rPr>
              <a:t>punte</a:t>
            </a:r>
            <a:r>
              <a:rPr lang="en-ZA" dirty="0" smtClean="0">
                <a:effectLst/>
              </a:rPr>
              <a:t>. </a:t>
            </a:r>
            <a:endParaRPr lang="en-ZA" dirty="0"/>
          </a:p>
        </p:txBody>
      </p:sp>
    </p:spTree>
    <p:extLst>
      <p:ext uri="{BB962C8B-B14F-4D97-AF65-F5344CB8AC3E}">
        <p14:creationId xmlns:p14="http://schemas.microsoft.com/office/powerpoint/2010/main" xmlns="" val="3293353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err="1" smtClean="0">
                <a:effectLst/>
              </a:rPr>
              <a:t>Kom</a:t>
            </a:r>
            <a:r>
              <a:rPr lang="en-ZA" b="1" dirty="0" smtClean="0">
                <a:effectLst/>
              </a:rPr>
              <a:t> </a:t>
            </a:r>
            <a:r>
              <a:rPr lang="en-ZA" b="1" dirty="0" err="1" smtClean="0">
                <a:effectLst/>
              </a:rPr>
              <a:t>ons</a:t>
            </a:r>
            <a:r>
              <a:rPr lang="en-ZA" b="1" dirty="0" smtClean="0">
                <a:effectLst/>
              </a:rPr>
              <a:t> </a:t>
            </a:r>
            <a:r>
              <a:rPr lang="en-ZA" b="1" dirty="0" err="1" smtClean="0">
                <a:effectLst/>
              </a:rPr>
              <a:t>wees</a:t>
            </a:r>
            <a:r>
              <a:rPr lang="en-ZA" b="1" dirty="0" smtClean="0">
                <a:effectLst/>
              </a:rPr>
              <a:t> </a:t>
            </a:r>
            <a:r>
              <a:rPr lang="en-ZA" b="1" dirty="0" err="1" smtClean="0">
                <a:effectLst/>
              </a:rPr>
              <a:t>eerlik</a:t>
            </a:r>
            <a:r>
              <a:rPr lang="en-ZA" b="1" dirty="0" smtClean="0">
                <a:effectLst/>
              </a:rPr>
              <a:t>… </a:t>
            </a:r>
            <a:endParaRPr lang="en-ZA" dirty="0"/>
          </a:p>
        </p:txBody>
      </p:sp>
      <p:sp>
        <p:nvSpPr>
          <p:cNvPr id="3" name="Content Placeholder 2"/>
          <p:cNvSpPr>
            <a:spLocks noGrp="1"/>
          </p:cNvSpPr>
          <p:nvPr>
            <p:ph idx="1"/>
          </p:nvPr>
        </p:nvSpPr>
        <p:spPr>
          <a:xfrm>
            <a:off x="457200" y="1196752"/>
            <a:ext cx="8229600" cy="5256584"/>
          </a:xfrm>
        </p:spPr>
        <p:txBody>
          <a:bodyPr>
            <a:normAutofit fontScale="92500" lnSpcReduction="20000"/>
          </a:bodyPr>
          <a:lstStyle/>
          <a:p>
            <a:pPr marL="0" indent="0">
              <a:buNone/>
            </a:pPr>
            <a:endParaRPr lang="en-ZA" dirty="0" smtClean="0">
              <a:effectLst/>
            </a:endParaRPr>
          </a:p>
          <a:p>
            <a:pPr marL="0" indent="0">
              <a:buNone/>
            </a:pPr>
            <a:r>
              <a:rPr lang="en-ZA" dirty="0" smtClean="0">
                <a:effectLst/>
              </a:rPr>
              <a:t>         	</a:t>
            </a:r>
            <a:r>
              <a:rPr lang="en-ZA" dirty="0" err="1" smtClean="0">
                <a:effectLst/>
              </a:rPr>
              <a:t>om</a:t>
            </a:r>
            <a:r>
              <a:rPr lang="en-ZA" dirty="0" smtClean="0">
                <a:effectLst/>
              </a:rPr>
              <a:t> </a:t>
            </a:r>
            <a:r>
              <a:rPr lang="en-ZA" dirty="0" err="1" smtClean="0">
                <a:effectLst/>
              </a:rPr>
              <a:t>te</a:t>
            </a:r>
            <a:r>
              <a:rPr lang="en-ZA" dirty="0" smtClean="0">
                <a:effectLst/>
              </a:rPr>
              <a:t> </a:t>
            </a:r>
            <a:r>
              <a:rPr lang="en-ZA" dirty="0" err="1" smtClean="0">
                <a:effectLst/>
              </a:rPr>
              <a:t>skryf</a:t>
            </a:r>
            <a:r>
              <a:rPr lang="en-ZA" dirty="0" smtClean="0">
                <a:effectLst/>
              </a:rPr>
              <a:t> is </a:t>
            </a:r>
            <a:r>
              <a:rPr lang="en-ZA" dirty="0" err="1" smtClean="0">
                <a:effectLst/>
              </a:rPr>
              <a:t>moeilik</a:t>
            </a:r>
            <a:r>
              <a:rPr lang="en-ZA" dirty="0" smtClean="0">
                <a:effectLst/>
              </a:rPr>
              <a:t> </a:t>
            </a:r>
          </a:p>
          <a:p>
            <a:pPr marL="0" indent="0">
              <a:buNone/>
            </a:pPr>
            <a:r>
              <a:rPr lang="en-ZA" dirty="0" smtClean="0">
                <a:effectLst/>
              </a:rPr>
              <a:t>	</a:t>
            </a:r>
          </a:p>
          <a:p>
            <a:pPr marL="0" indent="0">
              <a:buNone/>
            </a:pPr>
            <a:r>
              <a:rPr lang="en-ZA" dirty="0" smtClean="0"/>
              <a:t>	</a:t>
            </a:r>
            <a:r>
              <a:rPr lang="en-ZA" dirty="0" err="1"/>
              <a:t>o</a:t>
            </a:r>
            <a:r>
              <a:rPr lang="en-ZA" dirty="0" err="1" smtClean="0">
                <a:effectLst/>
              </a:rPr>
              <a:t>m</a:t>
            </a:r>
            <a:r>
              <a:rPr lang="en-ZA" dirty="0" smtClean="0">
                <a:effectLst/>
              </a:rPr>
              <a:t> </a:t>
            </a:r>
            <a:r>
              <a:rPr lang="en-ZA" dirty="0" err="1" smtClean="0">
                <a:effectLst/>
              </a:rPr>
              <a:t>te</a:t>
            </a:r>
            <a:r>
              <a:rPr lang="en-ZA" dirty="0" smtClean="0">
                <a:effectLst/>
              </a:rPr>
              <a:t> </a:t>
            </a:r>
            <a:r>
              <a:rPr lang="en-ZA" dirty="0" err="1" smtClean="0">
                <a:effectLst/>
              </a:rPr>
              <a:t>skryf</a:t>
            </a:r>
            <a:r>
              <a:rPr lang="en-ZA" dirty="0" smtClean="0">
                <a:effectLst/>
              </a:rPr>
              <a:t> is </a:t>
            </a:r>
            <a:r>
              <a:rPr lang="en-ZA" dirty="0" err="1" smtClean="0">
                <a:effectLst/>
              </a:rPr>
              <a:t>harde</a:t>
            </a:r>
            <a:r>
              <a:rPr lang="en-ZA" dirty="0" smtClean="0">
                <a:effectLst/>
              </a:rPr>
              <a:t> </a:t>
            </a:r>
            <a:r>
              <a:rPr lang="en-ZA" dirty="0" err="1" smtClean="0">
                <a:effectLst/>
              </a:rPr>
              <a:t>werk</a:t>
            </a:r>
            <a:r>
              <a:rPr lang="en-ZA" dirty="0" smtClean="0">
                <a:effectLst/>
              </a:rPr>
              <a:t> </a:t>
            </a:r>
          </a:p>
          <a:p>
            <a:pPr marL="0" indent="0">
              <a:buNone/>
            </a:pPr>
            <a:r>
              <a:rPr lang="en-ZA" dirty="0" smtClean="0">
                <a:effectLst/>
              </a:rPr>
              <a:t>	</a:t>
            </a:r>
          </a:p>
          <a:p>
            <a:pPr marL="0" indent="0">
              <a:buNone/>
            </a:pPr>
            <a:r>
              <a:rPr lang="en-ZA" dirty="0" smtClean="0"/>
              <a:t>	</a:t>
            </a:r>
            <a:r>
              <a:rPr lang="en-ZA" dirty="0" err="1"/>
              <a:t>o</a:t>
            </a:r>
            <a:r>
              <a:rPr lang="en-ZA" dirty="0" err="1" smtClean="0">
                <a:effectLst/>
              </a:rPr>
              <a:t>m</a:t>
            </a:r>
            <a:r>
              <a:rPr lang="en-ZA" dirty="0" smtClean="0">
                <a:effectLst/>
              </a:rPr>
              <a:t> </a:t>
            </a:r>
            <a:r>
              <a:rPr lang="en-ZA" dirty="0" err="1" smtClean="0">
                <a:effectLst/>
              </a:rPr>
              <a:t>te</a:t>
            </a:r>
            <a:r>
              <a:rPr lang="en-ZA" dirty="0" smtClean="0">
                <a:effectLst/>
              </a:rPr>
              <a:t> </a:t>
            </a:r>
            <a:r>
              <a:rPr lang="en-ZA" dirty="0" err="1" smtClean="0">
                <a:effectLst/>
              </a:rPr>
              <a:t>skryf</a:t>
            </a:r>
            <a:r>
              <a:rPr lang="en-ZA" dirty="0" smtClean="0">
                <a:effectLst/>
              </a:rPr>
              <a:t> vat </a:t>
            </a:r>
            <a:r>
              <a:rPr lang="en-ZA" dirty="0" err="1" smtClean="0">
                <a:effectLst/>
              </a:rPr>
              <a:t>baie</a:t>
            </a:r>
            <a:r>
              <a:rPr lang="en-ZA" dirty="0" smtClean="0">
                <a:effectLst/>
              </a:rPr>
              <a:t> </a:t>
            </a:r>
            <a:r>
              <a:rPr lang="en-ZA" dirty="0" err="1" smtClean="0">
                <a:effectLst/>
              </a:rPr>
              <a:t>tyd</a:t>
            </a:r>
            <a:r>
              <a:rPr lang="en-ZA" dirty="0" smtClean="0">
                <a:effectLst/>
              </a:rPr>
              <a:t> </a:t>
            </a:r>
          </a:p>
          <a:p>
            <a:pPr marL="0" indent="0">
              <a:buNone/>
            </a:pPr>
            <a:r>
              <a:rPr lang="en-ZA" dirty="0" smtClean="0">
                <a:effectLst/>
              </a:rPr>
              <a:t>	</a:t>
            </a:r>
          </a:p>
          <a:p>
            <a:pPr marL="0" indent="0">
              <a:buNone/>
            </a:pPr>
            <a:r>
              <a:rPr lang="en-ZA" dirty="0" smtClean="0"/>
              <a:t>	</a:t>
            </a:r>
            <a:r>
              <a:rPr lang="en-ZA" dirty="0" err="1"/>
              <a:t>o</a:t>
            </a:r>
            <a:r>
              <a:rPr lang="en-ZA" dirty="0" err="1" smtClean="0">
                <a:effectLst/>
              </a:rPr>
              <a:t>m</a:t>
            </a:r>
            <a:r>
              <a:rPr lang="en-ZA" dirty="0" smtClean="0">
                <a:effectLst/>
              </a:rPr>
              <a:t> </a:t>
            </a:r>
            <a:r>
              <a:rPr lang="en-ZA" dirty="0" err="1" smtClean="0">
                <a:effectLst/>
              </a:rPr>
              <a:t>te</a:t>
            </a:r>
            <a:r>
              <a:rPr lang="en-ZA" dirty="0" smtClean="0">
                <a:effectLst/>
              </a:rPr>
              <a:t> </a:t>
            </a:r>
            <a:r>
              <a:rPr lang="en-ZA" dirty="0" err="1" smtClean="0">
                <a:effectLst/>
              </a:rPr>
              <a:t>skryf</a:t>
            </a:r>
            <a:r>
              <a:rPr lang="en-ZA" dirty="0" smtClean="0">
                <a:effectLst/>
              </a:rPr>
              <a:t> is HEL </a:t>
            </a:r>
          </a:p>
          <a:p>
            <a:pPr marL="0" indent="0">
              <a:buNone/>
            </a:pPr>
            <a:r>
              <a:rPr lang="en-ZA" dirty="0" smtClean="0">
                <a:effectLst/>
              </a:rPr>
              <a:t>                        </a:t>
            </a:r>
          </a:p>
          <a:p>
            <a:pPr marL="0" indent="0">
              <a:buNone/>
            </a:pPr>
            <a:r>
              <a:rPr lang="en-ZA" dirty="0"/>
              <a:t>	</a:t>
            </a:r>
            <a:r>
              <a:rPr lang="en-ZA" dirty="0" smtClean="0"/>
              <a:t>	</a:t>
            </a:r>
            <a:r>
              <a:rPr lang="en-ZA" dirty="0" smtClean="0">
                <a:effectLst/>
              </a:rPr>
              <a:t>MAAR … </a:t>
            </a:r>
          </a:p>
          <a:p>
            <a:pPr marL="0" indent="0">
              <a:buNone/>
            </a:pPr>
            <a:r>
              <a:rPr lang="en-ZA" dirty="0"/>
              <a:t> </a:t>
            </a:r>
            <a:r>
              <a:rPr lang="en-ZA" dirty="0" smtClean="0"/>
              <a:t>                                       </a:t>
            </a:r>
            <a:r>
              <a:rPr lang="en-ZA" dirty="0" err="1" smtClean="0">
                <a:effectLst/>
              </a:rPr>
              <a:t>Dit</a:t>
            </a:r>
            <a:r>
              <a:rPr lang="en-ZA" dirty="0" smtClean="0">
                <a:effectLst/>
              </a:rPr>
              <a:t> </a:t>
            </a:r>
            <a:r>
              <a:rPr lang="en-ZA" dirty="0" err="1" smtClean="0">
                <a:effectLst/>
              </a:rPr>
              <a:t>hoef</a:t>
            </a:r>
            <a:r>
              <a:rPr lang="en-ZA" dirty="0" smtClean="0">
                <a:effectLst/>
              </a:rPr>
              <a:t> </a:t>
            </a:r>
            <a:r>
              <a:rPr lang="en-ZA" dirty="0" err="1" smtClean="0">
                <a:effectLst/>
              </a:rPr>
              <a:t>nie</a:t>
            </a:r>
            <a:r>
              <a:rPr lang="en-ZA" dirty="0" smtClean="0">
                <a:effectLst/>
              </a:rPr>
              <a:t> </a:t>
            </a:r>
            <a:r>
              <a:rPr lang="en-ZA" dirty="0" err="1" smtClean="0">
                <a:effectLst/>
              </a:rPr>
              <a:t>te</a:t>
            </a:r>
            <a:r>
              <a:rPr lang="en-ZA" dirty="0" smtClean="0">
                <a:effectLst/>
              </a:rPr>
              <a:t> </a:t>
            </a:r>
            <a:r>
              <a:rPr lang="en-ZA" dirty="0" err="1" smtClean="0">
                <a:effectLst/>
              </a:rPr>
              <a:t>wees</a:t>
            </a:r>
            <a:r>
              <a:rPr lang="en-ZA" dirty="0" smtClean="0">
                <a:effectLst/>
              </a:rPr>
              <a:t> </a:t>
            </a:r>
            <a:r>
              <a:rPr lang="en-ZA" dirty="0" err="1" smtClean="0">
                <a:effectLst/>
              </a:rPr>
              <a:t>nie</a:t>
            </a:r>
            <a:r>
              <a:rPr lang="en-ZA" dirty="0" smtClean="0">
                <a:effectLst/>
              </a:rPr>
              <a:t> </a:t>
            </a:r>
            <a:endParaRPr lang="en-ZA" dirty="0"/>
          </a:p>
        </p:txBody>
      </p:sp>
      <p:sp>
        <p:nvSpPr>
          <p:cNvPr id="9" name="AutoShape 16"/>
          <p:cNvSpPr>
            <a:spLocks noChangeArrowheads="1"/>
          </p:cNvSpPr>
          <p:nvPr/>
        </p:nvSpPr>
        <p:spPr bwMode="auto">
          <a:xfrm>
            <a:off x="515812" y="1714279"/>
            <a:ext cx="381000" cy="381000"/>
          </a:xfrm>
          <a:custGeom>
            <a:avLst/>
            <a:gdLst>
              <a:gd name="T0" fmla="*/ 0 w 381000"/>
              <a:gd name="T1" fmla="*/ 145529 h 381000"/>
              <a:gd name="T2" fmla="*/ 145530 w 381000"/>
              <a:gd name="T3" fmla="*/ 145530 h 381000"/>
              <a:gd name="T4" fmla="*/ 190500 w 381000"/>
              <a:gd name="T5" fmla="*/ 0 h 381000"/>
              <a:gd name="T6" fmla="*/ 235470 w 381000"/>
              <a:gd name="T7" fmla="*/ 145530 h 381000"/>
              <a:gd name="T8" fmla="*/ 381000 w 381000"/>
              <a:gd name="T9" fmla="*/ 145529 h 381000"/>
              <a:gd name="T10" fmla="*/ 263263 w 381000"/>
              <a:gd name="T11" fmla="*/ 235470 h 381000"/>
              <a:gd name="T12" fmla="*/ 308235 w 381000"/>
              <a:gd name="T13" fmla="*/ 380999 h 381000"/>
              <a:gd name="T14" fmla="*/ 190500 w 381000"/>
              <a:gd name="T15" fmla="*/ 291056 h 381000"/>
              <a:gd name="T16" fmla="*/ 72765 w 381000"/>
              <a:gd name="T17" fmla="*/ 380999 h 381000"/>
              <a:gd name="T18" fmla="*/ 117737 w 381000"/>
              <a:gd name="T19" fmla="*/ 235470 h 381000"/>
              <a:gd name="T20" fmla="*/ 0 w 381000"/>
              <a:gd name="T21" fmla="*/ 145529 h 381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1000" h="381000">
                <a:moveTo>
                  <a:pt x="0" y="145529"/>
                </a:moveTo>
                <a:lnTo>
                  <a:pt x="145530" y="145530"/>
                </a:lnTo>
                <a:lnTo>
                  <a:pt x="190500" y="0"/>
                </a:lnTo>
                <a:lnTo>
                  <a:pt x="235470" y="145530"/>
                </a:lnTo>
                <a:lnTo>
                  <a:pt x="381000" y="145529"/>
                </a:lnTo>
                <a:lnTo>
                  <a:pt x="263263" y="235470"/>
                </a:lnTo>
                <a:lnTo>
                  <a:pt x="308235" y="380999"/>
                </a:lnTo>
                <a:lnTo>
                  <a:pt x="190500" y="291056"/>
                </a:lnTo>
                <a:lnTo>
                  <a:pt x="72765" y="380999"/>
                </a:lnTo>
                <a:lnTo>
                  <a:pt x="117737" y="235470"/>
                </a:lnTo>
                <a:lnTo>
                  <a:pt x="0" y="145529"/>
                </a:lnTo>
                <a:close/>
              </a:path>
            </a:pathLst>
          </a:custGeom>
          <a:solidFill>
            <a:schemeClr val="accent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ZA">
              <a:latin typeface="Arial" charset="0"/>
            </a:endParaRPr>
          </a:p>
        </p:txBody>
      </p:sp>
      <p:sp>
        <p:nvSpPr>
          <p:cNvPr id="10" name="AutoShape 16"/>
          <p:cNvSpPr>
            <a:spLocks noChangeArrowheads="1"/>
          </p:cNvSpPr>
          <p:nvPr/>
        </p:nvSpPr>
        <p:spPr bwMode="auto">
          <a:xfrm>
            <a:off x="515812" y="2558682"/>
            <a:ext cx="381000" cy="381000"/>
          </a:xfrm>
          <a:custGeom>
            <a:avLst/>
            <a:gdLst>
              <a:gd name="T0" fmla="*/ 0 w 381000"/>
              <a:gd name="T1" fmla="*/ 145529 h 381000"/>
              <a:gd name="T2" fmla="*/ 145530 w 381000"/>
              <a:gd name="T3" fmla="*/ 145530 h 381000"/>
              <a:gd name="T4" fmla="*/ 190500 w 381000"/>
              <a:gd name="T5" fmla="*/ 0 h 381000"/>
              <a:gd name="T6" fmla="*/ 235470 w 381000"/>
              <a:gd name="T7" fmla="*/ 145530 h 381000"/>
              <a:gd name="T8" fmla="*/ 381000 w 381000"/>
              <a:gd name="T9" fmla="*/ 145529 h 381000"/>
              <a:gd name="T10" fmla="*/ 263263 w 381000"/>
              <a:gd name="T11" fmla="*/ 235470 h 381000"/>
              <a:gd name="T12" fmla="*/ 308235 w 381000"/>
              <a:gd name="T13" fmla="*/ 380999 h 381000"/>
              <a:gd name="T14" fmla="*/ 190500 w 381000"/>
              <a:gd name="T15" fmla="*/ 291056 h 381000"/>
              <a:gd name="T16" fmla="*/ 72765 w 381000"/>
              <a:gd name="T17" fmla="*/ 380999 h 381000"/>
              <a:gd name="T18" fmla="*/ 117737 w 381000"/>
              <a:gd name="T19" fmla="*/ 235470 h 381000"/>
              <a:gd name="T20" fmla="*/ 0 w 381000"/>
              <a:gd name="T21" fmla="*/ 145529 h 381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1000" h="381000">
                <a:moveTo>
                  <a:pt x="0" y="145529"/>
                </a:moveTo>
                <a:lnTo>
                  <a:pt x="145530" y="145530"/>
                </a:lnTo>
                <a:lnTo>
                  <a:pt x="190500" y="0"/>
                </a:lnTo>
                <a:lnTo>
                  <a:pt x="235470" y="145530"/>
                </a:lnTo>
                <a:lnTo>
                  <a:pt x="381000" y="145529"/>
                </a:lnTo>
                <a:lnTo>
                  <a:pt x="263263" y="235470"/>
                </a:lnTo>
                <a:lnTo>
                  <a:pt x="308235" y="380999"/>
                </a:lnTo>
                <a:lnTo>
                  <a:pt x="190500" y="291056"/>
                </a:lnTo>
                <a:lnTo>
                  <a:pt x="72765" y="380999"/>
                </a:lnTo>
                <a:lnTo>
                  <a:pt x="117737" y="235470"/>
                </a:lnTo>
                <a:lnTo>
                  <a:pt x="0" y="145529"/>
                </a:lnTo>
                <a:close/>
              </a:path>
            </a:pathLst>
          </a:custGeom>
          <a:solidFill>
            <a:schemeClr val="accent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ZA">
              <a:latin typeface="Arial" charset="0"/>
            </a:endParaRPr>
          </a:p>
        </p:txBody>
      </p:sp>
      <p:sp>
        <p:nvSpPr>
          <p:cNvPr id="11" name="AutoShape 16"/>
          <p:cNvSpPr>
            <a:spLocks noChangeArrowheads="1"/>
          </p:cNvSpPr>
          <p:nvPr/>
        </p:nvSpPr>
        <p:spPr bwMode="auto">
          <a:xfrm>
            <a:off x="545428" y="3441062"/>
            <a:ext cx="381000" cy="381000"/>
          </a:xfrm>
          <a:custGeom>
            <a:avLst/>
            <a:gdLst>
              <a:gd name="T0" fmla="*/ 0 w 381000"/>
              <a:gd name="T1" fmla="*/ 145529 h 381000"/>
              <a:gd name="T2" fmla="*/ 145530 w 381000"/>
              <a:gd name="T3" fmla="*/ 145530 h 381000"/>
              <a:gd name="T4" fmla="*/ 190500 w 381000"/>
              <a:gd name="T5" fmla="*/ 0 h 381000"/>
              <a:gd name="T6" fmla="*/ 235470 w 381000"/>
              <a:gd name="T7" fmla="*/ 145530 h 381000"/>
              <a:gd name="T8" fmla="*/ 381000 w 381000"/>
              <a:gd name="T9" fmla="*/ 145529 h 381000"/>
              <a:gd name="T10" fmla="*/ 263263 w 381000"/>
              <a:gd name="T11" fmla="*/ 235470 h 381000"/>
              <a:gd name="T12" fmla="*/ 308235 w 381000"/>
              <a:gd name="T13" fmla="*/ 380999 h 381000"/>
              <a:gd name="T14" fmla="*/ 190500 w 381000"/>
              <a:gd name="T15" fmla="*/ 291056 h 381000"/>
              <a:gd name="T16" fmla="*/ 72765 w 381000"/>
              <a:gd name="T17" fmla="*/ 380999 h 381000"/>
              <a:gd name="T18" fmla="*/ 117737 w 381000"/>
              <a:gd name="T19" fmla="*/ 235470 h 381000"/>
              <a:gd name="T20" fmla="*/ 0 w 381000"/>
              <a:gd name="T21" fmla="*/ 145529 h 381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1000" h="381000">
                <a:moveTo>
                  <a:pt x="0" y="145529"/>
                </a:moveTo>
                <a:lnTo>
                  <a:pt x="145530" y="145530"/>
                </a:lnTo>
                <a:lnTo>
                  <a:pt x="190500" y="0"/>
                </a:lnTo>
                <a:lnTo>
                  <a:pt x="235470" y="145530"/>
                </a:lnTo>
                <a:lnTo>
                  <a:pt x="381000" y="145529"/>
                </a:lnTo>
                <a:lnTo>
                  <a:pt x="263263" y="235470"/>
                </a:lnTo>
                <a:lnTo>
                  <a:pt x="308235" y="380999"/>
                </a:lnTo>
                <a:lnTo>
                  <a:pt x="190500" y="291056"/>
                </a:lnTo>
                <a:lnTo>
                  <a:pt x="72765" y="380999"/>
                </a:lnTo>
                <a:lnTo>
                  <a:pt x="117737" y="235470"/>
                </a:lnTo>
                <a:lnTo>
                  <a:pt x="0" y="145529"/>
                </a:lnTo>
                <a:close/>
              </a:path>
            </a:pathLst>
          </a:custGeom>
          <a:solidFill>
            <a:schemeClr val="accent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ZA">
              <a:latin typeface="Arial" charset="0"/>
            </a:endParaRPr>
          </a:p>
        </p:txBody>
      </p:sp>
      <p:sp>
        <p:nvSpPr>
          <p:cNvPr id="12" name="AutoShape 16"/>
          <p:cNvSpPr>
            <a:spLocks noChangeArrowheads="1"/>
          </p:cNvSpPr>
          <p:nvPr/>
        </p:nvSpPr>
        <p:spPr bwMode="auto">
          <a:xfrm>
            <a:off x="545428" y="4407564"/>
            <a:ext cx="381000" cy="381000"/>
          </a:xfrm>
          <a:custGeom>
            <a:avLst/>
            <a:gdLst>
              <a:gd name="T0" fmla="*/ 0 w 381000"/>
              <a:gd name="T1" fmla="*/ 145529 h 381000"/>
              <a:gd name="T2" fmla="*/ 145530 w 381000"/>
              <a:gd name="T3" fmla="*/ 145530 h 381000"/>
              <a:gd name="T4" fmla="*/ 190500 w 381000"/>
              <a:gd name="T5" fmla="*/ 0 h 381000"/>
              <a:gd name="T6" fmla="*/ 235470 w 381000"/>
              <a:gd name="T7" fmla="*/ 145530 h 381000"/>
              <a:gd name="T8" fmla="*/ 381000 w 381000"/>
              <a:gd name="T9" fmla="*/ 145529 h 381000"/>
              <a:gd name="T10" fmla="*/ 263263 w 381000"/>
              <a:gd name="T11" fmla="*/ 235470 h 381000"/>
              <a:gd name="T12" fmla="*/ 308235 w 381000"/>
              <a:gd name="T13" fmla="*/ 380999 h 381000"/>
              <a:gd name="T14" fmla="*/ 190500 w 381000"/>
              <a:gd name="T15" fmla="*/ 291056 h 381000"/>
              <a:gd name="T16" fmla="*/ 72765 w 381000"/>
              <a:gd name="T17" fmla="*/ 380999 h 381000"/>
              <a:gd name="T18" fmla="*/ 117737 w 381000"/>
              <a:gd name="T19" fmla="*/ 235470 h 381000"/>
              <a:gd name="T20" fmla="*/ 0 w 381000"/>
              <a:gd name="T21" fmla="*/ 145529 h 381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1000" h="381000">
                <a:moveTo>
                  <a:pt x="0" y="145529"/>
                </a:moveTo>
                <a:lnTo>
                  <a:pt x="145530" y="145530"/>
                </a:lnTo>
                <a:lnTo>
                  <a:pt x="190500" y="0"/>
                </a:lnTo>
                <a:lnTo>
                  <a:pt x="235470" y="145530"/>
                </a:lnTo>
                <a:lnTo>
                  <a:pt x="381000" y="145529"/>
                </a:lnTo>
                <a:lnTo>
                  <a:pt x="263263" y="235470"/>
                </a:lnTo>
                <a:lnTo>
                  <a:pt x="308235" y="380999"/>
                </a:lnTo>
                <a:lnTo>
                  <a:pt x="190500" y="291056"/>
                </a:lnTo>
                <a:lnTo>
                  <a:pt x="72765" y="380999"/>
                </a:lnTo>
                <a:lnTo>
                  <a:pt x="117737" y="235470"/>
                </a:lnTo>
                <a:lnTo>
                  <a:pt x="0" y="145529"/>
                </a:lnTo>
                <a:close/>
              </a:path>
            </a:pathLst>
          </a:custGeom>
          <a:solidFill>
            <a:schemeClr val="accent2"/>
          </a:solid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ZA">
              <a:latin typeface="Arial" charset="0"/>
            </a:endParaRPr>
          </a:p>
        </p:txBody>
      </p:sp>
    </p:spTree>
    <p:extLst>
      <p:ext uri="{BB962C8B-B14F-4D97-AF65-F5344CB8AC3E}">
        <p14:creationId xmlns:p14="http://schemas.microsoft.com/office/powerpoint/2010/main" xmlns="" val="145860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par>
                          <p:cTn id="12" fill="hold">
                            <p:stCondLst>
                              <p:cond delay="500"/>
                            </p:stCondLst>
                            <p:childTnLst>
                              <p:par>
                                <p:cTn id="13" presetID="2" presetClass="entr" presetSubtype="8"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8" fill="hold"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calcmode="lin" valueType="num">
                                      <p:cBhvr additive="base">
                                        <p:cTn id="20"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2" presetClass="entr" presetSubtype="8" fill="hold" nodeType="after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 calcmode="lin" valueType="num">
                                      <p:cBhvr>
                                        <p:cTn id="3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2" dur="500"/>
                                        <p:tgtEl>
                                          <p:spTgt spid="3">
                                            <p:txEl>
                                              <p:pRg st="8" end="8"/>
                                            </p:txEl>
                                          </p:spTgt>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 calcmode="lin" valueType="num">
                                      <p:cBhvr>
                                        <p:cTn id="3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8" dur="500"/>
                                        <p:tgtEl>
                                          <p:spTgt spid="3">
                                            <p:txEl>
                                              <p:pRg st="9" end="9"/>
                                            </p:txEl>
                                          </p:spTgt>
                                        </p:tgtEl>
                                      </p:cBhvr>
                                    </p:animEffect>
                                  </p:childTnLst>
                                </p:cTn>
                              </p:par>
                            </p:childTnLst>
                          </p:cTn>
                        </p:par>
                        <p:par>
                          <p:cTn id="39" fill="hold">
                            <p:stCondLst>
                              <p:cond delay="3000"/>
                            </p:stCondLst>
                            <p:childTnLst>
                              <p:par>
                                <p:cTn id="40" presetID="53" presetClass="entr" presetSubtype="16" fill="hold" nodeType="after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5256584"/>
          </a:xfrm>
        </p:spPr>
        <p:txBody>
          <a:bodyPr/>
          <a:lstStyle/>
          <a:p>
            <a:pPr marL="0" indent="0">
              <a:buNone/>
            </a:pPr>
            <a:r>
              <a:rPr lang="en-ZA" dirty="0" smtClean="0">
                <a:effectLst/>
              </a:rPr>
              <a:t>‘n Sin het ‘n BEGIN, MIDDEL en ‘n EINDE.</a:t>
            </a:r>
          </a:p>
          <a:p>
            <a:pPr marL="0" indent="0">
              <a:buNone/>
            </a:pPr>
            <a:r>
              <a:rPr lang="en-ZA" dirty="0" smtClean="0">
                <a:effectLst/>
              </a:rPr>
              <a:t>‘n </a:t>
            </a:r>
            <a:r>
              <a:rPr lang="en-ZA" dirty="0" err="1" smtClean="0">
                <a:effectLst/>
              </a:rPr>
              <a:t>Suksesvolle</a:t>
            </a:r>
            <a:r>
              <a:rPr lang="en-ZA" dirty="0" smtClean="0">
                <a:effectLst/>
              </a:rPr>
              <a:t> sin </a:t>
            </a:r>
            <a:r>
              <a:rPr lang="en-ZA" dirty="0" err="1" smtClean="0">
                <a:effectLst/>
              </a:rPr>
              <a:t>moet</a:t>
            </a:r>
            <a:r>
              <a:rPr lang="en-ZA" dirty="0" smtClean="0">
                <a:effectLst/>
              </a:rPr>
              <a:t> ten </a:t>
            </a:r>
            <a:r>
              <a:rPr lang="en-ZA" dirty="0" err="1" smtClean="0">
                <a:effectLst/>
              </a:rPr>
              <a:t>minste</a:t>
            </a:r>
            <a:r>
              <a:rPr lang="en-ZA" dirty="0" smtClean="0">
                <a:effectLst/>
              </a:rPr>
              <a:t> ‘n ONDERWERP, GESEGDE en VOORWERP </a:t>
            </a:r>
            <a:r>
              <a:rPr lang="en-ZA" dirty="0" err="1" smtClean="0">
                <a:effectLst/>
              </a:rPr>
              <a:t>hê</a:t>
            </a:r>
            <a:r>
              <a:rPr lang="en-ZA" dirty="0" smtClean="0">
                <a:effectLst/>
              </a:rPr>
              <a:t>. </a:t>
            </a:r>
          </a:p>
          <a:p>
            <a:pPr marL="0" indent="0">
              <a:buNone/>
            </a:pPr>
            <a:endParaRPr lang="en-ZA" dirty="0"/>
          </a:p>
          <a:p>
            <a:pPr marL="0" indent="0">
              <a:buNone/>
            </a:pPr>
            <a:r>
              <a:rPr lang="en-ZA" dirty="0" smtClean="0">
                <a:effectLst/>
              </a:rPr>
              <a:t>	Die </a:t>
            </a:r>
            <a:r>
              <a:rPr lang="en-ZA" dirty="0" err="1" smtClean="0">
                <a:effectLst/>
              </a:rPr>
              <a:t>meisie</a:t>
            </a:r>
            <a:r>
              <a:rPr lang="en-ZA" dirty="0" smtClean="0">
                <a:effectLst/>
              </a:rPr>
              <a:t> / </a:t>
            </a:r>
            <a:r>
              <a:rPr lang="en-ZA" dirty="0" err="1" smtClean="0">
                <a:effectLst/>
              </a:rPr>
              <a:t>skop</a:t>
            </a:r>
            <a:r>
              <a:rPr lang="en-ZA" dirty="0" smtClean="0">
                <a:effectLst/>
              </a:rPr>
              <a:t> / die bal.</a:t>
            </a:r>
          </a:p>
          <a:p>
            <a:pPr marL="0" indent="0">
              <a:buNone/>
            </a:pPr>
            <a:endParaRPr lang="en-ZA" dirty="0"/>
          </a:p>
          <a:p>
            <a:pPr marL="0" indent="0">
              <a:buNone/>
            </a:pPr>
            <a:r>
              <a:rPr lang="en-ZA" sz="2800" dirty="0" smtClean="0">
                <a:effectLst/>
              </a:rPr>
              <a:t>         </a:t>
            </a:r>
            <a:r>
              <a:rPr lang="en-ZA" sz="2800" dirty="0" err="1" smtClean="0">
                <a:effectLst/>
              </a:rPr>
              <a:t>onderwerp</a:t>
            </a:r>
            <a:r>
              <a:rPr lang="en-ZA" sz="2800" dirty="0" smtClean="0">
                <a:effectLst/>
              </a:rPr>
              <a:t>,  </a:t>
            </a:r>
            <a:r>
              <a:rPr lang="en-ZA" sz="2800" dirty="0" err="1" smtClean="0">
                <a:effectLst/>
              </a:rPr>
              <a:t>gesegde</a:t>
            </a:r>
            <a:r>
              <a:rPr lang="en-ZA" sz="2800" dirty="0" smtClean="0"/>
              <a:t>,  </a:t>
            </a:r>
            <a:r>
              <a:rPr lang="en-ZA" sz="2800" dirty="0" smtClean="0">
                <a:effectLst/>
              </a:rPr>
              <a:t> </a:t>
            </a:r>
            <a:r>
              <a:rPr lang="en-ZA" sz="2800" dirty="0" err="1" smtClean="0">
                <a:effectLst/>
              </a:rPr>
              <a:t>voorwerp</a:t>
            </a:r>
            <a:endParaRPr lang="en-ZA" sz="2800" dirty="0"/>
          </a:p>
        </p:txBody>
      </p:sp>
      <p:sp>
        <p:nvSpPr>
          <p:cNvPr id="4" name="Title 1"/>
          <p:cNvSpPr>
            <a:spLocks noGrp="1"/>
          </p:cNvSpPr>
          <p:nvPr>
            <p:ph type="title"/>
          </p:nvPr>
        </p:nvSpPr>
        <p:spPr>
          <a:xfrm>
            <a:off x="457200" y="274638"/>
            <a:ext cx="8229600" cy="1143000"/>
          </a:xfrm>
        </p:spPr>
        <p:txBody>
          <a:bodyPr/>
          <a:lstStyle/>
          <a:p>
            <a:r>
              <a:rPr lang="en-ZA" b="1" dirty="0" smtClean="0">
                <a:effectLst/>
              </a:rPr>
              <a:t>ONTHOU… </a:t>
            </a:r>
            <a:endParaRPr lang="en-ZA" dirty="0"/>
          </a:p>
        </p:txBody>
      </p:sp>
      <p:cxnSp>
        <p:nvCxnSpPr>
          <p:cNvPr id="6" name="Straight Arrow Connector 5"/>
          <p:cNvCxnSpPr/>
          <p:nvPr/>
        </p:nvCxnSpPr>
        <p:spPr>
          <a:xfrm>
            <a:off x="2051720" y="4221088"/>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851920" y="4237500"/>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220072" y="4121460"/>
            <a:ext cx="0" cy="8197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2" name="Picture 3" descr="E:\animated clip art\education\grlb_anm[1].gif"/>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5581037" y="3429000"/>
            <a:ext cx="3611979" cy="3429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41064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effectLst/>
              </a:rPr>
              <a:t>ONTHOU… </a:t>
            </a:r>
            <a:endParaRPr lang="en-ZA"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ZA" dirty="0" smtClean="0">
                <a:effectLst/>
              </a:rPr>
              <a:t>Tog is </a:t>
            </a:r>
            <a:r>
              <a:rPr lang="en-ZA" dirty="0" err="1" smtClean="0">
                <a:effectLst/>
              </a:rPr>
              <a:t>dit</a:t>
            </a:r>
            <a:r>
              <a:rPr lang="en-ZA" dirty="0" smtClean="0">
                <a:effectLst/>
              </a:rPr>
              <a:t> ‘n </a:t>
            </a:r>
            <a:r>
              <a:rPr lang="en-ZA" dirty="0" err="1" smtClean="0">
                <a:effectLst/>
              </a:rPr>
              <a:t>baie</a:t>
            </a:r>
            <a:r>
              <a:rPr lang="en-ZA" dirty="0" smtClean="0">
                <a:effectLst/>
              </a:rPr>
              <a:t> “BORING” </a:t>
            </a:r>
            <a:r>
              <a:rPr lang="en-ZA" dirty="0" err="1" smtClean="0">
                <a:effectLst/>
              </a:rPr>
              <a:t>paragraaf</a:t>
            </a:r>
            <a:r>
              <a:rPr lang="en-ZA" dirty="0" smtClean="0">
                <a:effectLst/>
              </a:rPr>
              <a:t> as </a:t>
            </a:r>
            <a:r>
              <a:rPr lang="en-ZA" dirty="0" err="1" smtClean="0">
                <a:effectLst/>
              </a:rPr>
              <a:t>jy</a:t>
            </a:r>
            <a:r>
              <a:rPr lang="en-ZA" dirty="0" smtClean="0">
                <a:effectLst/>
              </a:rPr>
              <a:t> net </a:t>
            </a:r>
            <a:r>
              <a:rPr lang="en-ZA" dirty="0" err="1" smtClean="0">
                <a:effectLst/>
              </a:rPr>
              <a:t>sinne</a:t>
            </a:r>
            <a:r>
              <a:rPr lang="en-ZA" dirty="0" smtClean="0">
                <a:effectLst/>
              </a:rPr>
              <a:t> </a:t>
            </a:r>
            <a:r>
              <a:rPr lang="en-ZA" dirty="0" err="1" smtClean="0">
                <a:effectLst/>
              </a:rPr>
              <a:t>skryf</a:t>
            </a:r>
            <a:r>
              <a:rPr lang="en-ZA" dirty="0" smtClean="0">
                <a:effectLst/>
              </a:rPr>
              <a:t> </a:t>
            </a:r>
            <a:r>
              <a:rPr lang="en-ZA" dirty="0" err="1" smtClean="0">
                <a:effectLst/>
              </a:rPr>
              <a:t>wat</a:t>
            </a:r>
            <a:r>
              <a:rPr lang="en-ZA" dirty="0" smtClean="0">
                <a:effectLst/>
              </a:rPr>
              <a:t> ‘n ONDERWERP, GESEGDE en VOORWERP </a:t>
            </a:r>
            <a:r>
              <a:rPr lang="en-ZA" dirty="0" err="1" smtClean="0">
                <a:effectLst/>
              </a:rPr>
              <a:t>bevat</a:t>
            </a:r>
            <a:r>
              <a:rPr lang="en-ZA" dirty="0" smtClean="0">
                <a:effectLst/>
              </a:rPr>
              <a:t>!</a:t>
            </a:r>
          </a:p>
          <a:p>
            <a:pPr marL="0" indent="0">
              <a:buNone/>
            </a:pPr>
            <a:endParaRPr lang="en-ZA" dirty="0" smtClean="0">
              <a:effectLst/>
            </a:endParaRPr>
          </a:p>
          <a:p>
            <a:pPr marL="0" indent="0">
              <a:buNone/>
            </a:pPr>
            <a:r>
              <a:rPr lang="en-ZA" dirty="0" smtClean="0">
                <a:effectLst/>
              </a:rPr>
              <a:t>Die </a:t>
            </a:r>
            <a:r>
              <a:rPr lang="en-ZA" dirty="0" err="1" smtClean="0">
                <a:effectLst/>
              </a:rPr>
              <a:t>meisie</a:t>
            </a:r>
            <a:r>
              <a:rPr lang="en-ZA" dirty="0" smtClean="0">
                <a:effectLst/>
              </a:rPr>
              <a:t> </a:t>
            </a:r>
            <a:r>
              <a:rPr lang="en-ZA" dirty="0" err="1" smtClean="0">
                <a:effectLst/>
              </a:rPr>
              <a:t>skop</a:t>
            </a:r>
            <a:r>
              <a:rPr lang="en-ZA" dirty="0" smtClean="0">
                <a:effectLst/>
              </a:rPr>
              <a:t> die bal. Die </a:t>
            </a:r>
            <a:r>
              <a:rPr lang="en-ZA" dirty="0" err="1" smtClean="0">
                <a:effectLst/>
              </a:rPr>
              <a:t>bal</a:t>
            </a:r>
            <a:r>
              <a:rPr lang="en-ZA" dirty="0" smtClean="0">
                <a:effectLst/>
              </a:rPr>
              <a:t> </a:t>
            </a:r>
            <a:r>
              <a:rPr lang="en-ZA" dirty="0" err="1" smtClean="0">
                <a:effectLst/>
              </a:rPr>
              <a:t>vlieg</a:t>
            </a:r>
            <a:r>
              <a:rPr lang="en-ZA" dirty="0" smtClean="0">
                <a:effectLst/>
              </a:rPr>
              <a:t>. Die </a:t>
            </a:r>
            <a:r>
              <a:rPr lang="en-ZA" dirty="0" err="1" smtClean="0">
                <a:effectLst/>
              </a:rPr>
              <a:t>meisie</a:t>
            </a:r>
            <a:r>
              <a:rPr lang="en-ZA" dirty="0" smtClean="0">
                <a:effectLst/>
              </a:rPr>
              <a:t> </a:t>
            </a:r>
            <a:r>
              <a:rPr lang="en-ZA" dirty="0" err="1" smtClean="0">
                <a:effectLst/>
              </a:rPr>
              <a:t>hardloop</a:t>
            </a:r>
            <a:r>
              <a:rPr lang="en-ZA" dirty="0" smtClean="0">
                <a:effectLst/>
              </a:rPr>
              <a:t>. </a:t>
            </a:r>
          </a:p>
          <a:p>
            <a:pPr marL="0" indent="0">
              <a:buNone/>
            </a:pPr>
            <a:endParaRPr lang="en-ZA" dirty="0"/>
          </a:p>
          <a:p>
            <a:pPr marL="0" indent="0">
              <a:buNone/>
            </a:pPr>
            <a:r>
              <a:rPr lang="en-ZA" dirty="0" err="1" smtClean="0">
                <a:effectLst/>
              </a:rPr>
              <a:t>Daarom</a:t>
            </a:r>
            <a:r>
              <a:rPr lang="en-ZA" dirty="0" smtClean="0">
                <a:effectLst/>
              </a:rPr>
              <a:t> </a:t>
            </a:r>
            <a:r>
              <a:rPr lang="en-ZA" dirty="0" err="1" smtClean="0">
                <a:effectLst/>
              </a:rPr>
              <a:t>moet</a:t>
            </a:r>
            <a:r>
              <a:rPr lang="en-ZA" dirty="0" smtClean="0">
                <a:effectLst/>
              </a:rPr>
              <a:t> </a:t>
            </a:r>
            <a:r>
              <a:rPr lang="en-ZA" dirty="0" err="1" smtClean="0">
                <a:effectLst/>
              </a:rPr>
              <a:t>jy</a:t>
            </a:r>
            <a:r>
              <a:rPr lang="en-ZA" dirty="0" smtClean="0">
                <a:effectLst/>
              </a:rPr>
              <a:t> </a:t>
            </a:r>
            <a:r>
              <a:rPr lang="en-ZA" dirty="0" err="1" smtClean="0">
                <a:effectLst/>
              </a:rPr>
              <a:t>ekstra</a:t>
            </a:r>
            <a:r>
              <a:rPr lang="en-ZA" dirty="0" smtClean="0">
                <a:effectLst/>
              </a:rPr>
              <a:t> </a:t>
            </a:r>
            <a:r>
              <a:rPr lang="en-ZA" dirty="0" err="1" smtClean="0">
                <a:effectLst/>
              </a:rPr>
              <a:t>inligting</a:t>
            </a:r>
            <a:r>
              <a:rPr lang="en-ZA" dirty="0" smtClean="0">
                <a:effectLst/>
              </a:rPr>
              <a:t> </a:t>
            </a:r>
            <a:r>
              <a:rPr lang="en-ZA" dirty="0" err="1" smtClean="0">
                <a:effectLst/>
              </a:rPr>
              <a:t>insluit</a:t>
            </a:r>
            <a:r>
              <a:rPr lang="en-ZA" dirty="0" smtClean="0">
                <a:effectLst/>
              </a:rPr>
              <a:t> </a:t>
            </a:r>
            <a:r>
              <a:rPr lang="en-ZA" dirty="0" err="1" smtClean="0">
                <a:effectLst/>
              </a:rPr>
              <a:t>om</a:t>
            </a:r>
            <a:r>
              <a:rPr lang="en-ZA" dirty="0" smtClean="0">
                <a:effectLst/>
              </a:rPr>
              <a:t> </a:t>
            </a:r>
            <a:r>
              <a:rPr lang="en-ZA" dirty="0" err="1" smtClean="0">
                <a:effectLst/>
              </a:rPr>
              <a:t>jou</a:t>
            </a:r>
            <a:r>
              <a:rPr lang="en-ZA" dirty="0" smtClean="0">
                <a:effectLst/>
              </a:rPr>
              <a:t> </a:t>
            </a:r>
            <a:r>
              <a:rPr lang="en-ZA" dirty="0" err="1" smtClean="0">
                <a:effectLst/>
              </a:rPr>
              <a:t>paragraaf</a:t>
            </a:r>
            <a:r>
              <a:rPr lang="en-ZA" dirty="0" smtClean="0">
                <a:effectLst/>
              </a:rPr>
              <a:t> </a:t>
            </a:r>
            <a:r>
              <a:rPr lang="en-ZA" dirty="0" err="1" smtClean="0">
                <a:effectLst/>
              </a:rPr>
              <a:t>interessanter</a:t>
            </a:r>
            <a:r>
              <a:rPr lang="en-ZA" dirty="0" smtClean="0">
                <a:effectLst/>
              </a:rPr>
              <a:t> </a:t>
            </a:r>
            <a:r>
              <a:rPr lang="en-ZA" dirty="0" err="1" smtClean="0">
                <a:effectLst/>
              </a:rPr>
              <a:t>te</a:t>
            </a:r>
            <a:r>
              <a:rPr lang="en-ZA" dirty="0" smtClean="0">
                <a:effectLst/>
              </a:rPr>
              <a:t> </a:t>
            </a:r>
            <a:r>
              <a:rPr lang="en-ZA" dirty="0" err="1" smtClean="0">
                <a:effectLst/>
              </a:rPr>
              <a:t>maak</a:t>
            </a:r>
            <a:r>
              <a:rPr lang="en-ZA" dirty="0" smtClean="0">
                <a:effectLst/>
              </a:rPr>
              <a:t>.</a:t>
            </a:r>
            <a:endParaRPr lang="en-ZA" dirty="0"/>
          </a:p>
        </p:txBody>
      </p:sp>
    </p:spTree>
    <p:extLst>
      <p:ext uri="{BB962C8B-B14F-4D97-AF65-F5344CB8AC3E}">
        <p14:creationId xmlns:p14="http://schemas.microsoft.com/office/powerpoint/2010/main" xmlns="" val="190393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ZA" b="1" dirty="0" smtClean="0">
                <a:effectLst/>
              </a:rPr>
              <a:t>ONTHOU…</a:t>
            </a:r>
            <a:endParaRPr lang="en-ZA" dirty="0"/>
          </a:p>
        </p:txBody>
      </p:sp>
      <p:sp>
        <p:nvSpPr>
          <p:cNvPr id="3" name="Content Placeholder 2"/>
          <p:cNvSpPr>
            <a:spLocks noGrp="1"/>
          </p:cNvSpPr>
          <p:nvPr>
            <p:ph idx="1"/>
          </p:nvPr>
        </p:nvSpPr>
        <p:spPr>
          <a:xfrm>
            <a:off x="374848" y="980728"/>
            <a:ext cx="8229600" cy="4929411"/>
          </a:xfrm>
        </p:spPr>
        <p:txBody>
          <a:bodyPr>
            <a:normAutofit/>
          </a:bodyPr>
          <a:lstStyle/>
          <a:p>
            <a:pPr marL="0" indent="0">
              <a:buNone/>
            </a:pPr>
            <a:r>
              <a:rPr lang="en-ZA" dirty="0" smtClean="0">
                <a:effectLst/>
              </a:rPr>
              <a:t>Die BYWOORDELIKE BEPALINGS van TYD, WYSE, GRAAD, PLEK en REDE gee die </a:t>
            </a:r>
            <a:r>
              <a:rPr lang="en-ZA" dirty="0" err="1" smtClean="0">
                <a:effectLst/>
              </a:rPr>
              <a:t>ekstra</a:t>
            </a:r>
            <a:r>
              <a:rPr lang="en-ZA" dirty="0" smtClean="0">
                <a:effectLst/>
              </a:rPr>
              <a:t> </a:t>
            </a:r>
            <a:r>
              <a:rPr lang="en-ZA" dirty="0" err="1" smtClean="0">
                <a:effectLst/>
              </a:rPr>
              <a:t>inligting</a:t>
            </a:r>
            <a:r>
              <a:rPr lang="en-ZA" dirty="0" smtClean="0">
                <a:effectLst/>
              </a:rPr>
              <a:t> in ‘n sin. </a:t>
            </a:r>
          </a:p>
          <a:p>
            <a:pPr marL="0" indent="0">
              <a:buNone/>
            </a:pPr>
            <a:r>
              <a:rPr lang="en-ZA" dirty="0" smtClean="0">
                <a:effectLst/>
              </a:rPr>
              <a:t>Die </a:t>
            </a:r>
            <a:r>
              <a:rPr lang="en-ZA" dirty="0" err="1" smtClean="0">
                <a:effectLst/>
              </a:rPr>
              <a:t>meisie</a:t>
            </a:r>
            <a:r>
              <a:rPr lang="en-ZA" dirty="0" smtClean="0">
                <a:effectLst/>
              </a:rPr>
              <a:t> </a:t>
            </a:r>
            <a:r>
              <a:rPr lang="en-ZA" dirty="0" err="1" smtClean="0">
                <a:effectLst/>
              </a:rPr>
              <a:t>skop</a:t>
            </a:r>
            <a:r>
              <a:rPr lang="en-ZA" dirty="0" smtClean="0">
                <a:effectLst/>
              </a:rPr>
              <a:t> die bal. </a:t>
            </a:r>
          </a:p>
          <a:p>
            <a:pPr marL="0" indent="0">
              <a:buNone/>
            </a:pPr>
            <a:r>
              <a:rPr lang="en-ZA" dirty="0" smtClean="0">
                <a:effectLst/>
              </a:rPr>
              <a:t>Die </a:t>
            </a:r>
            <a:r>
              <a:rPr lang="en-ZA" dirty="0" err="1" smtClean="0">
                <a:effectLst/>
              </a:rPr>
              <a:t>meisie</a:t>
            </a:r>
            <a:r>
              <a:rPr lang="en-ZA" dirty="0" smtClean="0">
                <a:effectLst/>
              </a:rPr>
              <a:t> </a:t>
            </a:r>
            <a:r>
              <a:rPr lang="en-ZA" dirty="0" err="1" smtClean="0">
                <a:effectLst/>
              </a:rPr>
              <a:t>skop</a:t>
            </a:r>
            <a:r>
              <a:rPr lang="en-ZA" dirty="0" smtClean="0">
                <a:effectLst/>
              </a:rPr>
              <a:t> / </a:t>
            </a:r>
            <a:r>
              <a:rPr lang="en-ZA" dirty="0" smtClean="0">
                <a:solidFill>
                  <a:srgbClr val="FF0000"/>
                </a:solidFill>
                <a:effectLst/>
              </a:rPr>
              <a:t>VANDAG</a:t>
            </a:r>
            <a:r>
              <a:rPr lang="en-ZA" dirty="0" smtClean="0">
                <a:effectLst/>
              </a:rPr>
              <a:t> / die </a:t>
            </a:r>
            <a:r>
              <a:rPr lang="en-ZA" dirty="0" err="1" smtClean="0">
                <a:effectLst/>
              </a:rPr>
              <a:t>bal</a:t>
            </a:r>
            <a:r>
              <a:rPr lang="en-ZA" dirty="0" smtClean="0">
                <a:effectLst/>
              </a:rPr>
              <a:t> / </a:t>
            </a:r>
            <a:r>
              <a:rPr lang="en-ZA" dirty="0" smtClean="0">
                <a:solidFill>
                  <a:srgbClr val="00B050"/>
                </a:solidFill>
                <a:effectLst/>
              </a:rPr>
              <a:t>HARD</a:t>
            </a:r>
            <a:r>
              <a:rPr lang="en-ZA" dirty="0" smtClean="0">
                <a:effectLst/>
              </a:rPr>
              <a:t> / </a:t>
            </a:r>
            <a:r>
              <a:rPr lang="en-ZA" dirty="0" smtClean="0">
                <a:solidFill>
                  <a:srgbClr val="0070C0"/>
                </a:solidFill>
                <a:effectLst/>
              </a:rPr>
              <a:t>DEUR DIE DOELPAAL</a:t>
            </a:r>
            <a:r>
              <a:rPr lang="en-ZA" dirty="0" smtClean="0">
                <a:effectLst/>
              </a:rPr>
              <a:t> / </a:t>
            </a:r>
            <a:r>
              <a:rPr lang="en-ZA" dirty="0" smtClean="0">
                <a:solidFill>
                  <a:srgbClr val="FFC000"/>
                </a:solidFill>
                <a:effectLst/>
              </a:rPr>
              <a:t>OM PUNTE AAN TE TEKEN. </a:t>
            </a:r>
          </a:p>
          <a:p>
            <a:pPr marL="0" indent="0">
              <a:buNone/>
            </a:pPr>
            <a:endParaRPr lang="en-ZA" dirty="0" smtClean="0">
              <a:solidFill>
                <a:srgbClr val="FF0000"/>
              </a:solidFill>
              <a:effectLst/>
            </a:endParaRPr>
          </a:p>
          <a:p>
            <a:pPr marL="0" indent="0">
              <a:buNone/>
            </a:pPr>
            <a:r>
              <a:rPr lang="en-ZA" dirty="0" err="1" smtClean="0">
                <a:solidFill>
                  <a:srgbClr val="FF0000"/>
                </a:solidFill>
                <a:effectLst/>
              </a:rPr>
              <a:t>Tyd</a:t>
            </a:r>
            <a:r>
              <a:rPr lang="en-ZA" dirty="0" smtClean="0">
                <a:effectLst/>
              </a:rPr>
              <a:t>, </a:t>
            </a:r>
            <a:r>
              <a:rPr lang="en-ZA" dirty="0" smtClean="0">
                <a:solidFill>
                  <a:srgbClr val="00B050"/>
                </a:solidFill>
                <a:effectLst/>
              </a:rPr>
              <a:t>Wyse</a:t>
            </a:r>
            <a:r>
              <a:rPr lang="en-ZA" dirty="0" smtClean="0">
                <a:effectLst/>
              </a:rPr>
              <a:t>, </a:t>
            </a:r>
            <a:r>
              <a:rPr lang="en-ZA" dirty="0" err="1" smtClean="0">
                <a:solidFill>
                  <a:srgbClr val="0070C0"/>
                </a:solidFill>
                <a:effectLst/>
              </a:rPr>
              <a:t>Plek</a:t>
            </a:r>
            <a:r>
              <a:rPr lang="en-ZA" dirty="0" smtClean="0">
                <a:effectLst/>
              </a:rPr>
              <a:t>, </a:t>
            </a:r>
            <a:r>
              <a:rPr lang="en-ZA" dirty="0" err="1" smtClean="0">
                <a:solidFill>
                  <a:srgbClr val="FFC000"/>
                </a:solidFill>
                <a:effectLst/>
              </a:rPr>
              <a:t>Rede</a:t>
            </a:r>
            <a:r>
              <a:rPr lang="en-ZA" dirty="0" smtClean="0">
                <a:effectLst/>
              </a:rPr>
              <a:t> </a:t>
            </a:r>
            <a:endParaRPr lang="en-ZA" dirty="0" smtClean="0"/>
          </a:p>
          <a:p>
            <a:pPr marL="0" indent="0">
              <a:buNone/>
            </a:pPr>
            <a:endParaRPr lang="en-ZA" dirty="0"/>
          </a:p>
        </p:txBody>
      </p:sp>
      <p:pic>
        <p:nvPicPr>
          <p:cNvPr id="4" name="Picture 3" descr="E:\animated clip art\education\grlb_anm[1].gif"/>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6042665" y="4221088"/>
            <a:ext cx="2561783" cy="263691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34237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ZA" b="1" dirty="0" smtClean="0">
                <a:effectLst/>
              </a:rPr>
              <a:t>ONTHOU… </a:t>
            </a:r>
            <a:endParaRPr lang="en-ZA" dirty="0"/>
          </a:p>
        </p:txBody>
      </p:sp>
      <p:sp>
        <p:nvSpPr>
          <p:cNvPr id="3" name="Content Placeholder 2"/>
          <p:cNvSpPr>
            <a:spLocks noGrp="1"/>
          </p:cNvSpPr>
          <p:nvPr>
            <p:ph idx="1"/>
          </p:nvPr>
        </p:nvSpPr>
        <p:spPr>
          <a:xfrm>
            <a:off x="457200" y="1268760"/>
            <a:ext cx="8229600" cy="4857403"/>
          </a:xfrm>
        </p:spPr>
        <p:txBody>
          <a:bodyPr>
            <a:normAutofit fontScale="92500"/>
          </a:bodyPr>
          <a:lstStyle/>
          <a:p>
            <a:pPr marL="0" indent="0">
              <a:buNone/>
            </a:pPr>
            <a:r>
              <a:rPr lang="en-ZA" dirty="0" err="1" smtClean="0">
                <a:effectLst/>
              </a:rPr>
              <a:t>Jou</a:t>
            </a:r>
            <a:r>
              <a:rPr lang="en-ZA" dirty="0" smtClean="0">
                <a:effectLst/>
              </a:rPr>
              <a:t> sin </a:t>
            </a:r>
            <a:r>
              <a:rPr lang="en-ZA" dirty="0" err="1" smtClean="0">
                <a:effectLst/>
              </a:rPr>
              <a:t>moet</a:t>
            </a:r>
            <a:r>
              <a:rPr lang="en-ZA" dirty="0" smtClean="0">
                <a:effectLst/>
              </a:rPr>
              <a:t> die </a:t>
            </a:r>
            <a:r>
              <a:rPr lang="en-ZA" dirty="0" err="1" smtClean="0">
                <a:effectLst/>
              </a:rPr>
              <a:t>volgende</a:t>
            </a:r>
            <a:r>
              <a:rPr lang="en-ZA" dirty="0" smtClean="0">
                <a:effectLst/>
              </a:rPr>
              <a:t> </a:t>
            </a:r>
            <a:r>
              <a:rPr lang="en-ZA" dirty="0" err="1" smtClean="0">
                <a:effectLst/>
              </a:rPr>
              <a:t>vraag</a:t>
            </a:r>
            <a:r>
              <a:rPr lang="en-ZA" dirty="0" smtClean="0">
                <a:effectLst/>
              </a:rPr>
              <a:t> </a:t>
            </a:r>
            <a:r>
              <a:rPr lang="en-ZA" dirty="0" err="1" smtClean="0">
                <a:effectLst/>
              </a:rPr>
              <a:t>beantwoord</a:t>
            </a:r>
            <a:r>
              <a:rPr lang="en-ZA" dirty="0" smtClean="0">
                <a:effectLst/>
              </a:rPr>
              <a:t>: </a:t>
            </a:r>
            <a:r>
              <a:rPr lang="en-ZA" dirty="0" err="1" smtClean="0">
                <a:effectLst/>
              </a:rPr>
              <a:t>Wie</a:t>
            </a:r>
            <a:r>
              <a:rPr lang="en-ZA" dirty="0" smtClean="0">
                <a:effectLst/>
              </a:rPr>
              <a:t> / </a:t>
            </a:r>
            <a:r>
              <a:rPr lang="en-ZA" dirty="0" err="1" smtClean="0">
                <a:effectLst/>
              </a:rPr>
              <a:t>wat</a:t>
            </a:r>
            <a:r>
              <a:rPr lang="en-ZA" dirty="0" smtClean="0">
                <a:effectLst/>
              </a:rPr>
              <a:t> </a:t>
            </a:r>
            <a:r>
              <a:rPr lang="en-ZA" dirty="0" err="1" smtClean="0">
                <a:effectLst/>
              </a:rPr>
              <a:t>doen</a:t>
            </a:r>
            <a:r>
              <a:rPr lang="en-ZA" dirty="0" smtClean="0">
                <a:effectLst/>
              </a:rPr>
              <a:t> </a:t>
            </a:r>
            <a:r>
              <a:rPr lang="en-ZA" dirty="0" err="1" smtClean="0">
                <a:effectLst/>
              </a:rPr>
              <a:t>wat</a:t>
            </a:r>
            <a:r>
              <a:rPr lang="en-ZA" dirty="0" smtClean="0">
                <a:effectLst/>
              </a:rPr>
              <a:t> / </a:t>
            </a:r>
            <a:r>
              <a:rPr lang="en-ZA" dirty="0" err="1" smtClean="0">
                <a:effectLst/>
              </a:rPr>
              <a:t>waar</a:t>
            </a:r>
            <a:r>
              <a:rPr lang="en-ZA" dirty="0" smtClean="0">
                <a:effectLst/>
              </a:rPr>
              <a:t> / </a:t>
            </a:r>
            <a:r>
              <a:rPr lang="en-ZA" dirty="0" err="1" smtClean="0">
                <a:effectLst/>
              </a:rPr>
              <a:t>wanneer</a:t>
            </a:r>
            <a:r>
              <a:rPr lang="en-ZA" dirty="0" smtClean="0">
                <a:effectLst/>
              </a:rPr>
              <a:t> / </a:t>
            </a:r>
            <a:r>
              <a:rPr lang="en-ZA" dirty="0" err="1" smtClean="0">
                <a:effectLst/>
              </a:rPr>
              <a:t>hoekom</a:t>
            </a:r>
            <a:r>
              <a:rPr lang="en-ZA" dirty="0" smtClean="0">
                <a:effectLst/>
              </a:rPr>
              <a:t>? </a:t>
            </a:r>
          </a:p>
          <a:p>
            <a:pPr marL="0" indent="0">
              <a:buNone/>
            </a:pPr>
            <a:endParaRPr lang="en-ZA" dirty="0" smtClean="0">
              <a:effectLst/>
            </a:endParaRPr>
          </a:p>
          <a:p>
            <a:pPr marL="0" indent="0">
              <a:buNone/>
            </a:pPr>
            <a:r>
              <a:rPr lang="en-ZA" dirty="0" err="1" smtClean="0">
                <a:effectLst/>
              </a:rPr>
              <a:t>Elke</a:t>
            </a:r>
            <a:r>
              <a:rPr lang="en-ZA" dirty="0" smtClean="0">
                <a:effectLst/>
              </a:rPr>
              <a:t> sin </a:t>
            </a:r>
            <a:r>
              <a:rPr lang="en-ZA" dirty="0" err="1" smtClean="0">
                <a:effectLst/>
              </a:rPr>
              <a:t>hoef</a:t>
            </a:r>
            <a:r>
              <a:rPr lang="en-ZA" dirty="0" smtClean="0">
                <a:effectLst/>
              </a:rPr>
              <a:t> </a:t>
            </a:r>
            <a:r>
              <a:rPr lang="en-ZA" dirty="0" err="1" smtClean="0">
                <a:effectLst/>
              </a:rPr>
              <a:t>nie</a:t>
            </a:r>
            <a:r>
              <a:rPr lang="en-ZA" dirty="0" smtClean="0">
                <a:effectLst/>
              </a:rPr>
              <a:t> die </a:t>
            </a:r>
            <a:r>
              <a:rPr lang="en-ZA" dirty="0" err="1" smtClean="0">
                <a:effectLst/>
              </a:rPr>
              <a:t>hele</a:t>
            </a:r>
            <a:r>
              <a:rPr lang="en-ZA" dirty="0" smtClean="0">
                <a:effectLst/>
              </a:rPr>
              <a:t> Sv1TOMPv2I </a:t>
            </a:r>
            <a:r>
              <a:rPr lang="en-ZA" dirty="0" err="1" smtClean="0">
                <a:effectLst/>
              </a:rPr>
              <a:t>te</a:t>
            </a:r>
            <a:r>
              <a:rPr lang="en-ZA" dirty="0" smtClean="0">
                <a:effectLst/>
              </a:rPr>
              <a:t> </a:t>
            </a:r>
            <a:r>
              <a:rPr lang="en-ZA" dirty="0" err="1" smtClean="0">
                <a:effectLst/>
              </a:rPr>
              <a:t>bevat</a:t>
            </a:r>
            <a:r>
              <a:rPr lang="en-ZA" dirty="0" smtClean="0">
                <a:effectLst/>
              </a:rPr>
              <a:t> </a:t>
            </a:r>
            <a:r>
              <a:rPr lang="en-ZA" dirty="0" err="1" smtClean="0">
                <a:effectLst/>
              </a:rPr>
              <a:t>nie</a:t>
            </a:r>
            <a:r>
              <a:rPr lang="en-ZA" dirty="0" smtClean="0">
                <a:effectLst/>
              </a:rPr>
              <a:t>. </a:t>
            </a:r>
          </a:p>
          <a:p>
            <a:pPr marL="0" indent="0">
              <a:buNone/>
            </a:pPr>
            <a:r>
              <a:rPr lang="en-ZA" dirty="0" err="1" smtClean="0">
                <a:effectLst/>
              </a:rPr>
              <a:t>Moenie</a:t>
            </a:r>
            <a:r>
              <a:rPr lang="en-ZA" dirty="0" smtClean="0">
                <a:effectLst/>
              </a:rPr>
              <a:t> </a:t>
            </a:r>
            <a:r>
              <a:rPr lang="en-ZA" dirty="0" err="1" smtClean="0">
                <a:effectLst/>
              </a:rPr>
              <a:t>jou</a:t>
            </a:r>
            <a:r>
              <a:rPr lang="en-ZA" dirty="0" smtClean="0">
                <a:effectLst/>
              </a:rPr>
              <a:t> sin </a:t>
            </a:r>
            <a:r>
              <a:rPr lang="en-ZA" dirty="0" err="1" smtClean="0">
                <a:effectLst/>
              </a:rPr>
              <a:t>te</a:t>
            </a:r>
            <a:r>
              <a:rPr lang="en-ZA" dirty="0" smtClean="0">
                <a:effectLst/>
              </a:rPr>
              <a:t> lank of </a:t>
            </a:r>
            <a:r>
              <a:rPr lang="en-ZA" dirty="0" err="1" smtClean="0">
                <a:effectLst/>
              </a:rPr>
              <a:t>ingewikkeld</a:t>
            </a:r>
            <a:r>
              <a:rPr lang="en-ZA" dirty="0" smtClean="0">
                <a:effectLst/>
              </a:rPr>
              <a:t> </a:t>
            </a:r>
            <a:r>
              <a:rPr lang="en-ZA" dirty="0" err="1" smtClean="0">
                <a:effectLst/>
              </a:rPr>
              <a:t>probeer</a:t>
            </a:r>
            <a:r>
              <a:rPr lang="en-ZA" dirty="0" smtClean="0">
                <a:effectLst/>
              </a:rPr>
              <a:t> </a:t>
            </a:r>
            <a:r>
              <a:rPr lang="en-ZA" dirty="0" err="1" smtClean="0">
                <a:effectLst/>
              </a:rPr>
              <a:t>maak</a:t>
            </a:r>
            <a:r>
              <a:rPr lang="en-ZA" dirty="0" smtClean="0">
                <a:effectLst/>
              </a:rPr>
              <a:t> </a:t>
            </a:r>
            <a:r>
              <a:rPr lang="en-ZA" dirty="0" err="1" smtClean="0">
                <a:effectLst/>
              </a:rPr>
              <a:t>nie</a:t>
            </a:r>
            <a:r>
              <a:rPr lang="en-ZA" dirty="0" smtClean="0">
                <a:effectLst/>
              </a:rPr>
              <a:t>. </a:t>
            </a:r>
          </a:p>
          <a:p>
            <a:pPr marL="0" indent="0">
              <a:buNone/>
            </a:pPr>
            <a:endParaRPr lang="en-ZA" dirty="0" smtClean="0">
              <a:effectLst/>
            </a:endParaRPr>
          </a:p>
          <a:p>
            <a:pPr marL="0" indent="0">
              <a:buNone/>
            </a:pPr>
            <a:r>
              <a:rPr lang="en-ZA" dirty="0" smtClean="0">
                <a:effectLst/>
              </a:rPr>
              <a:t>ONTHOU: </a:t>
            </a:r>
            <a:r>
              <a:rPr lang="en-ZA" dirty="0" smtClean="0">
                <a:solidFill>
                  <a:srgbClr val="FF0000"/>
                </a:solidFill>
                <a:effectLst/>
              </a:rPr>
              <a:t>KISS</a:t>
            </a:r>
            <a:r>
              <a:rPr lang="en-ZA" dirty="0" smtClean="0">
                <a:effectLst/>
              </a:rPr>
              <a:t> - </a:t>
            </a:r>
            <a:r>
              <a:rPr lang="en-ZA" dirty="0" smtClean="0">
                <a:solidFill>
                  <a:srgbClr val="FF0000"/>
                </a:solidFill>
                <a:effectLst/>
              </a:rPr>
              <a:t>K</a:t>
            </a:r>
            <a:r>
              <a:rPr lang="en-ZA" dirty="0" smtClean="0">
                <a:effectLst/>
              </a:rPr>
              <a:t>eep </a:t>
            </a:r>
            <a:r>
              <a:rPr lang="en-ZA" dirty="0" smtClean="0">
                <a:solidFill>
                  <a:srgbClr val="FF0000"/>
                </a:solidFill>
                <a:effectLst/>
              </a:rPr>
              <a:t>I</a:t>
            </a:r>
            <a:r>
              <a:rPr lang="en-ZA" dirty="0" smtClean="0">
                <a:effectLst/>
              </a:rPr>
              <a:t>t </a:t>
            </a:r>
            <a:r>
              <a:rPr lang="en-ZA" dirty="0" smtClean="0">
                <a:solidFill>
                  <a:srgbClr val="FF0000"/>
                </a:solidFill>
                <a:effectLst/>
              </a:rPr>
              <a:t>S</a:t>
            </a:r>
            <a:r>
              <a:rPr lang="en-ZA" dirty="0" smtClean="0">
                <a:effectLst/>
              </a:rPr>
              <a:t>imple, </a:t>
            </a:r>
            <a:r>
              <a:rPr lang="en-ZA" dirty="0" smtClean="0">
                <a:solidFill>
                  <a:srgbClr val="FF0000"/>
                </a:solidFill>
                <a:effectLst/>
              </a:rPr>
              <a:t>S</a:t>
            </a:r>
            <a:r>
              <a:rPr lang="en-ZA" dirty="0" smtClean="0">
                <a:effectLst/>
              </a:rPr>
              <a:t>tupid (and Short)</a:t>
            </a:r>
            <a:endParaRPr lang="en-ZA" dirty="0"/>
          </a:p>
        </p:txBody>
      </p:sp>
    </p:spTree>
    <p:extLst>
      <p:ext uri="{BB962C8B-B14F-4D97-AF65-F5344CB8AC3E}">
        <p14:creationId xmlns:p14="http://schemas.microsoft.com/office/powerpoint/2010/main" xmlns="" val="971980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ZA" b="1" dirty="0" err="1" smtClean="0">
                <a:effectLst/>
              </a:rPr>
              <a:t>Wat</a:t>
            </a:r>
            <a:r>
              <a:rPr lang="en-ZA" b="1" dirty="0" smtClean="0">
                <a:effectLst/>
              </a:rPr>
              <a:t> het </a:t>
            </a:r>
            <a:r>
              <a:rPr lang="en-ZA" b="1" dirty="0" err="1" smtClean="0">
                <a:effectLst/>
              </a:rPr>
              <a:t>ons</a:t>
            </a:r>
            <a:r>
              <a:rPr lang="en-ZA" b="1" dirty="0" smtClean="0">
                <a:effectLst/>
              </a:rPr>
              <a:t> </a:t>
            </a:r>
            <a:r>
              <a:rPr lang="en-ZA" b="1" dirty="0" err="1" smtClean="0">
                <a:effectLst/>
              </a:rPr>
              <a:t>geleer</a:t>
            </a:r>
            <a:r>
              <a:rPr lang="en-ZA" b="1" dirty="0" smtClean="0">
                <a:effectLst/>
              </a:rPr>
              <a:t>… </a:t>
            </a:r>
            <a:endParaRPr lang="en-ZA" dirty="0"/>
          </a:p>
        </p:txBody>
      </p:sp>
      <p:sp>
        <p:nvSpPr>
          <p:cNvPr id="3" name="Content Placeholder 2"/>
          <p:cNvSpPr>
            <a:spLocks noGrp="1"/>
          </p:cNvSpPr>
          <p:nvPr>
            <p:ph idx="1"/>
          </p:nvPr>
        </p:nvSpPr>
        <p:spPr>
          <a:xfrm>
            <a:off x="457200" y="1052736"/>
            <a:ext cx="8229600" cy="5073427"/>
          </a:xfrm>
        </p:spPr>
        <p:txBody>
          <a:bodyPr>
            <a:normAutofit fontScale="92500"/>
          </a:bodyPr>
          <a:lstStyle/>
          <a:p>
            <a:pPr marL="0" indent="0">
              <a:buNone/>
            </a:pPr>
            <a:r>
              <a:rPr lang="en-ZA" dirty="0" err="1" smtClean="0">
                <a:effectLst/>
              </a:rPr>
              <a:t>Wat</a:t>
            </a:r>
            <a:r>
              <a:rPr lang="en-ZA" dirty="0" smtClean="0">
                <a:effectLst/>
              </a:rPr>
              <a:t> het </a:t>
            </a:r>
            <a:r>
              <a:rPr lang="en-ZA" dirty="0" err="1" smtClean="0">
                <a:effectLst/>
              </a:rPr>
              <a:t>ons</a:t>
            </a:r>
            <a:r>
              <a:rPr lang="en-ZA" dirty="0" smtClean="0">
                <a:effectLst/>
              </a:rPr>
              <a:t> </a:t>
            </a:r>
            <a:r>
              <a:rPr lang="en-ZA" dirty="0" err="1" smtClean="0">
                <a:effectLst/>
              </a:rPr>
              <a:t>geleer</a:t>
            </a:r>
            <a:r>
              <a:rPr lang="en-ZA" dirty="0" smtClean="0">
                <a:effectLst/>
              </a:rPr>
              <a:t>… </a:t>
            </a:r>
          </a:p>
          <a:p>
            <a:pPr marL="0" indent="0">
              <a:buNone/>
            </a:pPr>
            <a:r>
              <a:rPr lang="en-ZA" dirty="0" smtClean="0">
                <a:solidFill>
                  <a:srgbClr val="FF0000"/>
                </a:solidFill>
                <a:effectLst/>
              </a:rPr>
              <a:t>KISS</a:t>
            </a:r>
            <a:r>
              <a:rPr lang="en-ZA" dirty="0" smtClean="0">
                <a:effectLst/>
              </a:rPr>
              <a:t> </a:t>
            </a:r>
          </a:p>
          <a:p>
            <a:pPr marL="0" indent="0">
              <a:buNone/>
            </a:pPr>
            <a:r>
              <a:rPr lang="en-ZA" dirty="0" err="1" smtClean="0">
                <a:effectLst/>
              </a:rPr>
              <a:t>Wie</a:t>
            </a:r>
            <a:r>
              <a:rPr lang="en-ZA" dirty="0" smtClean="0">
                <a:effectLst/>
              </a:rPr>
              <a:t> </a:t>
            </a:r>
            <a:r>
              <a:rPr lang="en-ZA" dirty="0" err="1" smtClean="0">
                <a:effectLst/>
              </a:rPr>
              <a:t>doen</a:t>
            </a:r>
            <a:r>
              <a:rPr lang="en-ZA" dirty="0" smtClean="0">
                <a:effectLst/>
              </a:rPr>
              <a:t> </a:t>
            </a:r>
            <a:r>
              <a:rPr lang="en-ZA" dirty="0" err="1" smtClean="0">
                <a:effectLst/>
              </a:rPr>
              <a:t>wat</a:t>
            </a:r>
            <a:r>
              <a:rPr lang="en-ZA" dirty="0" smtClean="0">
                <a:effectLst/>
              </a:rPr>
              <a:t>? </a:t>
            </a:r>
          </a:p>
          <a:p>
            <a:pPr marL="0" indent="0">
              <a:buNone/>
            </a:pPr>
            <a:r>
              <a:rPr lang="en-ZA" dirty="0" smtClean="0">
                <a:effectLst/>
              </a:rPr>
              <a:t> </a:t>
            </a:r>
            <a:r>
              <a:rPr lang="en-ZA" dirty="0" err="1" smtClean="0">
                <a:effectLst/>
              </a:rPr>
              <a:t>Basiese</a:t>
            </a:r>
            <a:r>
              <a:rPr lang="en-ZA" dirty="0" smtClean="0">
                <a:effectLst/>
              </a:rPr>
              <a:t> sin </a:t>
            </a:r>
            <a:r>
              <a:rPr lang="en-ZA" dirty="0" err="1" smtClean="0">
                <a:effectLst/>
              </a:rPr>
              <a:t>Wanneer</a:t>
            </a:r>
            <a:r>
              <a:rPr lang="en-ZA" dirty="0" smtClean="0">
                <a:effectLst/>
              </a:rPr>
              <a:t>, </a:t>
            </a:r>
            <a:r>
              <a:rPr lang="en-ZA" dirty="0" err="1" smtClean="0">
                <a:effectLst/>
              </a:rPr>
              <a:t>waar</a:t>
            </a:r>
            <a:r>
              <a:rPr lang="en-ZA" dirty="0" smtClean="0">
                <a:effectLst/>
              </a:rPr>
              <a:t>, </a:t>
            </a:r>
            <a:r>
              <a:rPr lang="en-ZA" dirty="0" err="1" smtClean="0">
                <a:effectLst/>
              </a:rPr>
              <a:t>hoekom</a:t>
            </a:r>
            <a:r>
              <a:rPr lang="en-ZA" dirty="0" smtClean="0">
                <a:effectLst/>
              </a:rPr>
              <a:t>?</a:t>
            </a:r>
          </a:p>
          <a:p>
            <a:pPr marL="0" indent="0">
              <a:buNone/>
            </a:pPr>
            <a:r>
              <a:rPr lang="en-ZA" dirty="0" smtClean="0">
                <a:effectLst/>
              </a:rPr>
              <a:t> </a:t>
            </a:r>
            <a:r>
              <a:rPr lang="en-ZA" dirty="0" err="1" smtClean="0">
                <a:effectLst/>
              </a:rPr>
              <a:t>Uitgebreide</a:t>
            </a:r>
            <a:r>
              <a:rPr lang="en-ZA" dirty="0" smtClean="0">
                <a:effectLst/>
              </a:rPr>
              <a:t> sin </a:t>
            </a:r>
          </a:p>
          <a:p>
            <a:pPr marL="0" indent="0">
              <a:buNone/>
            </a:pPr>
            <a:r>
              <a:rPr lang="en-ZA" dirty="0" err="1" smtClean="0">
                <a:effectLst/>
              </a:rPr>
              <a:t>Onthou</a:t>
            </a:r>
            <a:r>
              <a:rPr lang="en-ZA" dirty="0" smtClean="0">
                <a:effectLst/>
              </a:rPr>
              <a:t> </a:t>
            </a:r>
            <a:r>
              <a:rPr lang="en-ZA" dirty="0" err="1" smtClean="0">
                <a:effectLst/>
              </a:rPr>
              <a:t>om</a:t>
            </a:r>
            <a:r>
              <a:rPr lang="en-ZA" dirty="0" smtClean="0">
                <a:effectLst/>
              </a:rPr>
              <a:t> </a:t>
            </a:r>
            <a:r>
              <a:rPr lang="en-ZA" dirty="0" err="1" smtClean="0">
                <a:effectLst/>
              </a:rPr>
              <a:t>leestekens</a:t>
            </a:r>
            <a:r>
              <a:rPr lang="en-ZA" dirty="0" smtClean="0">
                <a:effectLst/>
              </a:rPr>
              <a:t> </a:t>
            </a:r>
            <a:r>
              <a:rPr lang="en-ZA" dirty="0" err="1" smtClean="0">
                <a:effectLst/>
              </a:rPr>
              <a:t>te</a:t>
            </a:r>
            <a:r>
              <a:rPr lang="en-ZA" dirty="0" smtClean="0">
                <a:effectLst/>
              </a:rPr>
              <a:t> </a:t>
            </a:r>
            <a:r>
              <a:rPr lang="en-ZA" dirty="0" err="1" smtClean="0">
                <a:effectLst/>
              </a:rPr>
              <a:t>gebruik</a:t>
            </a:r>
            <a:r>
              <a:rPr lang="en-ZA" dirty="0" smtClean="0">
                <a:effectLst/>
              </a:rPr>
              <a:t> in </a:t>
            </a:r>
            <a:r>
              <a:rPr lang="en-ZA" dirty="0" err="1" smtClean="0">
                <a:effectLst/>
              </a:rPr>
              <a:t>jou</a:t>
            </a:r>
            <a:r>
              <a:rPr lang="en-ZA" dirty="0" smtClean="0">
                <a:effectLst/>
              </a:rPr>
              <a:t> </a:t>
            </a:r>
            <a:r>
              <a:rPr lang="en-ZA" dirty="0" err="1" smtClean="0">
                <a:effectLst/>
              </a:rPr>
              <a:t>paragraaf</a:t>
            </a:r>
            <a:r>
              <a:rPr lang="en-ZA" dirty="0" smtClean="0">
                <a:effectLst/>
              </a:rPr>
              <a:t>. </a:t>
            </a:r>
          </a:p>
          <a:p>
            <a:pPr marL="0" indent="0">
              <a:buNone/>
            </a:pPr>
            <a:r>
              <a:rPr lang="en-ZA" dirty="0" smtClean="0">
                <a:effectLst/>
              </a:rPr>
              <a:t>Lees </a:t>
            </a:r>
            <a:r>
              <a:rPr lang="en-ZA" dirty="0" err="1" smtClean="0">
                <a:effectLst/>
              </a:rPr>
              <a:t>jou</a:t>
            </a:r>
            <a:r>
              <a:rPr lang="en-ZA" dirty="0" smtClean="0">
                <a:effectLst/>
              </a:rPr>
              <a:t> </a:t>
            </a:r>
            <a:r>
              <a:rPr lang="en-ZA" dirty="0" err="1" smtClean="0">
                <a:effectLst/>
              </a:rPr>
              <a:t>paragraaf</a:t>
            </a:r>
            <a:r>
              <a:rPr lang="en-ZA" dirty="0" smtClean="0">
                <a:effectLst/>
              </a:rPr>
              <a:t> </a:t>
            </a:r>
            <a:r>
              <a:rPr lang="en-ZA" dirty="0" err="1" smtClean="0">
                <a:effectLst/>
              </a:rPr>
              <a:t>hardop</a:t>
            </a:r>
            <a:r>
              <a:rPr lang="en-ZA" dirty="0" smtClean="0">
                <a:effectLst/>
              </a:rPr>
              <a:t>: </a:t>
            </a:r>
            <a:r>
              <a:rPr lang="en-ZA" dirty="0" err="1" smtClean="0">
                <a:effectLst/>
              </a:rPr>
              <a:t>gewoonlik</a:t>
            </a:r>
            <a:r>
              <a:rPr lang="en-ZA" dirty="0" smtClean="0">
                <a:effectLst/>
              </a:rPr>
              <a:t> </a:t>
            </a:r>
            <a:r>
              <a:rPr lang="en-ZA" dirty="0" err="1" smtClean="0">
                <a:effectLst/>
              </a:rPr>
              <a:t>skryf</a:t>
            </a:r>
            <a:r>
              <a:rPr lang="en-ZA" dirty="0" smtClean="0">
                <a:effectLst/>
              </a:rPr>
              <a:t> </a:t>
            </a:r>
            <a:r>
              <a:rPr lang="en-ZA" dirty="0" err="1" smtClean="0">
                <a:effectLst/>
              </a:rPr>
              <a:t>jy</a:t>
            </a:r>
            <a:r>
              <a:rPr lang="en-ZA" dirty="0" smtClean="0">
                <a:effectLst/>
              </a:rPr>
              <a:t> ‘n </a:t>
            </a:r>
            <a:r>
              <a:rPr lang="en-ZA" dirty="0" err="1" smtClean="0">
                <a:effectLst/>
              </a:rPr>
              <a:t>komma</a:t>
            </a:r>
            <a:r>
              <a:rPr lang="en-ZA" dirty="0" smtClean="0">
                <a:effectLst/>
              </a:rPr>
              <a:t> </a:t>
            </a:r>
            <a:r>
              <a:rPr lang="en-ZA" dirty="0" err="1" smtClean="0">
                <a:effectLst/>
              </a:rPr>
              <a:t>waar</a:t>
            </a:r>
            <a:r>
              <a:rPr lang="en-ZA" dirty="0" smtClean="0">
                <a:effectLst/>
              </a:rPr>
              <a:t> </a:t>
            </a:r>
            <a:r>
              <a:rPr lang="en-ZA" dirty="0" err="1" smtClean="0">
                <a:effectLst/>
              </a:rPr>
              <a:t>jy</a:t>
            </a:r>
            <a:r>
              <a:rPr lang="en-ZA" dirty="0" smtClean="0">
                <a:effectLst/>
              </a:rPr>
              <a:t> </a:t>
            </a:r>
            <a:r>
              <a:rPr lang="en-ZA" dirty="0" err="1" smtClean="0">
                <a:effectLst/>
              </a:rPr>
              <a:t>moet</a:t>
            </a:r>
            <a:r>
              <a:rPr lang="en-ZA" dirty="0" smtClean="0">
                <a:effectLst/>
              </a:rPr>
              <a:t> </a:t>
            </a:r>
            <a:r>
              <a:rPr lang="en-ZA" dirty="0" err="1" smtClean="0">
                <a:effectLst/>
              </a:rPr>
              <a:t>asemhaal</a:t>
            </a:r>
            <a:r>
              <a:rPr lang="en-ZA" dirty="0" smtClean="0">
                <a:effectLst/>
              </a:rPr>
              <a:t>. </a:t>
            </a:r>
          </a:p>
          <a:p>
            <a:pPr marL="0" indent="0">
              <a:buNone/>
            </a:pPr>
            <a:r>
              <a:rPr lang="en-ZA" dirty="0" err="1" smtClean="0">
                <a:effectLst/>
              </a:rPr>
              <a:t>Jy</a:t>
            </a:r>
            <a:r>
              <a:rPr lang="en-ZA" dirty="0" smtClean="0">
                <a:effectLst/>
              </a:rPr>
              <a:t> </a:t>
            </a:r>
            <a:r>
              <a:rPr lang="en-ZA" dirty="0" err="1" smtClean="0">
                <a:effectLst/>
              </a:rPr>
              <a:t>skryf</a:t>
            </a:r>
            <a:r>
              <a:rPr lang="en-ZA" dirty="0" smtClean="0">
                <a:effectLst/>
              </a:rPr>
              <a:t> ‘n punt </a:t>
            </a:r>
            <a:r>
              <a:rPr lang="en-ZA" dirty="0" err="1" smtClean="0">
                <a:effectLst/>
              </a:rPr>
              <a:t>waar</a:t>
            </a:r>
            <a:r>
              <a:rPr lang="en-ZA" dirty="0" smtClean="0">
                <a:effectLst/>
              </a:rPr>
              <a:t> </a:t>
            </a:r>
            <a:r>
              <a:rPr lang="en-ZA" dirty="0" err="1" smtClean="0">
                <a:effectLst/>
              </a:rPr>
              <a:t>daar</a:t>
            </a:r>
            <a:r>
              <a:rPr lang="en-ZA" dirty="0" smtClean="0">
                <a:effectLst/>
              </a:rPr>
              <a:t> ‘n </a:t>
            </a:r>
            <a:r>
              <a:rPr lang="en-ZA" dirty="0" err="1" smtClean="0">
                <a:effectLst/>
              </a:rPr>
              <a:t>langer</a:t>
            </a:r>
            <a:r>
              <a:rPr lang="en-ZA" dirty="0" smtClean="0">
                <a:effectLst/>
              </a:rPr>
              <a:t> </a:t>
            </a:r>
            <a:r>
              <a:rPr lang="en-ZA" dirty="0" err="1" smtClean="0">
                <a:effectLst/>
              </a:rPr>
              <a:t>pouse</a:t>
            </a:r>
            <a:r>
              <a:rPr lang="en-ZA" dirty="0" smtClean="0">
                <a:effectLst/>
              </a:rPr>
              <a:t> is. </a:t>
            </a:r>
            <a:endParaRPr lang="en-ZA" dirty="0"/>
          </a:p>
        </p:txBody>
      </p:sp>
    </p:spTree>
    <p:extLst>
      <p:ext uri="{BB962C8B-B14F-4D97-AF65-F5344CB8AC3E}">
        <p14:creationId xmlns:p14="http://schemas.microsoft.com/office/powerpoint/2010/main" xmlns="" val="2218332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ZA" sz="3600" b="1" dirty="0" smtClean="0">
                <a:effectLst/>
              </a:rPr>
              <a:t/>
            </a:r>
            <a:br>
              <a:rPr lang="en-ZA" sz="3600" b="1" dirty="0" smtClean="0">
                <a:effectLst/>
              </a:rPr>
            </a:br>
            <a:r>
              <a:rPr lang="en-ZA" sz="3600" b="1" dirty="0" smtClean="0">
                <a:effectLst/>
              </a:rPr>
              <a:t>Hoe </a:t>
            </a:r>
            <a:r>
              <a:rPr lang="en-ZA" sz="3600" b="1" dirty="0" err="1" smtClean="0">
                <a:effectLst/>
              </a:rPr>
              <a:t>om</a:t>
            </a:r>
            <a:r>
              <a:rPr lang="en-ZA" sz="3600" b="1" dirty="0" smtClean="0">
                <a:effectLst/>
              </a:rPr>
              <a:t> ‘n </a:t>
            </a:r>
            <a:r>
              <a:rPr lang="en-ZA" sz="3600" b="1" dirty="0" err="1" smtClean="0">
                <a:effectLst/>
              </a:rPr>
              <a:t>paragraaf</a:t>
            </a:r>
            <a:r>
              <a:rPr lang="en-ZA" sz="3600" b="1" dirty="0" smtClean="0">
                <a:effectLst/>
              </a:rPr>
              <a:t> </a:t>
            </a:r>
            <a:r>
              <a:rPr lang="en-ZA" sz="3600" b="1" dirty="0" err="1" smtClean="0">
                <a:effectLst/>
              </a:rPr>
              <a:t>aanmekaar</a:t>
            </a:r>
            <a:r>
              <a:rPr lang="en-ZA" sz="3600" b="1" dirty="0" smtClean="0">
                <a:effectLst/>
              </a:rPr>
              <a:t> </a:t>
            </a:r>
            <a:r>
              <a:rPr lang="en-ZA" sz="3600" b="1" dirty="0" err="1" smtClean="0">
                <a:effectLst/>
              </a:rPr>
              <a:t>te</a:t>
            </a:r>
            <a:r>
              <a:rPr lang="en-ZA" sz="3600" b="1" dirty="0" smtClean="0">
                <a:effectLst/>
              </a:rPr>
              <a:t> sit. </a:t>
            </a:r>
            <a:br>
              <a:rPr lang="en-ZA" sz="3600" b="1" dirty="0" smtClean="0">
                <a:effectLst/>
              </a:rPr>
            </a:br>
            <a:endParaRPr lang="en-ZA" sz="3600" dirty="0"/>
          </a:p>
        </p:txBody>
      </p:sp>
      <p:sp>
        <p:nvSpPr>
          <p:cNvPr id="3" name="Content Placeholder 2"/>
          <p:cNvSpPr>
            <a:spLocks noGrp="1"/>
          </p:cNvSpPr>
          <p:nvPr>
            <p:ph idx="1"/>
          </p:nvPr>
        </p:nvSpPr>
        <p:spPr>
          <a:xfrm>
            <a:off x="457200" y="1340768"/>
            <a:ext cx="8229600" cy="4785395"/>
          </a:xfrm>
        </p:spPr>
        <p:txBody>
          <a:bodyPr/>
          <a:lstStyle/>
          <a:p>
            <a:pPr marL="0" indent="0">
              <a:buNone/>
            </a:pPr>
            <a:r>
              <a:rPr lang="en-ZA" dirty="0" smtClean="0">
                <a:effectLst/>
              </a:rPr>
              <a:t>ONTHOU…</a:t>
            </a:r>
          </a:p>
          <a:p>
            <a:pPr marL="0" indent="0">
              <a:buNone/>
            </a:pPr>
            <a:r>
              <a:rPr lang="en-ZA" dirty="0" err="1" smtClean="0">
                <a:effectLst/>
              </a:rPr>
              <a:t>Een</a:t>
            </a:r>
            <a:r>
              <a:rPr lang="en-ZA" dirty="0" smtClean="0">
                <a:effectLst/>
              </a:rPr>
              <a:t> </a:t>
            </a:r>
            <a:r>
              <a:rPr lang="en-ZA" dirty="0" err="1" smtClean="0">
                <a:effectLst/>
              </a:rPr>
              <a:t>paragraaf</a:t>
            </a:r>
            <a:r>
              <a:rPr lang="en-ZA" dirty="0" smtClean="0">
                <a:effectLst/>
              </a:rPr>
              <a:t> </a:t>
            </a:r>
            <a:r>
              <a:rPr lang="en-ZA" dirty="0" err="1" smtClean="0">
                <a:effectLst/>
              </a:rPr>
              <a:t>moet</a:t>
            </a:r>
            <a:r>
              <a:rPr lang="en-ZA" dirty="0" smtClean="0">
                <a:effectLst/>
              </a:rPr>
              <a:t> die </a:t>
            </a:r>
            <a:r>
              <a:rPr lang="en-ZA" dirty="0" err="1" smtClean="0">
                <a:effectLst/>
              </a:rPr>
              <a:t>volgende</a:t>
            </a:r>
            <a:r>
              <a:rPr lang="en-ZA" dirty="0" smtClean="0">
                <a:effectLst/>
              </a:rPr>
              <a:t> </a:t>
            </a:r>
            <a:r>
              <a:rPr lang="en-ZA" dirty="0" err="1" smtClean="0">
                <a:effectLst/>
              </a:rPr>
              <a:t>inligting</a:t>
            </a:r>
            <a:r>
              <a:rPr lang="en-ZA" dirty="0" smtClean="0">
                <a:effectLst/>
              </a:rPr>
              <a:t> </a:t>
            </a:r>
            <a:r>
              <a:rPr lang="en-ZA" dirty="0" err="1" smtClean="0">
                <a:effectLst/>
              </a:rPr>
              <a:t>bevat</a:t>
            </a:r>
            <a:r>
              <a:rPr lang="en-ZA" dirty="0" smtClean="0">
                <a:effectLst/>
              </a:rPr>
              <a:t>: </a:t>
            </a:r>
          </a:p>
          <a:p>
            <a:pPr marL="0" indent="0">
              <a:buNone/>
            </a:pPr>
            <a:r>
              <a:rPr lang="en-ZA" dirty="0" smtClean="0">
                <a:effectLst/>
              </a:rPr>
              <a:t>Sin </a:t>
            </a:r>
            <a:r>
              <a:rPr lang="en-ZA" dirty="0" smtClean="0"/>
              <a:t>1:      </a:t>
            </a:r>
            <a:r>
              <a:rPr lang="en-ZA" dirty="0" err="1" smtClean="0">
                <a:effectLst/>
              </a:rPr>
              <a:t>Skryf</a:t>
            </a:r>
            <a:r>
              <a:rPr lang="en-ZA" dirty="0" smtClean="0">
                <a:effectLst/>
              </a:rPr>
              <a:t> </a:t>
            </a:r>
            <a:r>
              <a:rPr lang="en-ZA" dirty="0" err="1" smtClean="0">
                <a:effectLst/>
              </a:rPr>
              <a:t>waaroor</a:t>
            </a:r>
            <a:r>
              <a:rPr lang="en-ZA" dirty="0" smtClean="0">
                <a:effectLst/>
              </a:rPr>
              <a:t> </a:t>
            </a:r>
            <a:r>
              <a:rPr lang="en-ZA" dirty="0" err="1" smtClean="0">
                <a:effectLst/>
              </a:rPr>
              <a:t>jou</a:t>
            </a:r>
            <a:r>
              <a:rPr lang="en-ZA" dirty="0" smtClean="0">
                <a:effectLst/>
              </a:rPr>
              <a:t> </a:t>
            </a:r>
            <a:r>
              <a:rPr lang="en-ZA" dirty="0" err="1" smtClean="0">
                <a:effectLst/>
              </a:rPr>
              <a:t>paragraaf</a:t>
            </a:r>
            <a:r>
              <a:rPr lang="en-ZA" dirty="0" smtClean="0">
                <a:effectLst/>
              </a:rPr>
              <a:t> </a:t>
            </a:r>
            <a:r>
              <a:rPr lang="en-ZA" dirty="0" err="1" smtClean="0">
                <a:effectLst/>
              </a:rPr>
              <a:t>gaan</a:t>
            </a:r>
            <a:r>
              <a:rPr lang="en-ZA" dirty="0" smtClean="0">
                <a:effectLst/>
              </a:rPr>
              <a:t>. </a:t>
            </a:r>
          </a:p>
          <a:p>
            <a:pPr marL="0" indent="0">
              <a:buNone/>
            </a:pPr>
            <a:r>
              <a:rPr lang="en-ZA" dirty="0" smtClean="0">
                <a:effectLst/>
              </a:rPr>
              <a:t>Sin 2-4:  Gee </a:t>
            </a:r>
            <a:r>
              <a:rPr lang="en-ZA" dirty="0" err="1" smtClean="0">
                <a:effectLst/>
              </a:rPr>
              <a:t>ekstra</a:t>
            </a:r>
            <a:r>
              <a:rPr lang="en-ZA" dirty="0" smtClean="0">
                <a:effectLst/>
              </a:rPr>
              <a:t> </a:t>
            </a:r>
            <a:r>
              <a:rPr lang="en-ZA" dirty="0" err="1" smtClean="0">
                <a:effectLst/>
              </a:rPr>
              <a:t>inligting</a:t>
            </a:r>
            <a:r>
              <a:rPr lang="en-ZA" dirty="0" smtClean="0">
                <a:effectLst/>
              </a:rPr>
              <a:t> </a:t>
            </a:r>
            <a:r>
              <a:rPr lang="en-ZA" dirty="0" err="1" smtClean="0">
                <a:effectLst/>
              </a:rPr>
              <a:t>oor</a:t>
            </a:r>
            <a:r>
              <a:rPr lang="en-ZA" dirty="0" smtClean="0">
                <a:effectLst/>
              </a:rPr>
              <a:t> sin 1. </a:t>
            </a:r>
          </a:p>
          <a:p>
            <a:pPr marL="0" indent="0">
              <a:buNone/>
            </a:pPr>
            <a:r>
              <a:rPr lang="en-ZA" dirty="0" smtClean="0">
                <a:effectLst/>
              </a:rPr>
              <a:t>Sin 5:      </a:t>
            </a:r>
            <a:r>
              <a:rPr lang="en-ZA" dirty="0" err="1" smtClean="0">
                <a:effectLst/>
              </a:rPr>
              <a:t>Sluit</a:t>
            </a:r>
            <a:r>
              <a:rPr lang="en-ZA" dirty="0" smtClean="0">
                <a:effectLst/>
              </a:rPr>
              <a:t> </a:t>
            </a:r>
            <a:r>
              <a:rPr lang="en-ZA" dirty="0" err="1" smtClean="0">
                <a:effectLst/>
              </a:rPr>
              <a:t>paragraaf</a:t>
            </a:r>
            <a:r>
              <a:rPr lang="en-ZA" dirty="0" smtClean="0">
                <a:effectLst/>
              </a:rPr>
              <a:t> </a:t>
            </a:r>
            <a:r>
              <a:rPr lang="en-ZA" dirty="0" err="1" smtClean="0">
                <a:effectLst/>
              </a:rPr>
              <a:t>af</a:t>
            </a:r>
            <a:r>
              <a:rPr lang="en-ZA" dirty="0" smtClean="0">
                <a:effectLst/>
              </a:rPr>
              <a:t> </a:t>
            </a:r>
            <a:r>
              <a:rPr lang="en-ZA" dirty="0" err="1" smtClean="0">
                <a:effectLst/>
              </a:rPr>
              <a:t>deur</a:t>
            </a:r>
            <a:r>
              <a:rPr lang="en-ZA" dirty="0" smtClean="0">
                <a:effectLst/>
              </a:rPr>
              <a:t> </a:t>
            </a:r>
            <a:r>
              <a:rPr lang="en-ZA" dirty="0" err="1" smtClean="0">
                <a:effectLst/>
              </a:rPr>
              <a:t>skakel</a:t>
            </a:r>
            <a:r>
              <a:rPr lang="en-ZA" dirty="0" smtClean="0">
                <a:effectLst/>
              </a:rPr>
              <a:t> </a:t>
            </a:r>
            <a:r>
              <a:rPr lang="en-ZA" dirty="0" err="1" smtClean="0">
                <a:effectLst/>
              </a:rPr>
              <a:t>te</a:t>
            </a:r>
            <a:r>
              <a:rPr lang="en-ZA" dirty="0" smtClean="0">
                <a:effectLst/>
              </a:rPr>
              <a:t> gee </a:t>
            </a:r>
            <a:r>
              <a:rPr lang="en-ZA" dirty="0" err="1" smtClean="0">
                <a:effectLst/>
              </a:rPr>
              <a:t>vir</a:t>
            </a:r>
            <a:r>
              <a:rPr lang="en-ZA" dirty="0" smtClean="0">
                <a:effectLst/>
              </a:rPr>
              <a:t> </a:t>
            </a:r>
          </a:p>
          <a:p>
            <a:pPr marL="0" indent="0">
              <a:buNone/>
            </a:pPr>
            <a:r>
              <a:rPr lang="en-ZA" dirty="0"/>
              <a:t> </a:t>
            </a:r>
            <a:r>
              <a:rPr lang="en-ZA" dirty="0" smtClean="0"/>
              <a:t>               </a:t>
            </a:r>
            <a:r>
              <a:rPr lang="en-ZA" dirty="0" err="1" smtClean="0">
                <a:effectLst/>
              </a:rPr>
              <a:t>jou</a:t>
            </a:r>
            <a:r>
              <a:rPr lang="en-ZA" dirty="0" smtClean="0">
                <a:effectLst/>
              </a:rPr>
              <a:t> </a:t>
            </a:r>
            <a:r>
              <a:rPr lang="en-ZA" dirty="0" err="1" smtClean="0">
                <a:effectLst/>
              </a:rPr>
              <a:t>volgende</a:t>
            </a:r>
            <a:r>
              <a:rPr lang="en-ZA" dirty="0" smtClean="0">
                <a:effectLst/>
              </a:rPr>
              <a:t> </a:t>
            </a:r>
            <a:r>
              <a:rPr lang="en-ZA" dirty="0" err="1" smtClean="0">
                <a:effectLst/>
              </a:rPr>
              <a:t>paragraaf</a:t>
            </a:r>
            <a:r>
              <a:rPr lang="en-ZA" dirty="0" smtClean="0">
                <a:effectLst/>
              </a:rPr>
              <a:t>. </a:t>
            </a:r>
            <a:endParaRPr lang="en-ZA" dirty="0"/>
          </a:p>
        </p:txBody>
      </p:sp>
    </p:spTree>
    <p:extLst>
      <p:ext uri="{BB962C8B-B14F-4D97-AF65-F5344CB8AC3E}">
        <p14:creationId xmlns:p14="http://schemas.microsoft.com/office/powerpoint/2010/main" xmlns="" val="1888811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ZA" b="1" dirty="0" smtClean="0">
                <a:effectLst/>
              </a:rPr>
              <a:t>ONTHOU…</a:t>
            </a:r>
            <a:endParaRPr lang="en-ZA" dirty="0"/>
          </a:p>
        </p:txBody>
      </p:sp>
      <p:sp>
        <p:nvSpPr>
          <p:cNvPr id="3" name="Content Placeholder 2"/>
          <p:cNvSpPr>
            <a:spLocks noGrp="1"/>
          </p:cNvSpPr>
          <p:nvPr>
            <p:ph idx="1"/>
          </p:nvPr>
        </p:nvSpPr>
        <p:spPr>
          <a:xfrm>
            <a:off x="457200" y="980728"/>
            <a:ext cx="8229600" cy="5145435"/>
          </a:xfrm>
        </p:spPr>
        <p:txBody>
          <a:bodyPr/>
          <a:lstStyle/>
          <a:p>
            <a:pPr marL="0" indent="0">
              <a:buNone/>
            </a:pPr>
            <a:r>
              <a:rPr lang="en-ZA" dirty="0" err="1" smtClean="0">
                <a:effectLst/>
              </a:rPr>
              <a:t>Byvoorbeeld</a:t>
            </a:r>
            <a:r>
              <a:rPr lang="en-ZA" dirty="0" smtClean="0">
                <a:effectLst/>
              </a:rPr>
              <a:t>:</a:t>
            </a:r>
          </a:p>
          <a:p>
            <a:pPr marL="0" indent="0">
              <a:buNone/>
            </a:pPr>
            <a:r>
              <a:rPr lang="en-ZA" dirty="0" smtClean="0">
                <a:effectLst/>
              </a:rPr>
              <a:t> Jan het </a:t>
            </a:r>
            <a:r>
              <a:rPr lang="en-ZA" dirty="0" err="1" smtClean="0">
                <a:effectLst/>
              </a:rPr>
              <a:t>Saterdag</a:t>
            </a:r>
            <a:r>
              <a:rPr lang="en-ZA" dirty="0" smtClean="0">
                <a:effectLst/>
              </a:rPr>
              <a:t> </a:t>
            </a:r>
            <a:r>
              <a:rPr lang="en-ZA" dirty="0" err="1" smtClean="0">
                <a:effectLst/>
              </a:rPr>
              <a:t>baie</a:t>
            </a:r>
            <a:r>
              <a:rPr lang="en-ZA" dirty="0" smtClean="0">
                <a:effectLst/>
              </a:rPr>
              <a:t> </a:t>
            </a:r>
            <a:r>
              <a:rPr lang="en-ZA" dirty="0" err="1" smtClean="0">
                <a:effectLst/>
              </a:rPr>
              <a:t>vroeg</a:t>
            </a:r>
            <a:r>
              <a:rPr lang="en-ZA" dirty="0" smtClean="0">
                <a:effectLst/>
              </a:rPr>
              <a:t> </a:t>
            </a:r>
            <a:r>
              <a:rPr lang="en-ZA" dirty="0" err="1" smtClean="0">
                <a:effectLst/>
              </a:rPr>
              <a:t>wakker</a:t>
            </a:r>
            <a:r>
              <a:rPr lang="en-ZA" dirty="0" smtClean="0">
                <a:effectLst/>
              </a:rPr>
              <a:t> </a:t>
            </a:r>
            <a:r>
              <a:rPr lang="en-ZA" dirty="0" err="1" smtClean="0">
                <a:effectLst/>
              </a:rPr>
              <a:t>geword</a:t>
            </a:r>
            <a:r>
              <a:rPr lang="en-ZA" dirty="0" smtClean="0">
                <a:effectLst/>
              </a:rPr>
              <a:t>. </a:t>
            </a:r>
            <a:r>
              <a:rPr lang="en-ZA" dirty="0" err="1" smtClean="0">
                <a:effectLst/>
              </a:rPr>
              <a:t>Hy</a:t>
            </a:r>
            <a:r>
              <a:rPr lang="en-ZA" dirty="0" smtClean="0">
                <a:effectLst/>
              </a:rPr>
              <a:t> was so </a:t>
            </a:r>
            <a:r>
              <a:rPr lang="en-ZA" dirty="0" err="1" smtClean="0">
                <a:effectLst/>
              </a:rPr>
              <a:t>opgewonde</a:t>
            </a:r>
            <a:r>
              <a:rPr lang="en-ZA" dirty="0" smtClean="0">
                <a:effectLst/>
              </a:rPr>
              <a:t> toe </a:t>
            </a:r>
            <a:r>
              <a:rPr lang="en-ZA" dirty="0" err="1" smtClean="0">
                <a:effectLst/>
              </a:rPr>
              <a:t>sy</a:t>
            </a:r>
            <a:r>
              <a:rPr lang="en-ZA" dirty="0" smtClean="0">
                <a:effectLst/>
              </a:rPr>
              <a:t> ma </a:t>
            </a:r>
            <a:r>
              <a:rPr lang="en-ZA" dirty="0" err="1" smtClean="0">
                <a:effectLst/>
              </a:rPr>
              <a:t>hom</a:t>
            </a:r>
            <a:r>
              <a:rPr lang="en-ZA" dirty="0" smtClean="0">
                <a:effectLst/>
              </a:rPr>
              <a:t> </a:t>
            </a:r>
            <a:r>
              <a:rPr lang="en-ZA" dirty="0" err="1" smtClean="0">
                <a:effectLst/>
              </a:rPr>
              <a:t>verras</a:t>
            </a:r>
            <a:r>
              <a:rPr lang="en-ZA" dirty="0" smtClean="0">
                <a:effectLst/>
              </a:rPr>
              <a:t> met </a:t>
            </a:r>
            <a:r>
              <a:rPr lang="en-ZA" dirty="0" err="1" smtClean="0">
                <a:effectLst/>
              </a:rPr>
              <a:t>ontbyt</a:t>
            </a:r>
            <a:r>
              <a:rPr lang="en-ZA" dirty="0" smtClean="0">
                <a:effectLst/>
              </a:rPr>
              <a:t> in die bed. Jan het </a:t>
            </a:r>
            <a:r>
              <a:rPr lang="en-ZA" dirty="0" err="1" smtClean="0">
                <a:effectLst/>
              </a:rPr>
              <a:t>ook</a:t>
            </a:r>
            <a:r>
              <a:rPr lang="en-ZA" dirty="0" smtClean="0">
                <a:effectLst/>
              </a:rPr>
              <a:t> ‘n </a:t>
            </a:r>
            <a:r>
              <a:rPr lang="en-ZA" dirty="0" err="1" smtClean="0">
                <a:effectLst/>
              </a:rPr>
              <a:t>briefie</a:t>
            </a:r>
            <a:r>
              <a:rPr lang="en-ZA" dirty="0" smtClean="0">
                <a:effectLst/>
              </a:rPr>
              <a:t> op </a:t>
            </a:r>
            <a:r>
              <a:rPr lang="en-ZA" dirty="0" err="1" smtClean="0">
                <a:effectLst/>
              </a:rPr>
              <a:t>sy</a:t>
            </a:r>
            <a:r>
              <a:rPr lang="en-ZA" dirty="0" smtClean="0">
                <a:effectLst/>
              </a:rPr>
              <a:t> </a:t>
            </a:r>
            <a:r>
              <a:rPr lang="en-ZA" dirty="0" err="1" smtClean="0">
                <a:effectLst/>
              </a:rPr>
              <a:t>skinkbord</a:t>
            </a:r>
            <a:r>
              <a:rPr lang="en-ZA" dirty="0" smtClean="0">
                <a:effectLst/>
              </a:rPr>
              <a:t> </a:t>
            </a:r>
            <a:r>
              <a:rPr lang="en-ZA" dirty="0" err="1" smtClean="0">
                <a:effectLst/>
              </a:rPr>
              <a:t>gekry</a:t>
            </a:r>
            <a:r>
              <a:rPr lang="en-ZA" dirty="0" smtClean="0">
                <a:effectLst/>
              </a:rPr>
              <a:t>. </a:t>
            </a:r>
            <a:r>
              <a:rPr lang="en-ZA" dirty="0" err="1" smtClean="0">
                <a:effectLst/>
              </a:rPr>
              <a:t>Hy</a:t>
            </a:r>
            <a:r>
              <a:rPr lang="en-ZA" dirty="0" smtClean="0">
                <a:effectLst/>
              </a:rPr>
              <a:t> het die </a:t>
            </a:r>
            <a:r>
              <a:rPr lang="en-ZA" dirty="0" err="1" smtClean="0">
                <a:effectLst/>
              </a:rPr>
              <a:t>briefie</a:t>
            </a:r>
            <a:r>
              <a:rPr lang="en-ZA" dirty="0" smtClean="0">
                <a:effectLst/>
              </a:rPr>
              <a:t> </a:t>
            </a:r>
            <a:r>
              <a:rPr lang="en-ZA" dirty="0" err="1" smtClean="0">
                <a:effectLst/>
              </a:rPr>
              <a:t>dadelik</a:t>
            </a:r>
            <a:r>
              <a:rPr lang="en-ZA" dirty="0" smtClean="0">
                <a:effectLst/>
              </a:rPr>
              <a:t> </a:t>
            </a:r>
            <a:r>
              <a:rPr lang="en-ZA" dirty="0" err="1" smtClean="0">
                <a:effectLst/>
              </a:rPr>
              <a:t>gelees</a:t>
            </a:r>
            <a:r>
              <a:rPr lang="en-ZA" dirty="0" smtClean="0">
                <a:effectLst/>
              </a:rPr>
              <a:t>. </a:t>
            </a:r>
            <a:r>
              <a:rPr lang="en-ZA" dirty="0" err="1" smtClean="0">
                <a:effectLst/>
              </a:rPr>
              <a:t>Hy</a:t>
            </a:r>
            <a:r>
              <a:rPr lang="en-ZA" dirty="0" smtClean="0">
                <a:effectLst/>
              </a:rPr>
              <a:t> </a:t>
            </a:r>
            <a:r>
              <a:rPr lang="en-ZA" dirty="0" err="1" smtClean="0">
                <a:effectLst/>
              </a:rPr>
              <a:t>kon</a:t>
            </a:r>
            <a:r>
              <a:rPr lang="en-ZA" dirty="0" smtClean="0">
                <a:effectLst/>
              </a:rPr>
              <a:t> </a:t>
            </a:r>
            <a:r>
              <a:rPr lang="en-ZA" dirty="0" err="1" smtClean="0">
                <a:effectLst/>
              </a:rPr>
              <a:t>nie</a:t>
            </a:r>
            <a:r>
              <a:rPr lang="en-ZA" dirty="0" smtClean="0">
                <a:effectLst/>
              </a:rPr>
              <a:t> wag </a:t>
            </a:r>
            <a:r>
              <a:rPr lang="en-ZA" dirty="0" err="1" smtClean="0">
                <a:effectLst/>
              </a:rPr>
              <a:t>om</a:t>
            </a:r>
            <a:r>
              <a:rPr lang="en-ZA" dirty="0" smtClean="0">
                <a:effectLst/>
              </a:rPr>
              <a:t> </a:t>
            </a:r>
            <a:r>
              <a:rPr lang="en-ZA" dirty="0" err="1" smtClean="0">
                <a:effectLst/>
              </a:rPr>
              <a:t>klaar</a:t>
            </a:r>
            <a:r>
              <a:rPr lang="en-ZA" dirty="0" smtClean="0">
                <a:effectLst/>
              </a:rPr>
              <a:t> </a:t>
            </a:r>
            <a:r>
              <a:rPr lang="en-ZA" dirty="0" err="1" smtClean="0">
                <a:effectLst/>
              </a:rPr>
              <a:t>te</a:t>
            </a:r>
            <a:r>
              <a:rPr lang="en-ZA" dirty="0" smtClean="0">
                <a:effectLst/>
              </a:rPr>
              <a:t> </a:t>
            </a:r>
            <a:r>
              <a:rPr lang="en-ZA" dirty="0" err="1" smtClean="0">
                <a:effectLst/>
              </a:rPr>
              <a:t>eet</a:t>
            </a:r>
            <a:r>
              <a:rPr lang="en-ZA" dirty="0" smtClean="0">
                <a:effectLst/>
              </a:rPr>
              <a:t> </a:t>
            </a:r>
            <a:r>
              <a:rPr lang="en-ZA" dirty="0" err="1" smtClean="0">
                <a:effectLst/>
              </a:rPr>
              <a:t>om</a:t>
            </a:r>
            <a:r>
              <a:rPr lang="en-ZA" dirty="0" smtClean="0">
                <a:effectLst/>
              </a:rPr>
              <a:t> </a:t>
            </a:r>
            <a:r>
              <a:rPr lang="en-ZA" dirty="0" err="1" smtClean="0">
                <a:effectLst/>
              </a:rPr>
              <a:t>sy</a:t>
            </a:r>
            <a:r>
              <a:rPr lang="en-ZA" dirty="0" smtClean="0">
                <a:effectLst/>
              </a:rPr>
              <a:t> </a:t>
            </a:r>
            <a:r>
              <a:rPr lang="en-ZA" dirty="0" err="1" smtClean="0">
                <a:effectLst/>
              </a:rPr>
              <a:t>verrassing</a:t>
            </a:r>
            <a:r>
              <a:rPr lang="en-ZA" dirty="0" smtClean="0">
                <a:effectLst/>
              </a:rPr>
              <a:t> </a:t>
            </a:r>
            <a:r>
              <a:rPr lang="en-ZA" dirty="0" err="1" smtClean="0">
                <a:effectLst/>
              </a:rPr>
              <a:t>te</a:t>
            </a:r>
            <a:r>
              <a:rPr lang="en-ZA" dirty="0" smtClean="0">
                <a:effectLst/>
              </a:rPr>
              <a:t> </a:t>
            </a:r>
            <a:r>
              <a:rPr lang="en-ZA" dirty="0" err="1" smtClean="0">
                <a:effectLst/>
              </a:rPr>
              <a:t>kry</a:t>
            </a:r>
            <a:r>
              <a:rPr lang="en-ZA" dirty="0" smtClean="0">
                <a:effectLst/>
              </a:rPr>
              <a:t> </a:t>
            </a:r>
            <a:r>
              <a:rPr lang="en-ZA" dirty="0" err="1" smtClean="0">
                <a:effectLst/>
              </a:rPr>
              <a:t>nie</a:t>
            </a:r>
            <a:r>
              <a:rPr lang="en-ZA" dirty="0" smtClean="0">
                <a:effectLst/>
              </a:rPr>
              <a:t>. </a:t>
            </a:r>
            <a:endParaRPr lang="en-ZA" dirty="0"/>
          </a:p>
        </p:txBody>
      </p:sp>
    </p:spTree>
    <p:extLst>
      <p:ext uri="{BB962C8B-B14F-4D97-AF65-F5344CB8AC3E}">
        <p14:creationId xmlns:p14="http://schemas.microsoft.com/office/powerpoint/2010/main" xmlns="" val="3289553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813</Words>
  <Application>Microsoft Office PowerPoint</Application>
  <PresentationFormat>On-screen Show (4:3)</PresentationFormat>
  <Paragraphs>113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Skryf en aanbied</vt:lpstr>
      <vt:lpstr>Kom ons wees eerlik… </vt:lpstr>
      <vt:lpstr>ONTHOU… </vt:lpstr>
      <vt:lpstr>ONTHOU… </vt:lpstr>
      <vt:lpstr>ONTHOU…</vt:lpstr>
      <vt:lpstr>ONTHOU… </vt:lpstr>
      <vt:lpstr>Wat het ons geleer… </vt:lpstr>
      <vt:lpstr> Hoe om ‘n paragraaf aanmekaar te sit.  </vt:lpstr>
      <vt:lpstr>ONTHOU…</vt:lpstr>
      <vt:lpstr>ONTHOU… </vt:lpstr>
      <vt:lpstr>ONTHOU… </vt:lpstr>
      <vt:lpstr>Jou fisiese opstel… </vt:lpstr>
      <vt:lpstr>Begin… </vt:lpstr>
      <vt:lpstr>Beplanningsformules… </vt:lpstr>
      <vt:lpstr>Beplanningsformules…   </vt:lpstr>
      <vt:lpstr>Middel… </vt:lpstr>
      <vt:lpstr>Einde…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Skryforiëntering : Skryforiëntering Wat jy nodig het om NOU te weet sodat jy IN DIE TOEKOMS dit kan reg doen. 1 (c) M. Swanepoel 2009 Kom ons wees eerlik… : Kom ons wees eerlik… Om te skryf is moeilik Om te skryf is harde werk Om te skryf vat baie tyd Om te skryf is HEL MAAR… Dit hoef nie te wees nie 2 (c) M. Swanepoel 2009 ONTHOU… : ONTHOU… ‘n Sin het ‘n BEGIN, MIDDEL en ‘n EINDE. ‘n Suksesvolle sin moet ten minste ‘n ONDERWERP, GESEGDE en VOORWERP hê. Die man / skop / die bal. Tog is dit ‘n baie “BORING” paragraaf as jy net sinne skryf wat ‘n ONDERWERP, GESEGDE en VOORWERP bevat!!Die man skop die bal. Die bal vlieg. Die man hardloop. Daarom moet jy ekstra inligting insluit om jou paragraaf interessanter te maak. 3 (c) M. Swanepoel 2009 ONTHOU… : ONTHOU… Die BYWOORDELIKE BEPALINGS van TYD, WYSE, GRAAD, PLEK en REDE gee die ekstra inligting in ‘n sin. Die man skop die bal. Die man skop / VANDAG / die bal / HARD / DEUR DIE DOELPAAL / OM PUNTE AAN TE TEKEN. Tyd Wyse Plek Rede 4 (c) M. Swanepoel 2009 ONTHOU… : ONTHOU… Jou sin moet die volgende vraag beantwoord: Wie/wat doen wat/waar/wanneer/hoekom? Elke sin hoef nie die hele Sv1TOMPv2I te bevat nie. Moenie jou sin te lank of ingewikkeld probeer maak nie. ONTHOU: KISSKeep It Simple, Stupid (and Short) 5 (c) M. Swanepoel 2009 Wat het ons geleer… : Wat het ons geleer… KISS Wie doen wat?  Basiese sin Wanneer, waar, hoekom?  Uitgebreide sin Onthou om leestekens te gebruik in jou paragraaf. Lees jou paragraaf hardop: gewoonlik skryf jy ‘n komma waar jy moet asemhaal. Jy skryf ‘n punt waar daar ‘n langer pouse is. 6 (c) M. Swanepoel 2009 ONTHOU…Hoe om ‘n paragraaf aanmekaar te sit. : ONTHOU…Hoe om ‘n paragraaf aanmekaar te sit. Een paragraaf moet die volgende inligting bevat: Sin 1  Skryf waaroor jou paragraaf gaan. Sin 2-4  Gee ekstra inligting oor sin 1. Sin 5  Sluit paragraaf af deur skakel te gee vir jou volgende paragraaf. 7 (c) M. Swanepoel 2009 ONTHOU… : ONTHOU… Byvoorbeeld Jan het Saterdag baie vroeg wakker geword. Hy was so opgewonde toe sy ma hom verras met ontbyt in die bed. Jan het ook ‘n briefie op sy skinkbord gekry. Hy het die briefie dadelik gelees. Hy kon nie wag om klaar te eet om sy verrassing te kry nie. 8 (c) M. Swanepoel 2009 ONTHOU… : ONTHOU… Wat gaan aan in die paragraaf? Die seun word wakker. Hy is opgewonde. Hy kry ‘n briefie op die skinkbord. Hy lees die briefie. Hy kan nie wag om sy verrassing te sien nie. 9 (c) M. Swanepoel 2009 ONTHOU… : ONTHOU… Skryf kortliks neer wat jy wil hê moet in die paragraaf gebeur. Elke kort idee is ‘n sin op sy eie. Maak seker dat jou paragraaf se idees altyd in vyf punte inpas. Moenie te ingewikkeld probeer skryf nie. Hou jou sinne kort en kragtig. Brei liewers uit in die volgende sin. 10 (c) M. Swanepoel 2009 Jou fisiese opstel… : Jou fisiese opstel… Net soos jou sin, het dit ook ‘n begin, middel en einde. Begin Beplanning Jy beplan jou opstel. Middel Eerste poging (probeerslag) Skryf opdrag en maak foute reg. Einde Finale skryfstuk Jou finale produk met geen foute. 11 (c) M. Swanepoel 2009 Begin… : Begin… Jy kan nie net wegval en begin skryf nie, jy moet beplan. Beplanning is die meeste werk  die res is makliker. Elke tipe opstel het ‘n verskillende beplanningsformule: 12 (c) M. Swanepoel 2009 Beplanningsformules… : Beplanningsformules… 13 (c) M. Swanepoel 2009 As jy ‘n opstel moet skryf wat amper soos ‘n storie is gebruik jy die volgende beplanningsformule: Skryf 2 kort idees neer waaroor jy wil skryf. Beantwoord elk van die volgende vrae:Wie Wanneer Waar Wat Hoekom Maar dit lyk nie eenvoudig nie?? Kom ons maak dit nog makliker. … : … 14 (c) M. Swanepoel 2009 Wie Wanneer Waar Wat Hoekom 2 kort idees Die handjie sal werk met meeste van jou opstelle!! Beplanningsformules… : Beplanningsformules… 15 (c) M. Swanepoel 2009 As jy jou 5 sintuie moet gebruik om ‘n opstel te skryf gebruik jy die volgende beplanningsformule: Hoor Sien Voel Proe Ruik Middel… : Middel… Noudat jy beplan het, kan jy begin skryf aan jou eerste poging. Jy moet altyd ‘n eerste poging skryf. Jou eerste poging is soos ‘n oefenlopie. Jy mag foute maak en doodkrap. Jy mag te min of te veel woorde skryf, jou finale poging moet 100% reg wees. Al jou spelfoute word op jou eerste poging reggemaak. 16 (c) M. Swanepoel 2009 Einde… : Einde… Die Finale skryfstuk tel die meeste punte. Skryf ongelooflik netjies en leesbaar. Jou finale poging mag nie afgerammel word nie, want dit tel die meeste punte. Jy mag nie tippex in jou finale stuk gebruik nie. Jy moet ALTYD jou woorde tel en onder aan die skryfstuk neerskryf. Doen moeite met jou finale skryfstuk, want dit tel die meeste punte. 17 (c) M. Swanepoel 2009 </dc:title>
  <dc:creator>Sylvia F Smith</dc:creator>
  <cp:lastModifiedBy>SylviaSmith</cp:lastModifiedBy>
  <cp:revision>41</cp:revision>
  <dcterms:created xsi:type="dcterms:W3CDTF">2011-07-11T17:36:06Z</dcterms:created>
  <dcterms:modified xsi:type="dcterms:W3CDTF">2012-02-07T19:07:22Z</dcterms:modified>
</cp:coreProperties>
</file>