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6" r:id="rId2"/>
    <p:sldId id="277" r:id="rId3"/>
    <p:sldId id="297" r:id="rId4"/>
    <p:sldId id="287" r:id="rId5"/>
    <p:sldId id="288" r:id="rId6"/>
    <p:sldId id="289" r:id="rId7"/>
    <p:sldId id="290" r:id="rId8"/>
    <p:sldId id="295" r:id="rId9"/>
    <p:sldId id="292" r:id="rId10"/>
    <p:sldId id="293" r:id="rId11"/>
    <p:sldId id="294" r:id="rId12"/>
    <p:sldId id="299" r:id="rId13"/>
    <p:sldId id="30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96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74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7238B-89EA-4A32-8D78-4FFAB033C97A}" type="datetimeFigureOut">
              <a:rPr lang="en-ZA" smtClean="0"/>
              <a:t>2017-03-02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0C37D-49F0-4DED-8802-89D6805C451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099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0C37D-49F0-4DED-8802-89D6805C4513}" type="slidenum">
              <a:rPr lang="en-ZA" smtClean="0"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75516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CED3-F014-4F26-A49C-50C21590E759}" type="datetimeFigureOut">
              <a:rPr lang="en-ZA" smtClean="0"/>
              <a:t>2017-03-02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FFDA-78AC-4E5D-8ABE-474ACC26C86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4546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CED3-F014-4F26-A49C-50C21590E759}" type="datetimeFigureOut">
              <a:rPr lang="en-ZA" smtClean="0"/>
              <a:t>2017-03-02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FFDA-78AC-4E5D-8ABE-474ACC26C86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85738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CED3-F014-4F26-A49C-50C21590E759}" type="datetimeFigureOut">
              <a:rPr lang="en-ZA" smtClean="0"/>
              <a:t>2017-03-02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FFDA-78AC-4E5D-8ABE-474ACC26C86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31092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CED3-F014-4F26-A49C-50C21590E759}" type="datetimeFigureOut">
              <a:rPr lang="en-ZA" smtClean="0"/>
              <a:t>2017-03-02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FFDA-78AC-4E5D-8ABE-474ACC26C86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00887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CED3-F014-4F26-A49C-50C21590E759}" type="datetimeFigureOut">
              <a:rPr lang="en-ZA" smtClean="0"/>
              <a:t>2017-03-02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FFDA-78AC-4E5D-8ABE-474ACC26C86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58113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CED3-F014-4F26-A49C-50C21590E759}" type="datetimeFigureOut">
              <a:rPr lang="en-ZA" smtClean="0"/>
              <a:t>2017-03-02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FFDA-78AC-4E5D-8ABE-474ACC26C86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93571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CED3-F014-4F26-A49C-50C21590E759}" type="datetimeFigureOut">
              <a:rPr lang="en-ZA" smtClean="0"/>
              <a:t>2017-03-02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FFDA-78AC-4E5D-8ABE-474ACC26C86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8745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CED3-F014-4F26-A49C-50C21590E759}" type="datetimeFigureOut">
              <a:rPr lang="en-ZA" smtClean="0"/>
              <a:t>2017-03-02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FFDA-78AC-4E5D-8ABE-474ACC26C86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28179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CED3-F014-4F26-A49C-50C21590E759}" type="datetimeFigureOut">
              <a:rPr lang="en-ZA" smtClean="0"/>
              <a:t>2017-03-02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FFDA-78AC-4E5D-8ABE-474ACC26C86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84682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CED3-F014-4F26-A49C-50C21590E759}" type="datetimeFigureOut">
              <a:rPr lang="en-ZA" smtClean="0"/>
              <a:t>2017-03-02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FFDA-78AC-4E5D-8ABE-474ACC26C86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71162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CED3-F014-4F26-A49C-50C21590E759}" type="datetimeFigureOut">
              <a:rPr lang="en-ZA" smtClean="0"/>
              <a:t>2017-03-02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FFDA-78AC-4E5D-8ABE-474ACC26C86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4160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9CED3-F014-4F26-A49C-50C21590E759}" type="datetimeFigureOut">
              <a:rPr lang="en-ZA" smtClean="0"/>
              <a:t>2017-03-02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FFDA-78AC-4E5D-8ABE-474ACC26C86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0591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twerk24.com/Vermaak/Boeke/n-eeu-van-eybers-20151126" TargetMode="External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com/url?sa=i&amp;rct=j&amp;q=&amp;esrc=s&amp;source=images&amp;cd=&amp;cad=rja&amp;uact=8&amp;ved=0ahUKEwjfnOLhu57RAhUJshQKHWyaCIMQjRwIBw&amp;url=http://www.bidorbuy.co.za/item/241625508/Balans_Elisabeth_Eybers.html&amp;bvm=bv.142059868,d.ZGg&amp;psig=AFQjCNFrc0oZvM3uBW2oRg_MH8qnn1xaeA&amp;ust=1483274849143339" TargetMode="External"/><Relationship Id="rId5" Type="http://schemas.openxmlformats.org/officeDocument/2006/relationships/hyperlink" Target="http://www.google.com/url?sa=i&amp;rct=j&amp;q=&amp;esrc=s&amp;source=images&amp;cd=&amp;cad=rja&amp;uact=8&amp;ved=0ahUKEwie7e7Lu57RAhUJthQKHfPADhwQjRwIBw&amp;url=http://www.bidorbuy.co.za/item/237678720/Balans_by_Elisabeth_Eybers.html&amp;bvm=bv.142059868,d.ZGg&amp;psig=AFQjCNFrc0oZvM3uBW2oRg_MH8qnn1xaeA&amp;ust=1483274849143339" TargetMode="Externa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2.png"/><Relationship Id="rId3" Type="http://schemas.openxmlformats.org/officeDocument/2006/relationships/hyperlink" Target="http://www.google.com/url?sa=i&amp;rct=j&amp;q=&amp;esrc=s&amp;source=images&amp;cd=&amp;cad=rja&amp;uact=8&amp;ved=0ahUKEwi5-52R1p7RAhXLPBQKHfrgACoQjRwIBw&amp;url=http://www.fiets.com/&amp;psig=AFQjCNEy-Ns5sMsJpaBnzbnSS5PcavIcRw&amp;ust=1483281977520206" TargetMode="External"/><Relationship Id="rId7" Type="http://schemas.openxmlformats.org/officeDocument/2006/relationships/image" Target="../media/image10.png"/><Relationship Id="rId12" Type="http://schemas.openxmlformats.org/officeDocument/2006/relationships/hyperlink" Target="https://www.google.com/url?sa=i&amp;rct=j&amp;q=&amp;esrc=s&amp;source=images&amp;cd=&amp;cad=rja&amp;uact=8&amp;ved=0ahUKEwie_YOU157RAhXBXhQKHUDgCaIQjRwIBw&amp;url=https://exoticcars.enterprise.com/&amp;psig=AFQjCNE-m26t2CwByP9WOQ8dkP46Dj0fkA&amp;ust=1483282213048532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google.com/url?sa=i&amp;rct=j&amp;q=&amp;esrc=s&amp;source=images&amp;cd=&amp;cad=rja&amp;uact=8&amp;ved=0ahUKEwjsl-nI1p7RAhXCtRQKHf9_BYAQjRwIBw&amp;url=https://www.pinterest.com/pin/425660602251538277/&amp;bvm=bv.142059868,d.ZGg&amp;psig=AFQjCNGXcW8q-37Rcg_wft37VFUtB2mrrg&amp;ust=1483282077644824" TargetMode="External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hyperlink" Target="http://www.google.com/url?sa=i&amp;rct=j&amp;q=&amp;esrc=s&amp;source=images&amp;cd=&amp;cad=rja&amp;uact=8&amp;ved=0ahUKEwi69ezm1p7RAhXDchQKHVqADnQQjRwIBw&amp;url=http://www.team-bhp.com/forum/motorbikes/163589-yamaha-launches-fascino-scooter-rs-52-500-a.html&amp;psig=AFQjCNFA_Y7DajuiU3MZal3DoLnpTAkPEA&amp;ust=1483282164564669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ilymail.co.uk/news/article-2111055/Russian-photographer-shows-stretch-bite-eat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556542"/>
            <a:ext cx="9036496" cy="1999184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Twee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kleuters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in die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Vondelpark</a:t>
            </a:r>
            <a:endParaRPr lang="en-Z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7848" y="762701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Elisabeth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Eybers</a:t>
            </a:r>
            <a:endParaRPr lang="en-ZA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864849"/>
            <a:ext cx="8154906" cy="327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Kies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‘n </a:t>
            </a:r>
            <a:r>
              <a:rPr lang="en-Z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groep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seuns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(4) en ‘n </a:t>
            </a:r>
            <a:r>
              <a:rPr lang="en-Z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groep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dogters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(4). 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Gee </a:t>
            </a:r>
            <a:r>
              <a:rPr lang="en-Z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dieselfde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opdrag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Z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aan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beide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Z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bv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Z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rangskik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hierdie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voorwerpe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tot ‘n </a:t>
            </a:r>
            <a:r>
              <a:rPr lang="en-Z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stillewe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Gee ‘n </a:t>
            </a:r>
            <a:r>
              <a:rPr lang="en-Z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bepaalde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tydsbeperking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Res van die </a:t>
            </a:r>
            <a:r>
              <a:rPr lang="en-Z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klas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hou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hulle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dop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Lig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Z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verskille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rondom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Z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benadering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ens. </a:t>
            </a:r>
            <a:r>
              <a:rPr lang="en-Z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uit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Skets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‘n scenario. </a:t>
            </a:r>
            <a:r>
              <a:rPr lang="en-Z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Laat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elke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groep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sê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hoe </a:t>
            </a:r>
            <a:r>
              <a:rPr lang="en-Z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hulle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Z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situasie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sou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hanteer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Die res </a:t>
            </a:r>
            <a:r>
              <a:rPr lang="en-Z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moet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let die </a:t>
            </a:r>
            <a:r>
              <a:rPr lang="en-Z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verskille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tussen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Z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geslagte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Z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benadering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Wys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iets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eenvoudigs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aan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Z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klas.Raak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Z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vervoering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daaroor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Z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Vra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wie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Z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hulle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Z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ook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Z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vervoering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Z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Wys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hul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daarop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soos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hul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groter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word </a:t>
            </a:r>
            <a:r>
              <a:rPr lang="en-Z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verloor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hulle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daardie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vermoë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Watter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assosiasies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kom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jou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op as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jy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aan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’n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swaan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dink of ’n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swaan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sien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endParaRPr lang="en-GB" sz="1050" b="1" dirty="0" smtClean="0">
              <a:latin typeface="Century Gothic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82996"/>
              </p:ext>
            </p:extLst>
          </p:nvPr>
        </p:nvGraphicFramePr>
        <p:xfrm>
          <a:off x="179512" y="4005064"/>
          <a:ext cx="8685744" cy="26904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42872"/>
                <a:gridCol w="4342872"/>
              </a:tblGrid>
              <a:tr h="2006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ysClr val="windowText" lastClr="000000"/>
                          </a:solidFill>
                          <a:effectLst/>
                          <a:latin typeface="Century Gothic" pitchFamily="34" charset="0"/>
                        </a:rPr>
                        <a:t>Seuns</a:t>
                      </a:r>
                      <a:r>
                        <a:rPr lang="en-GB" sz="1400" b="1" dirty="0">
                          <a:solidFill>
                            <a:sysClr val="windowText" lastClr="000000"/>
                          </a:solidFill>
                          <a:effectLst/>
                          <a:latin typeface="Century Gothic" pitchFamily="34" charset="0"/>
                        </a:rPr>
                        <a:t> / Mans</a:t>
                      </a:r>
                      <a:endParaRPr lang="en-ZA" sz="1400" b="1" dirty="0">
                        <a:solidFill>
                          <a:sysClr val="windowText" lastClr="000000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ysClr val="windowText" lastClr="000000"/>
                          </a:solidFill>
                          <a:effectLst/>
                          <a:latin typeface="Century Gothic" pitchFamily="34" charset="0"/>
                        </a:rPr>
                        <a:t>Meisies</a:t>
                      </a:r>
                      <a:r>
                        <a:rPr lang="en-GB" sz="1400" b="1" dirty="0">
                          <a:solidFill>
                            <a:sysClr val="windowText" lastClr="000000"/>
                          </a:solidFill>
                          <a:effectLst/>
                          <a:latin typeface="Century Gothic" pitchFamily="34" charset="0"/>
                        </a:rPr>
                        <a:t> /</a:t>
                      </a:r>
                      <a:r>
                        <a:rPr lang="en-GB" sz="1400" b="1" dirty="0" err="1">
                          <a:solidFill>
                            <a:sysClr val="windowText" lastClr="000000"/>
                          </a:solidFill>
                          <a:effectLst/>
                          <a:latin typeface="Century Gothic" pitchFamily="34" charset="0"/>
                        </a:rPr>
                        <a:t>Vrouens</a:t>
                      </a:r>
                      <a:endParaRPr lang="en-ZA" sz="1400" b="1" dirty="0">
                        <a:solidFill>
                          <a:sysClr val="windowText" lastClr="000000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46764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GB" sz="14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Prakties</a:t>
                      </a:r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ZA" sz="1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Gou </a:t>
                      </a:r>
                      <a:r>
                        <a:rPr lang="en-GB" sz="14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ongeduldig</a:t>
                      </a:r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ZA" sz="1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GB" sz="14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Sien</a:t>
                      </a:r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nie</a:t>
                      </a:r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maklik</a:t>
                      </a:r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die </a:t>
                      </a:r>
                      <a:r>
                        <a:rPr lang="en-GB" sz="14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mooi</a:t>
                      </a:r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dinge </a:t>
                      </a:r>
                      <a:r>
                        <a:rPr lang="en-GB" sz="14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raak</a:t>
                      </a:r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nie</a:t>
                      </a:r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of </a:t>
                      </a:r>
                      <a:r>
                        <a:rPr lang="en-GB" sz="14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</a:t>
                      </a:r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dit</a:t>
                      </a:r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nie</a:t>
                      </a:r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raaksien</a:t>
                      </a:r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nie</a:t>
                      </a:r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ZA" sz="1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GB" sz="14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Robuust</a:t>
                      </a:r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ZA" sz="1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GB" sz="14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Probeer</a:t>
                      </a:r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geskille</a:t>
                      </a:r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oplos</a:t>
                      </a:r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deur</a:t>
                      </a:r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</a:t>
                      </a:r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baklei</a:t>
                      </a:r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</a:t>
                      </a:r>
                      <a:r>
                        <a:rPr lang="en-GB" sz="14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raak</a:t>
                      </a:r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maklik</a:t>
                      </a:r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handgemeen</a:t>
                      </a:r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ZA" sz="1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Dink net </a:t>
                      </a:r>
                      <a:r>
                        <a:rPr lang="en-GB" sz="14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aan</a:t>
                      </a:r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geld en </a:t>
                      </a:r>
                      <a:r>
                        <a:rPr lang="en-GB" sz="14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aan</a:t>
                      </a:r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vooruitgang</a:t>
                      </a:r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</a:t>
                      </a:r>
                      <a:r>
                        <a:rPr lang="en-GB" sz="14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hulle</a:t>
                      </a:r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werk</a:t>
                      </a:r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ZA" sz="1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GB" sz="14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Gesels</a:t>
                      </a:r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nie</a:t>
                      </a:r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graag</a:t>
                      </a:r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nie</a:t>
                      </a:r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ZA" sz="1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GB" sz="14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</a:t>
                      </a:r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as </a:t>
                      </a:r>
                      <a:r>
                        <a:rPr lang="en-GB" sz="14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dogtertjies</a:t>
                      </a:r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sz="14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makliker</a:t>
                      </a:r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aan</a:t>
                      </a:r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sprokies</a:t>
                      </a:r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ZA" sz="1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GB" sz="14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Gewoonlik</a:t>
                      </a:r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rustig</a:t>
                      </a:r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ZA" sz="1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GB" sz="14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Raak</a:t>
                      </a:r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maklik</a:t>
                      </a:r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opgewonde</a:t>
                      </a:r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oor</a:t>
                      </a:r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iets</a:t>
                      </a:r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b="0" dirty="0" err="1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</a:t>
                      </a:r>
                      <a:r>
                        <a:rPr lang="en-GB" sz="14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mooi</a:t>
                      </a:r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is.</a:t>
                      </a:r>
                      <a:endParaRPr lang="en-ZA" sz="1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Sag van </a:t>
                      </a:r>
                      <a:r>
                        <a:rPr lang="en-GB" sz="14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geaardheid</a:t>
                      </a:r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ZA" sz="1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 </a:t>
                      </a:r>
                      <a:r>
                        <a:rPr lang="en-GB" sz="14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liewer</a:t>
                      </a:r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stry</a:t>
                      </a:r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 </a:t>
                      </a:r>
                      <a:r>
                        <a:rPr lang="en-GB" sz="14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argumenteer</a:t>
                      </a:r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as </a:t>
                      </a:r>
                      <a:r>
                        <a:rPr lang="en-GB" sz="14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</a:t>
                      </a:r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handgemeen</a:t>
                      </a:r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</a:t>
                      </a:r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raak</a:t>
                      </a:r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ZA" sz="1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GB" sz="14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Sien</a:t>
                      </a:r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makliker</a:t>
                      </a:r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die </a:t>
                      </a:r>
                      <a:r>
                        <a:rPr lang="en-GB" sz="14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ander</a:t>
                      </a:r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kant</a:t>
                      </a:r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van ’n </a:t>
                      </a:r>
                      <a:r>
                        <a:rPr lang="en-GB" sz="14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saak</a:t>
                      </a:r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in.</a:t>
                      </a:r>
                      <a:endParaRPr lang="en-ZA" sz="1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GB" sz="14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Gesels</a:t>
                      </a:r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lekker</a:t>
                      </a:r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en-GB" sz="14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ook</a:t>
                      </a:r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oor</a:t>
                      </a:r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b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ander</a:t>
                      </a:r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b="0" dirty="0" err="1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mense</a:t>
                      </a:r>
                      <a:r>
                        <a:rPr lang="en-GB" sz="14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ZA" sz="1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337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6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8886"/>
          </a:xfrm>
        </p:spPr>
        <p:txBody>
          <a:bodyPr/>
          <a:lstStyle/>
          <a:p>
            <a:r>
              <a:rPr lang="en-US" dirty="0" err="1" smtClean="0">
                <a:latin typeface="Century Gothic" pitchFamily="34" charset="0"/>
              </a:rPr>
              <a:t>Strofe</a:t>
            </a:r>
            <a:r>
              <a:rPr lang="en-US" dirty="0" smtClean="0">
                <a:latin typeface="Century Gothic" pitchFamily="34" charset="0"/>
              </a:rPr>
              <a:t> 7</a:t>
            </a:r>
            <a:endParaRPr lang="en-ZA" dirty="0"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263691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382341"/>
            <a:ext cx="85689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err="1" smtClean="0">
                <a:latin typeface="Century Gothic" pitchFamily="34" charset="0"/>
              </a:rPr>
              <a:t>Miskien</a:t>
            </a:r>
            <a:r>
              <a:rPr lang="en-US" dirty="0" smtClean="0">
                <a:latin typeface="Century Gothic" pitchFamily="34" charset="0"/>
              </a:rPr>
              <a:t> is </a:t>
            </a:r>
            <a:r>
              <a:rPr lang="en-US" dirty="0" err="1" smtClean="0">
                <a:latin typeface="Century Gothic" pitchFamily="34" charset="0"/>
              </a:rPr>
              <a:t>dit</a:t>
            </a:r>
            <a:r>
              <a:rPr lang="en-US" dirty="0" smtClean="0">
                <a:latin typeface="Century Gothic" pitchFamily="34" charset="0"/>
              </a:rPr>
              <a:t> die </a:t>
            </a:r>
            <a:r>
              <a:rPr lang="en-US" dirty="0" err="1" smtClean="0">
                <a:latin typeface="Century Gothic" pitchFamily="34" charset="0"/>
              </a:rPr>
              <a:t>laaste</a:t>
            </a:r>
            <a:r>
              <a:rPr lang="en-US" dirty="0" smtClean="0">
                <a:latin typeface="Century Gothic" pitchFamily="34" charset="0"/>
              </a:rPr>
              <a:t> dag van </a:t>
            </a:r>
            <a:r>
              <a:rPr lang="en-US" dirty="0" err="1" smtClean="0">
                <a:latin typeface="Century Gothic" pitchFamily="34" charset="0"/>
              </a:rPr>
              <a:t>staar</a:t>
            </a:r>
            <a:endParaRPr lang="en-US" dirty="0" smtClean="0">
              <a:latin typeface="Century Gothic" pitchFamily="34" charset="0"/>
            </a:endParaRPr>
          </a:p>
          <a:p>
            <a:pPr>
              <a:lnSpc>
                <a:spcPct val="200000"/>
              </a:lnSpc>
            </a:pPr>
            <a:r>
              <a:rPr lang="en-US" dirty="0" smtClean="0">
                <a:latin typeface="Century Gothic" pitchFamily="34" charset="0"/>
              </a:rPr>
              <a:t>en </a:t>
            </a:r>
            <a:r>
              <a:rPr lang="en-US" b="1" dirty="0" err="1" smtClean="0">
                <a:latin typeface="Century Gothic" pitchFamily="34" charset="0"/>
              </a:rPr>
              <a:t>grondelose</a:t>
            </a:r>
            <a:r>
              <a:rPr lang="en-US" b="1" dirty="0" smtClean="0">
                <a:latin typeface="Century Gothic" pitchFamily="34" charset="0"/>
              </a:rPr>
              <a:t> </a:t>
            </a:r>
            <a:r>
              <a:rPr lang="en-US" b="1" dirty="0" err="1" smtClean="0">
                <a:latin typeface="Century Gothic" pitchFamily="34" charset="0"/>
              </a:rPr>
              <a:t>verwondering</a:t>
            </a:r>
            <a:r>
              <a:rPr lang="en-US" dirty="0" smtClean="0">
                <a:latin typeface="Century Gothic" pitchFamily="34" charset="0"/>
              </a:rPr>
              <a:t>. </a:t>
            </a:r>
            <a:r>
              <a:rPr lang="en-US" dirty="0" err="1" smtClean="0">
                <a:latin typeface="Century Gothic" pitchFamily="34" charset="0"/>
              </a:rPr>
              <a:t>Wat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 err="1" smtClean="0">
                <a:latin typeface="Century Gothic" pitchFamily="34" charset="0"/>
              </a:rPr>
              <a:t>sou</a:t>
            </a:r>
            <a:endParaRPr lang="en-US" dirty="0" smtClean="0">
              <a:latin typeface="Century Gothic" pitchFamily="34" charset="0"/>
            </a:endParaRPr>
          </a:p>
          <a:p>
            <a:pPr>
              <a:lnSpc>
                <a:spcPct val="200000"/>
              </a:lnSpc>
            </a:pPr>
            <a:r>
              <a:rPr lang="en-US" dirty="0" err="1" smtClean="0">
                <a:latin typeface="Century Gothic" pitchFamily="34" charset="0"/>
              </a:rPr>
              <a:t>hý</a:t>
            </a:r>
            <a:r>
              <a:rPr lang="en-US" dirty="0" smtClean="0">
                <a:latin typeface="Century Gothic" pitchFamily="34" charset="0"/>
              </a:rPr>
              <a:t>, </a:t>
            </a:r>
            <a:r>
              <a:rPr lang="en-US" b="1" dirty="0" err="1" smtClean="0">
                <a:latin typeface="Century Gothic" pitchFamily="34" charset="0"/>
              </a:rPr>
              <a:t>w</a:t>
            </a:r>
            <a:r>
              <a:rPr lang="en-US" dirty="0" err="1" smtClean="0">
                <a:latin typeface="Century Gothic" pitchFamily="34" charset="0"/>
              </a:rPr>
              <a:t>eerloos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b="1" dirty="0" err="1" smtClean="0">
                <a:latin typeface="Century Gothic" pitchFamily="34" charset="0"/>
              </a:rPr>
              <a:t>w</a:t>
            </a:r>
            <a:r>
              <a:rPr lang="en-US" dirty="0" err="1" smtClean="0">
                <a:latin typeface="Century Gothic" pitchFamily="34" charset="0"/>
              </a:rPr>
              <a:t>ordend</a:t>
            </a:r>
            <a:r>
              <a:rPr lang="en-US" dirty="0" smtClean="0">
                <a:latin typeface="Century Gothic" pitchFamily="34" charset="0"/>
              </a:rPr>
              <a:t>, </a:t>
            </a:r>
            <a:r>
              <a:rPr lang="en-US" dirty="0" err="1" smtClean="0">
                <a:latin typeface="Century Gothic" pitchFamily="34" charset="0"/>
              </a:rPr>
              <a:t>wees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 err="1" smtClean="0">
                <a:latin typeface="Century Gothic" pitchFamily="34" charset="0"/>
              </a:rPr>
              <a:t>oor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 err="1" smtClean="0">
                <a:latin typeface="Century Gothic" pitchFamily="34" charset="0"/>
              </a:rPr>
              <a:t>dertig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 err="1" smtClean="0">
                <a:latin typeface="Century Gothic" pitchFamily="34" charset="0"/>
              </a:rPr>
              <a:t>jaar</a:t>
            </a:r>
            <a:r>
              <a:rPr lang="en-US" dirty="0" smtClean="0">
                <a:latin typeface="Century Gothic" pitchFamily="34" charset="0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latin typeface="Century Gothic" pitchFamily="34" charset="0"/>
              </a:rPr>
              <a:t>’n </a:t>
            </a:r>
            <a:r>
              <a:rPr lang="en-US" b="1" dirty="0" err="1" smtClean="0">
                <a:solidFill>
                  <a:srgbClr val="FF0000"/>
                </a:solidFill>
                <a:latin typeface="Century Gothic" pitchFamily="34" charset="0"/>
              </a:rPr>
              <a:t>Saaklike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entury Gothic" pitchFamily="34" charset="0"/>
              </a:rPr>
              <a:t>barbaar</a:t>
            </a:r>
            <a:r>
              <a:rPr lang="en-US" dirty="0" smtClean="0">
                <a:latin typeface="Century Gothic" pitchFamily="34" charset="0"/>
              </a:rPr>
              <a:t>, ’n </a:t>
            </a:r>
            <a:r>
              <a:rPr lang="en-US" b="1" dirty="0" err="1" smtClean="0">
                <a:solidFill>
                  <a:srgbClr val="FF0000"/>
                </a:solidFill>
                <a:latin typeface="Century Gothic" pitchFamily="34" charset="0"/>
              </a:rPr>
              <a:t>fyn</a:t>
            </a:r>
            <a:r>
              <a:rPr lang="en-US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entury Gothic" pitchFamily="34" charset="0"/>
              </a:rPr>
              <a:t>sadis</a:t>
            </a:r>
            <a:r>
              <a:rPr lang="en-US" dirty="0" smtClean="0">
                <a:latin typeface="Century Gothic" pitchFamily="34" charset="0"/>
              </a:rPr>
              <a:t>,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latin typeface="Century Gothic" pitchFamily="34" charset="0"/>
              </a:rPr>
              <a:t>’n </a:t>
            </a:r>
            <a:r>
              <a:rPr lang="en-US" b="1" dirty="0" err="1" smtClean="0">
                <a:solidFill>
                  <a:srgbClr val="FF0000"/>
                </a:solidFill>
                <a:latin typeface="Century Gothic" pitchFamily="34" charset="0"/>
              </a:rPr>
              <a:t>doktrinêre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 err="1" smtClean="0">
                <a:latin typeface="Century Gothic" pitchFamily="34" charset="0"/>
              </a:rPr>
              <a:t>Hollandse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 err="1" smtClean="0">
                <a:latin typeface="Century Gothic" pitchFamily="34" charset="0"/>
              </a:rPr>
              <a:t>meneer</a:t>
            </a:r>
            <a:r>
              <a:rPr lang="en-US" dirty="0" smtClean="0">
                <a:latin typeface="Century Gothic" pitchFamily="34" charset="0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latin typeface="Century Gothic" pitchFamily="34" charset="0"/>
              </a:rPr>
              <a:t>En </a:t>
            </a:r>
            <a:r>
              <a:rPr lang="en-US" dirty="0" err="1" smtClean="0">
                <a:latin typeface="Century Gothic" pitchFamily="34" charset="0"/>
              </a:rPr>
              <a:t>sý</a:t>
            </a:r>
            <a:r>
              <a:rPr lang="en-US" dirty="0" smtClean="0">
                <a:latin typeface="Century Gothic" pitchFamily="34" charset="0"/>
              </a:rPr>
              <a:t> ’n </a:t>
            </a:r>
            <a:r>
              <a:rPr lang="en-US" b="1" dirty="0" err="1" smtClean="0">
                <a:solidFill>
                  <a:srgbClr val="FF0000"/>
                </a:solidFill>
                <a:latin typeface="Century Gothic" pitchFamily="34" charset="0"/>
              </a:rPr>
              <a:t>druk</a:t>
            </a:r>
            <a:r>
              <a:rPr lang="en-US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entury Gothic" pitchFamily="34" charset="0"/>
              </a:rPr>
              <a:t>slagvaardige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 err="1" smtClean="0">
                <a:latin typeface="Century Gothic" pitchFamily="34" charset="0"/>
              </a:rPr>
              <a:t>mevrou</a:t>
            </a:r>
            <a:endParaRPr lang="en-US" dirty="0" smtClean="0">
              <a:latin typeface="Century Gothic" pitchFamily="34" charset="0"/>
            </a:endParaRPr>
          </a:p>
          <a:p>
            <a:pPr>
              <a:lnSpc>
                <a:spcPct val="200000"/>
              </a:lnSpc>
            </a:pPr>
            <a:r>
              <a:rPr lang="en-US" dirty="0" smtClean="0">
                <a:latin typeface="Century Gothic" pitchFamily="34" charset="0"/>
              </a:rPr>
              <a:t>met ’n </a:t>
            </a:r>
            <a:r>
              <a:rPr lang="en-US" b="1" dirty="0" smtClean="0">
                <a:solidFill>
                  <a:srgbClr val="FF0000"/>
                </a:solidFill>
                <a:latin typeface="Century Gothic" pitchFamily="34" charset="0"/>
              </a:rPr>
              <a:t>allure</a:t>
            </a:r>
            <a:r>
              <a:rPr lang="en-US" dirty="0" smtClean="0">
                <a:latin typeface="Century Gothic" pitchFamily="34" charset="0"/>
              </a:rPr>
              <a:t> van </a:t>
            </a:r>
            <a:r>
              <a:rPr lang="en-US" dirty="0" err="1" smtClean="0">
                <a:latin typeface="Century Gothic" pitchFamily="34" charset="0"/>
              </a:rPr>
              <a:t>dít</a:t>
            </a:r>
            <a:r>
              <a:rPr lang="en-US" dirty="0" smtClean="0">
                <a:latin typeface="Century Gothic" pitchFamily="34" charset="0"/>
              </a:rPr>
              <a:t>-is-</a:t>
            </a:r>
            <a:r>
              <a:rPr lang="en-US" dirty="0" err="1" smtClean="0">
                <a:latin typeface="Century Gothic" pitchFamily="34" charset="0"/>
              </a:rPr>
              <a:t>soos</a:t>
            </a:r>
            <a:r>
              <a:rPr lang="en-US" dirty="0" smtClean="0">
                <a:latin typeface="Century Gothic" pitchFamily="34" charset="0"/>
              </a:rPr>
              <a:t>-</a:t>
            </a:r>
            <a:r>
              <a:rPr lang="en-US" dirty="0" err="1" smtClean="0">
                <a:latin typeface="Century Gothic" pitchFamily="34" charset="0"/>
              </a:rPr>
              <a:t>dit</a:t>
            </a:r>
            <a:r>
              <a:rPr lang="en-US" dirty="0" smtClean="0">
                <a:latin typeface="Century Gothic" pitchFamily="34" charset="0"/>
              </a:rPr>
              <a:t>-is?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88636" y="746219"/>
            <a:ext cx="4455364" cy="18158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GB" sz="1400" b="1" dirty="0" err="1" smtClean="0">
                <a:latin typeface="Century Gothic" pitchFamily="34" charset="0"/>
              </a:rPr>
              <a:t>grondelose</a:t>
            </a:r>
            <a:r>
              <a:rPr lang="en-GB" sz="1400" dirty="0">
                <a:latin typeface="Century Gothic" pitchFamily="34" charset="0"/>
              </a:rPr>
              <a:t>: </a:t>
            </a:r>
            <a:r>
              <a:rPr lang="en-ZA" sz="1400" dirty="0" err="1" smtClean="0">
                <a:latin typeface="Century Gothic" pitchFamily="34" charset="0"/>
              </a:rPr>
              <a:t>letterlik</a:t>
            </a:r>
            <a:r>
              <a:rPr lang="en-ZA" sz="1400" dirty="0" smtClean="0">
                <a:latin typeface="Century Gothic" pitchFamily="34" charset="0"/>
              </a:rPr>
              <a:t> </a:t>
            </a:r>
            <a:r>
              <a:rPr lang="en-ZA" sz="1400" dirty="0" err="1" smtClean="0">
                <a:latin typeface="Century Gothic" pitchFamily="34" charset="0"/>
              </a:rPr>
              <a:t>kon</a:t>
            </a:r>
            <a:r>
              <a:rPr lang="en-ZA" sz="1400" dirty="0" smtClean="0">
                <a:latin typeface="Century Gothic" pitchFamily="34" charset="0"/>
              </a:rPr>
              <a:t> </a:t>
            </a:r>
            <a:r>
              <a:rPr lang="en-ZA" sz="1400" dirty="0" err="1" smtClean="0">
                <a:latin typeface="Century Gothic" pitchFamily="34" charset="0"/>
              </a:rPr>
              <a:t>hulle</a:t>
            </a:r>
            <a:r>
              <a:rPr lang="en-ZA" sz="1400" dirty="0" smtClean="0">
                <a:latin typeface="Century Gothic" pitchFamily="34" charset="0"/>
              </a:rPr>
              <a:t> </a:t>
            </a:r>
            <a:r>
              <a:rPr lang="en-ZA" sz="1400" dirty="0" err="1" smtClean="0">
                <a:latin typeface="Century Gothic" pitchFamily="34" charset="0"/>
              </a:rPr>
              <a:t>nie</a:t>
            </a:r>
            <a:r>
              <a:rPr lang="en-ZA" sz="1400" dirty="0" smtClean="0">
                <a:latin typeface="Century Gothic" pitchFamily="34" charset="0"/>
              </a:rPr>
              <a:t> die </a:t>
            </a:r>
            <a:r>
              <a:rPr lang="en-ZA" sz="1400" dirty="0" err="1" smtClean="0">
                <a:latin typeface="Century Gothic" pitchFamily="34" charset="0"/>
              </a:rPr>
              <a:t>grond</a:t>
            </a:r>
            <a:r>
              <a:rPr lang="en-ZA" sz="1400" dirty="0" smtClean="0">
                <a:latin typeface="Century Gothic" pitchFamily="34" charset="0"/>
              </a:rPr>
              <a:t> van die </a:t>
            </a:r>
            <a:r>
              <a:rPr lang="en-ZA" sz="1400" dirty="0" err="1" smtClean="0">
                <a:latin typeface="Century Gothic" pitchFamily="34" charset="0"/>
              </a:rPr>
              <a:t>meer</a:t>
            </a:r>
            <a:r>
              <a:rPr lang="en-ZA" sz="1400" dirty="0" smtClean="0">
                <a:latin typeface="Century Gothic" pitchFamily="34" charset="0"/>
              </a:rPr>
              <a:t> </a:t>
            </a:r>
            <a:r>
              <a:rPr lang="en-ZA" sz="1400" dirty="0" err="1" smtClean="0">
                <a:latin typeface="Century Gothic" pitchFamily="34" charset="0"/>
              </a:rPr>
              <a:t>sien</a:t>
            </a:r>
            <a:r>
              <a:rPr lang="en-ZA" sz="1400" dirty="0" smtClean="0">
                <a:latin typeface="Century Gothic" pitchFamily="34" charset="0"/>
              </a:rPr>
              <a:t> </a:t>
            </a:r>
            <a:r>
              <a:rPr lang="en-ZA" sz="1400" dirty="0" err="1" smtClean="0">
                <a:latin typeface="Century Gothic" pitchFamily="34" charset="0"/>
              </a:rPr>
              <a:t>nie</a:t>
            </a:r>
            <a:r>
              <a:rPr lang="en-ZA" sz="1400" dirty="0" smtClean="0">
                <a:latin typeface="Century Gothic" pitchFamily="34" charset="0"/>
              </a:rPr>
              <a:t>; </a:t>
            </a:r>
            <a:r>
              <a:rPr lang="en-ZA" sz="1400" dirty="0" err="1" smtClean="0">
                <a:latin typeface="Century Gothic" pitchFamily="34" charset="0"/>
              </a:rPr>
              <a:t>hulle</a:t>
            </a:r>
            <a:r>
              <a:rPr lang="en-ZA" sz="1400" dirty="0" smtClean="0">
                <a:latin typeface="Century Gothic" pitchFamily="34" charset="0"/>
              </a:rPr>
              <a:t> </a:t>
            </a:r>
            <a:r>
              <a:rPr lang="en-ZA" sz="1400" dirty="0" err="1" smtClean="0">
                <a:latin typeface="Century Gothic" pitchFamily="34" charset="0"/>
              </a:rPr>
              <a:t>gedagtes</a:t>
            </a:r>
            <a:r>
              <a:rPr lang="en-ZA" sz="1400" dirty="0" smtClean="0">
                <a:latin typeface="Century Gothic" pitchFamily="34" charset="0"/>
              </a:rPr>
              <a:t> </a:t>
            </a:r>
            <a:r>
              <a:rPr lang="en-ZA" sz="1400" dirty="0" err="1" smtClean="0">
                <a:latin typeface="Century Gothic" pitchFamily="34" charset="0"/>
              </a:rPr>
              <a:t>sweef</a:t>
            </a:r>
            <a:r>
              <a:rPr lang="en-ZA" sz="1400" dirty="0" smtClean="0">
                <a:latin typeface="Century Gothic" pitchFamily="34" charset="0"/>
              </a:rPr>
              <a:t>/</a:t>
            </a:r>
            <a:r>
              <a:rPr lang="en-ZA" sz="1400" dirty="0" err="1" smtClean="0">
                <a:latin typeface="Century Gothic" pitchFamily="34" charset="0"/>
              </a:rPr>
              <a:t>dryf</a:t>
            </a:r>
            <a:r>
              <a:rPr lang="en-ZA" sz="1400" dirty="0" smtClean="0">
                <a:latin typeface="Century Gothic" pitchFamily="34" charset="0"/>
              </a:rPr>
              <a:t> </a:t>
            </a:r>
            <a:r>
              <a:rPr lang="en-ZA" sz="1400" dirty="0" err="1" smtClean="0">
                <a:latin typeface="Century Gothic" pitchFamily="34" charset="0"/>
              </a:rPr>
              <a:t>soos</a:t>
            </a:r>
            <a:r>
              <a:rPr lang="en-ZA" sz="1400" dirty="0" smtClean="0">
                <a:latin typeface="Century Gothic" pitchFamily="34" charset="0"/>
              </a:rPr>
              <a:t> die </a:t>
            </a:r>
            <a:r>
              <a:rPr lang="en-ZA" sz="1400" dirty="0" err="1" smtClean="0">
                <a:latin typeface="Century Gothic" pitchFamily="34" charset="0"/>
              </a:rPr>
              <a:t>swaan</a:t>
            </a:r>
            <a:r>
              <a:rPr lang="en-ZA" sz="1400" dirty="0" smtClean="0">
                <a:latin typeface="Century Gothic" pitchFamily="34" charset="0"/>
              </a:rPr>
              <a:t> </a:t>
            </a:r>
            <a:r>
              <a:rPr lang="en-ZA" sz="1400" dirty="0" err="1" smtClean="0">
                <a:latin typeface="Century Gothic" pitchFamily="34" charset="0"/>
              </a:rPr>
              <a:t>wat</a:t>
            </a:r>
            <a:r>
              <a:rPr lang="en-ZA" sz="1400" dirty="0" smtClean="0">
                <a:latin typeface="Century Gothic" pitchFamily="34" charset="0"/>
              </a:rPr>
              <a:t> </a:t>
            </a:r>
            <a:r>
              <a:rPr lang="en-ZA" sz="1400" dirty="0" err="1" smtClean="0">
                <a:latin typeface="Century Gothic" pitchFamily="34" charset="0"/>
              </a:rPr>
              <a:t>nie</a:t>
            </a:r>
            <a:r>
              <a:rPr lang="en-ZA" sz="1400" dirty="0" smtClean="0">
                <a:latin typeface="Century Gothic" pitchFamily="34" charset="0"/>
              </a:rPr>
              <a:t> die </a:t>
            </a:r>
            <a:r>
              <a:rPr lang="en-ZA" sz="1400" dirty="0" err="1" smtClean="0">
                <a:latin typeface="Century Gothic" pitchFamily="34" charset="0"/>
              </a:rPr>
              <a:t>grond</a:t>
            </a:r>
            <a:r>
              <a:rPr lang="en-ZA" sz="1400" dirty="0" smtClean="0">
                <a:latin typeface="Century Gothic" pitchFamily="34" charset="0"/>
              </a:rPr>
              <a:t> </a:t>
            </a:r>
            <a:r>
              <a:rPr lang="en-ZA" sz="1400" dirty="0" err="1" smtClean="0">
                <a:latin typeface="Century Gothic" pitchFamily="34" charset="0"/>
              </a:rPr>
              <a:t>raak</a:t>
            </a:r>
            <a:r>
              <a:rPr lang="en-ZA" sz="1400" dirty="0" smtClean="0">
                <a:latin typeface="Century Gothic" pitchFamily="34" charset="0"/>
              </a:rPr>
              <a:t> </a:t>
            </a:r>
            <a:r>
              <a:rPr lang="en-ZA" sz="1400" dirty="0" err="1" smtClean="0">
                <a:latin typeface="Century Gothic" pitchFamily="34" charset="0"/>
              </a:rPr>
              <a:t>nie</a:t>
            </a:r>
            <a:r>
              <a:rPr lang="en-ZA" sz="1400" dirty="0" smtClean="0">
                <a:latin typeface="Century Gothic" pitchFamily="34" charset="0"/>
              </a:rPr>
              <a:t>. </a:t>
            </a:r>
            <a:r>
              <a:rPr lang="en-ZA" sz="1400" dirty="0" err="1" smtClean="0">
                <a:latin typeface="Century Gothic" pitchFamily="34" charset="0"/>
              </a:rPr>
              <a:t>Impliseer</a:t>
            </a:r>
            <a:r>
              <a:rPr lang="en-ZA" sz="1400" dirty="0" smtClean="0">
                <a:latin typeface="Century Gothic" pitchFamily="34" charset="0"/>
              </a:rPr>
              <a:t> </a:t>
            </a:r>
            <a:r>
              <a:rPr lang="en-ZA" sz="1400" dirty="0" err="1" smtClean="0">
                <a:latin typeface="Century Gothic" pitchFamily="34" charset="0"/>
              </a:rPr>
              <a:t>om</a:t>
            </a:r>
            <a:r>
              <a:rPr lang="en-ZA" sz="1400" dirty="0" smtClean="0">
                <a:latin typeface="Century Gothic" pitchFamily="34" charset="0"/>
              </a:rPr>
              <a:t> die wonder </a:t>
            </a:r>
            <a:r>
              <a:rPr lang="en-ZA" sz="1400" dirty="0" err="1" smtClean="0">
                <a:latin typeface="Century Gothic" pitchFamily="34" charset="0"/>
              </a:rPr>
              <a:t>te</a:t>
            </a:r>
            <a:r>
              <a:rPr lang="en-ZA" sz="1400" dirty="0" smtClean="0">
                <a:latin typeface="Century Gothic" pitchFamily="34" charset="0"/>
              </a:rPr>
              <a:t> </a:t>
            </a:r>
            <a:r>
              <a:rPr lang="en-ZA" sz="1400" dirty="0" err="1" smtClean="0">
                <a:latin typeface="Century Gothic" pitchFamily="34" charset="0"/>
              </a:rPr>
              <a:t>ervaar</a:t>
            </a:r>
            <a:r>
              <a:rPr lang="en-ZA" sz="1400" dirty="0" smtClean="0">
                <a:latin typeface="Century Gothic" pitchFamily="34" charset="0"/>
              </a:rPr>
              <a:t>, </a:t>
            </a:r>
            <a:r>
              <a:rPr lang="en-ZA" sz="1400" dirty="0" err="1" smtClean="0">
                <a:latin typeface="Century Gothic" pitchFamily="34" charset="0"/>
              </a:rPr>
              <a:t>berus</a:t>
            </a:r>
            <a:r>
              <a:rPr lang="en-ZA" sz="1400" dirty="0" smtClean="0">
                <a:latin typeface="Century Gothic" pitchFamily="34" charset="0"/>
              </a:rPr>
              <a:t> </a:t>
            </a:r>
            <a:r>
              <a:rPr lang="en-ZA" sz="1400" dirty="0" err="1" smtClean="0">
                <a:latin typeface="Century Gothic" pitchFamily="34" charset="0"/>
              </a:rPr>
              <a:t>nie</a:t>
            </a:r>
            <a:r>
              <a:rPr lang="en-ZA" sz="1400" dirty="0" smtClean="0">
                <a:latin typeface="Century Gothic" pitchFamily="34" charset="0"/>
              </a:rPr>
              <a:t> op </a:t>
            </a:r>
            <a:r>
              <a:rPr lang="en-ZA" sz="1400" dirty="0" err="1" smtClean="0">
                <a:latin typeface="Century Gothic" pitchFamily="34" charset="0"/>
              </a:rPr>
              <a:t>rede</a:t>
            </a:r>
            <a:r>
              <a:rPr lang="en-ZA" sz="1400" dirty="0" smtClean="0">
                <a:latin typeface="Century Gothic" pitchFamily="34" charset="0"/>
              </a:rPr>
              <a:t> of </a:t>
            </a:r>
            <a:r>
              <a:rPr lang="en-ZA" sz="1400" dirty="0" err="1" smtClean="0">
                <a:latin typeface="Century Gothic" pitchFamily="34" charset="0"/>
              </a:rPr>
              <a:t>intellek</a:t>
            </a:r>
            <a:r>
              <a:rPr lang="en-ZA" sz="1400" dirty="0" smtClean="0">
                <a:latin typeface="Century Gothic" pitchFamily="34" charset="0"/>
              </a:rPr>
              <a:t> </a:t>
            </a:r>
            <a:r>
              <a:rPr lang="en-ZA" sz="1400" dirty="0" err="1" smtClean="0">
                <a:latin typeface="Century Gothic" pitchFamily="34" charset="0"/>
              </a:rPr>
              <a:t>nie</a:t>
            </a:r>
            <a:r>
              <a:rPr lang="en-ZA" sz="1400" dirty="0" smtClean="0">
                <a:latin typeface="Century Gothic" pitchFamily="34" charset="0"/>
              </a:rPr>
              <a:t>. </a:t>
            </a:r>
            <a:r>
              <a:rPr lang="en-ZA" sz="1400" dirty="0" err="1" smtClean="0">
                <a:latin typeface="Century Gothic" pitchFamily="34" charset="0"/>
              </a:rPr>
              <a:t>Daar</a:t>
            </a:r>
            <a:r>
              <a:rPr lang="en-ZA" sz="1400" dirty="0" smtClean="0">
                <a:latin typeface="Century Gothic" pitchFamily="34" charset="0"/>
              </a:rPr>
              <a:t> is </a:t>
            </a:r>
            <a:r>
              <a:rPr lang="en-ZA" sz="1400" dirty="0" err="1" smtClean="0">
                <a:latin typeface="Century Gothic" pitchFamily="34" charset="0"/>
              </a:rPr>
              <a:t>nie</a:t>
            </a:r>
            <a:r>
              <a:rPr lang="en-ZA" sz="1400" dirty="0" smtClean="0">
                <a:latin typeface="Century Gothic" pitchFamily="34" charset="0"/>
              </a:rPr>
              <a:t> </a:t>
            </a:r>
            <a:r>
              <a:rPr lang="en-ZA" sz="1400" dirty="0" err="1" smtClean="0">
                <a:latin typeface="Century Gothic" pitchFamily="34" charset="0"/>
              </a:rPr>
              <a:t>grondige</a:t>
            </a:r>
            <a:r>
              <a:rPr lang="en-ZA" sz="1400" dirty="0" smtClean="0">
                <a:latin typeface="Century Gothic" pitchFamily="34" charset="0"/>
              </a:rPr>
              <a:t> </a:t>
            </a:r>
            <a:r>
              <a:rPr lang="en-ZA" sz="1400" dirty="0" err="1" smtClean="0">
                <a:latin typeface="Century Gothic" pitchFamily="34" charset="0"/>
              </a:rPr>
              <a:t>rede</a:t>
            </a:r>
            <a:r>
              <a:rPr lang="en-ZA" sz="1400" dirty="0" smtClean="0">
                <a:latin typeface="Century Gothic" pitchFamily="34" charset="0"/>
              </a:rPr>
              <a:t> </a:t>
            </a:r>
            <a:r>
              <a:rPr lang="en-ZA" sz="1400" dirty="0" err="1" smtClean="0">
                <a:latin typeface="Century Gothic" pitchFamily="34" charset="0"/>
              </a:rPr>
              <a:t>vir</a:t>
            </a:r>
            <a:r>
              <a:rPr lang="en-ZA" sz="1400" dirty="0" smtClean="0">
                <a:latin typeface="Century Gothic" pitchFamily="34" charset="0"/>
              </a:rPr>
              <a:t> </a:t>
            </a:r>
            <a:r>
              <a:rPr lang="en-ZA" sz="1400" dirty="0" err="1" smtClean="0">
                <a:latin typeface="Century Gothic" pitchFamily="34" charset="0"/>
              </a:rPr>
              <a:t>verwondering</a:t>
            </a:r>
            <a:r>
              <a:rPr lang="en-ZA" sz="1400" dirty="0" smtClean="0">
                <a:latin typeface="Century Gothic" pitchFamily="34" charset="0"/>
              </a:rPr>
              <a:t> </a:t>
            </a:r>
            <a:r>
              <a:rPr lang="en-ZA" sz="1400" dirty="0" err="1" smtClean="0">
                <a:latin typeface="Century Gothic" pitchFamily="34" charset="0"/>
              </a:rPr>
              <a:t>nie</a:t>
            </a:r>
            <a:r>
              <a:rPr lang="en-ZA" sz="1400" dirty="0" smtClean="0">
                <a:latin typeface="Century Gothic" pitchFamily="34" charset="0"/>
              </a:rPr>
              <a:t>.</a:t>
            </a:r>
            <a:endParaRPr lang="en-ZA" sz="1400" dirty="0">
              <a:latin typeface="Century Gothic" pitchFamily="34" charset="0"/>
            </a:endParaRPr>
          </a:p>
          <a:p>
            <a:r>
              <a:rPr lang="en-GB" sz="1400" b="1" dirty="0" err="1">
                <a:latin typeface="Century Gothic" pitchFamily="34" charset="0"/>
              </a:rPr>
              <a:t>verwondering</a:t>
            </a:r>
            <a:r>
              <a:rPr lang="en-GB" sz="1400" dirty="0">
                <a:latin typeface="Century Gothic" pitchFamily="34" charset="0"/>
              </a:rPr>
              <a:t>: </a:t>
            </a:r>
            <a:r>
              <a:rPr lang="en-GB" sz="1400" dirty="0" err="1">
                <a:latin typeface="Century Gothic" pitchFamily="34" charset="0"/>
              </a:rPr>
              <a:t>verbasing</a:t>
            </a:r>
            <a:r>
              <a:rPr lang="en-GB" sz="1400" dirty="0">
                <a:latin typeface="Century Gothic" pitchFamily="34" charset="0"/>
              </a:rPr>
              <a:t>; </a:t>
            </a:r>
            <a:r>
              <a:rPr lang="en-GB" sz="1400" dirty="0" err="1">
                <a:latin typeface="Century Gothic" pitchFamily="34" charset="0"/>
              </a:rPr>
              <a:t>jou</a:t>
            </a:r>
            <a:r>
              <a:rPr lang="en-GB" sz="1400" dirty="0">
                <a:latin typeface="Century Gothic" pitchFamily="34" charset="0"/>
              </a:rPr>
              <a:t> </a:t>
            </a:r>
            <a:r>
              <a:rPr lang="en-GB" sz="1400" dirty="0" err="1">
                <a:latin typeface="Century Gothic" pitchFamily="34" charset="0"/>
              </a:rPr>
              <a:t>verwonder</a:t>
            </a:r>
            <a:r>
              <a:rPr lang="en-GB" sz="1400" dirty="0">
                <a:latin typeface="Century Gothic" pitchFamily="34" charset="0"/>
              </a:rPr>
              <a:t> </a:t>
            </a:r>
            <a:r>
              <a:rPr lang="en-GB" sz="1400" dirty="0" err="1">
                <a:latin typeface="Century Gothic" pitchFamily="34" charset="0"/>
              </a:rPr>
              <a:t>aan</a:t>
            </a:r>
            <a:r>
              <a:rPr lang="en-GB" sz="1400" dirty="0">
                <a:latin typeface="Century Gothic" pitchFamily="34" charset="0"/>
              </a:rPr>
              <a:t> </a:t>
            </a:r>
            <a:r>
              <a:rPr lang="en-GB" sz="1400" dirty="0" err="1">
                <a:latin typeface="Century Gothic" pitchFamily="34" charset="0"/>
              </a:rPr>
              <a:t>iemand</a:t>
            </a:r>
            <a:r>
              <a:rPr lang="en-GB" sz="1400" dirty="0">
                <a:latin typeface="Century Gothic" pitchFamily="34" charset="0"/>
              </a:rPr>
              <a:t>; </a:t>
            </a:r>
            <a:r>
              <a:rPr lang="en-GB" sz="1400" dirty="0" err="1">
                <a:latin typeface="Century Gothic" pitchFamily="34" charset="0"/>
              </a:rPr>
              <a:t>verstom</a:t>
            </a:r>
            <a:r>
              <a:rPr lang="en-GB" sz="1400" dirty="0">
                <a:latin typeface="Century Gothic" pitchFamily="34" charset="0"/>
              </a:rPr>
              <a:t> </a:t>
            </a:r>
            <a:r>
              <a:rPr lang="en-GB" sz="1400" dirty="0" err="1">
                <a:latin typeface="Century Gothic" pitchFamily="34" charset="0"/>
              </a:rPr>
              <a:t>wees</a:t>
            </a:r>
            <a:r>
              <a:rPr lang="en-GB" sz="1400" dirty="0">
                <a:latin typeface="Century Gothic" pitchFamily="34" charset="0"/>
              </a:rPr>
              <a:t> </a:t>
            </a:r>
            <a:r>
              <a:rPr lang="en-GB" sz="1400" dirty="0" smtClean="0">
                <a:latin typeface="Century Gothic" pitchFamily="34" charset="0"/>
              </a:rPr>
              <a:t> </a:t>
            </a:r>
            <a:endParaRPr lang="en-ZA" sz="1400" dirty="0"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2924944"/>
            <a:ext cx="759684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b="1" i="1" dirty="0" err="1">
                <a:solidFill>
                  <a:srgbClr val="C00000"/>
                </a:solidFill>
                <a:latin typeface="Century Gothic" pitchFamily="34" charset="0"/>
              </a:rPr>
              <a:t>o</a:t>
            </a: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npersoonlike</a:t>
            </a: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, </a:t>
            </a: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onverfynde</a:t>
            </a: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persoon</a:t>
            </a:r>
            <a:endParaRPr lang="en-US" sz="1400" b="1" i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>
              <a:lnSpc>
                <a:spcPct val="200000"/>
              </a:lnSpc>
            </a:pPr>
            <a:endParaRPr lang="en-US" sz="400" b="1" i="1" dirty="0">
              <a:solidFill>
                <a:srgbClr val="C00000"/>
              </a:solidFill>
              <a:latin typeface="Century Gothic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1400" b="1" i="1" dirty="0" err="1">
                <a:solidFill>
                  <a:srgbClr val="C00000"/>
                </a:solidFill>
                <a:latin typeface="Century Gothic" pitchFamily="34" charset="0"/>
              </a:rPr>
              <a:t>w</a:t>
            </a: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il</a:t>
            </a: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nie</a:t>
            </a: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erken</a:t>
            </a: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dat</a:t>
            </a: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hy</a:t>
            </a: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verkeerd</a:t>
            </a: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 is </a:t>
            </a: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nie</a:t>
            </a:r>
            <a:endParaRPr lang="en-US" sz="1400" b="1" i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>
              <a:lnSpc>
                <a:spcPct val="200000"/>
              </a:lnSpc>
            </a:pPr>
            <a:endParaRPr lang="en-US" sz="400" b="1" i="1" dirty="0">
              <a:solidFill>
                <a:srgbClr val="C00000"/>
              </a:solidFill>
              <a:latin typeface="Century Gothic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               </a:t>
            </a: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bedrywig</a:t>
            </a: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       </a:t>
            </a: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slaggereed</a:t>
            </a:r>
            <a:endParaRPr lang="en-US" sz="1400" b="1" i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300" b="1" i="1" dirty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en-US" sz="300" b="1" i="1" dirty="0" smtClean="0">
                <a:solidFill>
                  <a:srgbClr val="C00000"/>
                </a:solidFill>
                <a:latin typeface="Century Gothic" pitchFamily="34" charset="0"/>
              </a:rPr>
              <a:t>       </a:t>
            </a:r>
          </a:p>
          <a:p>
            <a:pPr>
              <a:lnSpc>
                <a:spcPct val="200000"/>
              </a:lnSpc>
            </a:pPr>
            <a:r>
              <a:rPr lang="en-US" sz="1400" b="1" i="1" dirty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              </a:t>
            </a: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houding</a:t>
            </a:r>
            <a:endParaRPr lang="en-US" sz="1400" b="1" i="1" dirty="0" smtClean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3265820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’n </a:t>
            </a: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skelm</a:t>
            </a: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persoon</a:t>
            </a: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wat</a:t>
            </a: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 ’n </a:t>
            </a: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sieklike</a:t>
            </a: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behae</a:t>
            </a: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 skep in </a:t>
            </a: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iemand</a:t>
            </a: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anders</a:t>
            </a: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 se </a:t>
            </a: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leed</a:t>
            </a: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 of </a:t>
            </a: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pyn</a:t>
            </a:r>
            <a:endParaRPr lang="en-US" sz="1400" b="1" i="1" dirty="0" smtClean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68794" y="3733263"/>
            <a:ext cx="4411505" cy="13849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i="1" dirty="0" err="1" smtClean="0">
                <a:latin typeface="Century Gothic" pitchFamily="34" charset="0"/>
              </a:rPr>
              <a:t>Oksimoron</a:t>
            </a:r>
            <a:r>
              <a:rPr lang="en-GB" sz="1400" b="1" i="1" dirty="0" smtClean="0">
                <a:latin typeface="Century Gothic" pitchFamily="34" charset="0"/>
              </a:rPr>
              <a:t>: </a:t>
            </a:r>
            <a:r>
              <a:rPr lang="en-GB" sz="1400" b="1" i="1" dirty="0" err="1" smtClean="0">
                <a:latin typeface="Century Gothic" pitchFamily="34" charset="0"/>
              </a:rPr>
              <a:t>saaklike</a:t>
            </a:r>
            <a:r>
              <a:rPr lang="en-GB" sz="1400" b="1" i="1" dirty="0" smtClean="0">
                <a:latin typeface="Century Gothic" pitchFamily="34" charset="0"/>
              </a:rPr>
              <a:t> </a:t>
            </a:r>
            <a:r>
              <a:rPr lang="en-GB" sz="1400" b="1" i="1" dirty="0" err="1" smtClean="0">
                <a:latin typeface="Century Gothic" pitchFamily="34" charset="0"/>
              </a:rPr>
              <a:t>barbaar</a:t>
            </a:r>
            <a:endParaRPr lang="en-GB" sz="1400" b="1" i="1" dirty="0" smtClean="0">
              <a:latin typeface="Century Gothic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af-ZA" sz="1400" b="1" i="1" dirty="0">
                <a:latin typeface="Century Gothic" pitchFamily="34" charset="0"/>
              </a:rPr>
              <a:t>Die stam van </a:t>
            </a:r>
            <a:r>
              <a:rPr lang="af-ZA" sz="1400" b="1" i="1" u="sng" dirty="0">
                <a:latin typeface="Century Gothic" pitchFamily="34" charset="0"/>
              </a:rPr>
              <a:t>saaklike</a:t>
            </a:r>
            <a:r>
              <a:rPr lang="af-ZA" sz="1400" b="1" i="1" dirty="0">
                <a:latin typeface="Century Gothic" pitchFamily="34" charset="0"/>
              </a:rPr>
              <a:t>, naamlik “</a:t>
            </a:r>
            <a:r>
              <a:rPr lang="af-ZA" sz="1400" b="1" i="1" u="sng" dirty="0">
                <a:latin typeface="Century Gothic" pitchFamily="34" charset="0"/>
              </a:rPr>
              <a:t>saak</a:t>
            </a:r>
            <a:r>
              <a:rPr lang="af-ZA" sz="1400" b="1" i="1" dirty="0">
                <a:latin typeface="Century Gothic" pitchFamily="34" charset="0"/>
              </a:rPr>
              <a:t>” herinner aan die sakewêreld.</a:t>
            </a:r>
            <a:endParaRPr lang="en-ZA" sz="1400" b="1" i="1" dirty="0"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af-ZA" sz="1400" b="1" i="1" dirty="0">
                <a:latin typeface="Century Gothic" pitchFamily="34" charset="0"/>
              </a:rPr>
              <a:t>In teenstelling hiermee is ’n “barbaar” iemand wat onverfynd of onbeskaaf of ongekultiveerd </a:t>
            </a:r>
            <a:r>
              <a:rPr lang="af-ZA" sz="1400" b="1" i="1" dirty="0" smtClean="0">
                <a:latin typeface="Century Gothic" pitchFamily="34" charset="0"/>
              </a:rPr>
              <a:t>is</a:t>
            </a:r>
            <a:endParaRPr lang="en-ZA" sz="1400" b="1" i="1" dirty="0"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498" y="5612235"/>
            <a:ext cx="4140460" cy="116955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af-ZA" sz="1400" b="1" u="sng" dirty="0" smtClean="0">
                <a:latin typeface="Century Gothic" pitchFamily="34" charset="0"/>
              </a:rPr>
              <a:t>Hoe sal die seuntjie uiteindelik wees?</a:t>
            </a:r>
            <a:r>
              <a:rPr lang="af-ZA" sz="1400" b="1" dirty="0">
                <a:latin typeface="Century Gothic" pitchFamily="34" charset="0"/>
              </a:rPr>
              <a:t> </a:t>
            </a:r>
            <a:r>
              <a:rPr lang="af-ZA" sz="1400" b="1" dirty="0" smtClean="0">
                <a:latin typeface="Century Gothic" pitchFamily="34" charset="0"/>
              </a:rPr>
              <a:t> </a:t>
            </a:r>
            <a:r>
              <a:rPr lang="af-ZA" sz="1400" b="1" dirty="0">
                <a:latin typeface="Century Gothic" pitchFamily="34" charset="0"/>
              </a:rPr>
              <a:t>’n </a:t>
            </a:r>
            <a:r>
              <a:rPr lang="af-ZA" sz="1400" b="1" dirty="0" smtClean="0">
                <a:latin typeface="Century Gothic" pitchFamily="34" charset="0"/>
              </a:rPr>
              <a:t>Gewone</a:t>
            </a:r>
            <a:r>
              <a:rPr lang="af-ZA" sz="1400" b="1" dirty="0">
                <a:latin typeface="Century Gothic" pitchFamily="34" charset="0"/>
              </a:rPr>
              <a:t>, tipiese Hollander of Nederlander </a:t>
            </a:r>
            <a:r>
              <a:rPr lang="af-ZA" sz="1400" b="1" dirty="0" smtClean="0">
                <a:latin typeface="Century Gothic" pitchFamily="34" charset="0"/>
              </a:rPr>
              <a:t>, </a:t>
            </a:r>
            <a:r>
              <a:rPr lang="af-ZA" sz="1400" b="1" dirty="0">
                <a:latin typeface="Century Gothic" pitchFamily="34" charset="0"/>
              </a:rPr>
              <a:t>’n doktrinêre Hollandse meneer”, d.w.s. iemand wat oor niks sal twyfel nie en wat sal reken dit waaraan hý glo, </a:t>
            </a:r>
            <a:r>
              <a:rPr lang="af-ZA" sz="1400" b="1" dirty="0" smtClean="0">
                <a:latin typeface="Century Gothic" pitchFamily="34" charset="0"/>
              </a:rPr>
              <a:t>die </a:t>
            </a:r>
            <a:r>
              <a:rPr lang="af-ZA" sz="1400" b="1" dirty="0">
                <a:latin typeface="Century Gothic" pitchFamily="34" charset="0"/>
              </a:rPr>
              <a:t>besteis.</a:t>
            </a:r>
            <a:endParaRPr lang="en-ZA" sz="1400" dirty="0">
              <a:latin typeface="Century Gothic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51103" y="5212999"/>
            <a:ext cx="4742324" cy="16004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af-ZA" sz="1400" b="1" u="sng" dirty="0">
                <a:latin typeface="Century Gothic" pitchFamily="34" charset="0"/>
              </a:rPr>
              <a:t>Hoe sal die </a:t>
            </a:r>
            <a:r>
              <a:rPr lang="af-ZA" sz="1400" b="1" u="sng" dirty="0" smtClean="0">
                <a:latin typeface="Century Gothic" pitchFamily="34" charset="0"/>
              </a:rPr>
              <a:t>dogtertjie </a:t>
            </a:r>
            <a:r>
              <a:rPr lang="af-ZA" sz="1400" b="1" u="sng" dirty="0">
                <a:latin typeface="Century Gothic" pitchFamily="34" charset="0"/>
              </a:rPr>
              <a:t>uiteindelik wees?</a:t>
            </a:r>
            <a:r>
              <a:rPr lang="af-ZA" sz="1400" b="1" dirty="0">
                <a:latin typeface="Century Gothic" pitchFamily="34" charset="0"/>
              </a:rPr>
              <a:t> </a:t>
            </a:r>
            <a:r>
              <a:rPr lang="af-ZA" sz="1400" b="1" i="1" dirty="0" smtClean="0">
                <a:latin typeface="Century Gothic" pitchFamily="34" charset="0"/>
              </a:rPr>
              <a:t> Waarskynlik </a:t>
            </a:r>
            <a:r>
              <a:rPr lang="af-ZA" sz="1400" b="1" i="1" dirty="0">
                <a:latin typeface="Century Gothic" pitchFamily="34" charset="0"/>
              </a:rPr>
              <a:t>’n vrou wat baie besig is, </a:t>
            </a:r>
            <a:r>
              <a:rPr lang="af-ZA" sz="1400" b="1" i="1" dirty="0" smtClean="0">
                <a:latin typeface="Century Gothic" pitchFamily="34" charset="0"/>
              </a:rPr>
              <a:t>waarskynlik </a:t>
            </a:r>
            <a:r>
              <a:rPr lang="af-ZA" sz="1400" b="1" i="1" dirty="0">
                <a:latin typeface="Century Gothic" pitchFamily="34" charset="0"/>
              </a:rPr>
              <a:t>sonder tyd om na die “swane” van die lewe te kyk</a:t>
            </a:r>
            <a:r>
              <a:rPr lang="af-ZA" sz="1400" b="1" i="1" dirty="0" smtClean="0">
                <a:latin typeface="Century Gothic" pitchFamily="34" charset="0"/>
              </a:rPr>
              <a:t>;(verloor dus die vermoë) </a:t>
            </a:r>
            <a:r>
              <a:rPr lang="af-ZA" sz="1400" b="1" i="1" dirty="0">
                <a:latin typeface="Century Gothic" pitchFamily="34" charset="0"/>
              </a:rPr>
              <a:t>iemand wat altyd gereed is om haar mening oor enigiets te lug; en/of ’n vrou wat bereid is om op te kom vir dit wat sy as haar regte beskou</a:t>
            </a:r>
            <a:r>
              <a:rPr lang="af-ZA" sz="1400" b="1" i="1" dirty="0" smtClean="0">
                <a:latin typeface="Century Gothic" pitchFamily="34" charset="0"/>
              </a:rPr>
              <a:t>. Niemand kan haar van meging laat verander nie.</a:t>
            </a:r>
            <a:endParaRPr lang="en-ZA" sz="1400" i="1" dirty="0">
              <a:latin typeface="Century Gothic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74078" y="2693163"/>
            <a:ext cx="3546394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ZA" sz="1400" b="1" dirty="0" err="1" smtClean="0">
                <a:latin typeface="Century Gothic" pitchFamily="34" charset="0"/>
              </a:rPr>
              <a:t>Hy</a:t>
            </a:r>
            <a:r>
              <a:rPr lang="en-ZA" sz="1400" b="1" dirty="0" smtClean="0">
                <a:latin typeface="Century Gothic" pitchFamily="34" charset="0"/>
              </a:rPr>
              <a:t> </a:t>
            </a:r>
            <a:r>
              <a:rPr lang="en-ZA" sz="1400" b="1" dirty="0" err="1" smtClean="0">
                <a:latin typeface="Century Gothic" pitchFamily="34" charset="0"/>
              </a:rPr>
              <a:t>sal</a:t>
            </a:r>
            <a:r>
              <a:rPr lang="en-ZA" sz="1400" b="1" dirty="0" smtClean="0">
                <a:latin typeface="Century Gothic" pitchFamily="34" charset="0"/>
              </a:rPr>
              <a:t> </a:t>
            </a:r>
            <a:r>
              <a:rPr lang="en-ZA" sz="1400" b="1" dirty="0" err="1" smtClean="0">
                <a:latin typeface="Century Gothic" pitchFamily="34" charset="0"/>
              </a:rPr>
              <a:t>nie</a:t>
            </a:r>
            <a:r>
              <a:rPr lang="en-ZA" sz="1400" b="1" dirty="0" smtClean="0">
                <a:latin typeface="Century Gothic" pitchFamily="34" charset="0"/>
              </a:rPr>
              <a:t> </a:t>
            </a:r>
            <a:r>
              <a:rPr lang="en-ZA" sz="1400" b="1" dirty="0" err="1" smtClean="0">
                <a:latin typeface="Century Gothic" pitchFamily="34" charset="0"/>
              </a:rPr>
              <a:t>kan</a:t>
            </a:r>
            <a:r>
              <a:rPr lang="en-ZA" sz="1400" b="1" dirty="0" smtClean="0">
                <a:latin typeface="Century Gothic" pitchFamily="34" charset="0"/>
              </a:rPr>
              <a:t> </a:t>
            </a:r>
            <a:r>
              <a:rPr lang="en-ZA" sz="1400" b="1" dirty="0" err="1" smtClean="0">
                <a:latin typeface="Century Gothic" pitchFamily="34" charset="0"/>
              </a:rPr>
              <a:t>keer</a:t>
            </a:r>
            <a:r>
              <a:rPr lang="en-ZA" sz="1400" b="1" dirty="0" smtClean="0">
                <a:latin typeface="Century Gothic" pitchFamily="34" charset="0"/>
              </a:rPr>
              <a:t> hoe </a:t>
            </a:r>
            <a:r>
              <a:rPr lang="en-ZA" sz="1400" b="1" dirty="0" err="1" smtClean="0">
                <a:latin typeface="Century Gothic" pitchFamily="34" charset="0"/>
              </a:rPr>
              <a:t>hy</a:t>
            </a:r>
            <a:r>
              <a:rPr lang="en-ZA" sz="1400" b="1" dirty="0" smtClean="0">
                <a:latin typeface="Century Gothic" pitchFamily="34" charset="0"/>
              </a:rPr>
              <a:t> later </a:t>
            </a:r>
            <a:r>
              <a:rPr lang="en-ZA" sz="1400" b="1" dirty="0" err="1" smtClean="0">
                <a:latin typeface="Century Gothic" pitchFamily="34" charset="0"/>
              </a:rPr>
              <a:t>sal</a:t>
            </a:r>
            <a:r>
              <a:rPr lang="en-ZA" sz="1400" b="1" dirty="0" smtClean="0">
                <a:latin typeface="Century Gothic" pitchFamily="34" charset="0"/>
              </a:rPr>
              <a:t> </a:t>
            </a:r>
            <a:r>
              <a:rPr lang="en-ZA" sz="1400" b="1" dirty="0" err="1" smtClean="0">
                <a:latin typeface="Century Gothic" pitchFamily="34" charset="0"/>
              </a:rPr>
              <a:t>ontwikkel</a:t>
            </a:r>
            <a:r>
              <a:rPr lang="en-ZA" sz="1400" b="1" dirty="0" smtClean="0">
                <a:latin typeface="Century Gothic" pitchFamily="34" charset="0"/>
              </a:rPr>
              <a:t> </a:t>
            </a:r>
            <a:r>
              <a:rPr lang="en-ZA" sz="1400" b="1" dirty="0" err="1" smtClean="0">
                <a:latin typeface="Century Gothic" pitchFamily="34" charset="0"/>
              </a:rPr>
              <a:t>nie</a:t>
            </a:r>
            <a:r>
              <a:rPr lang="en-ZA" sz="1400" b="1" dirty="0" smtClean="0">
                <a:latin typeface="Century Gothic" pitchFamily="34" charset="0"/>
              </a:rPr>
              <a:t>.</a:t>
            </a:r>
            <a:endParaRPr lang="en-ZA" sz="14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47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entury Gothic" pitchFamily="34" charset="0"/>
              </a:rPr>
              <a:t>Strofe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>
                <a:latin typeface="Century Gothic" pitchFamily="34" charset="0"/>
              </a:rPr>
              <a:t>8</a:t>
            </a:r>
            <a:endParaRPr lang="en-ZA" dirty="0"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263691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382341"/>
            <a:ext cx="85689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Century Gothic" pitchFamily="34" charset="0"/>
              </a:rPr>
              <a:t>Die </a:t>
            </a:r>
            <a:r>
              <a:rPr lang="en-US" sz="2000" dirty="0" err="1" smtClean="0">
                <a:latin typeface="Century Gothic" pitchFamily="34" charset="0"/>
              </a:rPr>
              <a:t>swaan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err="1" smtClean="0">
                <a:latin typeface="Century Gothic" pitchFamily="34" charset="0"/>
              </a:rPr>
              <a:t>bly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err="1" smtClean="0">
                <a:latin typeface="Century Gothic" pitchFamily="34" charset="0"/>
              </a:rPr>
              <a:t>oor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err="1" smtClean="0">
                <a:latin typeface="Century Gothic" pitchFamily="34" charset="0"/>
              </a:rPr>
              <a:t>sy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b="1" u="sng" dirty="0" err="1" smtClean="0">
                <a:solidFill>
                  <a:srgbClr val="00B0F0"/>
                </a:solidFill>
                <a:latin typeface="Century Gothic" pitchFamily="34" charset="0"/>
              </a:rPr>
              <a:t>dubbel</a:t>
            </a:r>
            <a:r>
              <a:rPr lang="en-US" sz="2000" b="1" dirty="0" err="1" smtClean="0">
                <a:solidFill>
                  <a:srgbClr val="00B0F0"/>
                </a:solidFill>
                <a:latin typeface="Century Gothic" pitchFamily="34" charset="0"/>
              </a:rPr>
              <a:t>beeld</a:t>
            </a:r>
            <a:r>
              <a:rPr lang="en-US" sz="2000" b="1" dirty="0" smtClean="0">
                <a:solidFill>
                  <a:srgbClr val="00B0F0"/>
                </a:solidFill>
                <a:latin typeface="Century Gothic" pitchFamily="34" charset="0"/>
              </a:rPr>
              <a:t> </a:t>
            </a:r>
            <a:r>
              <a:rPr lang="en-US" sz="2000" dirty="0" err="1" smtClean="0">
                <a:latin typeface="Century Gothic" pitchFamily="34" charset="0"/>
              </a:rPr>
              <a:t>gekeer</a:t>
            </a:r>
            <a:r>
              <a:rPr lang="en-US" sz="2000" dirty="0" smtClean="0">
                <a:latin typeface="Century Gothic" pitchFamily="34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0" y="21363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ZA" dirty="0"/>
          </a:p>
        </p:txBody>
      </p:sp>
      <p:sp>
        <p:nvSpPr>
          <p:cNvPr id="8" name="TextBox 7"/>
          <p:cNvSpPr txBox="1"/>
          <p:nvPr/>
        </p:nvSpPr>
        <p:spPr>
          <a:xfrm>
            <a:off x="353987" y="1939697"/>
            <a:ext cx="5222609" cy="23083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i="1" dirty="0" err="1" smtClean="0">
                <a:latin typeface="Century Gothic" pitchFamily="34" charset="0"/>
              </a:rPr>
              <a:t>Daar</a:t>
            </a:r>
            <a:r>
              <a:rPr lang="en-GB" sz="1600" b="1" i="1" dirty="0" smtClean="0">
                <a:latin typeface="Century Gothic" pitchFamily="34" charset="0"/>
              </a:rPr>
              <a:t> is </a:t>
            </a:r>
            <a:r>
              <a:rPr lang="en-GB" sz="1600" b="1" i="1" dirty="0" err="1">
                <a:latin typeface="Century Gothic" pitchFamily="34" charset="0"/>
              </a:rPr>
              <a:t>mense</a:t>
            </a:r>
            <a:r>
              <a:rPr lang="en-GB" sz="1600" b="1" i="1" dirty="0">
                <a:latin typeface="Century Gothic" pitchFamily="34" charset="0"/>
              </a:rPr>
              <a:t> in die </a:t>
            </a:r>
            <a:r>
              <a:rPr lang="en-GB" sz="1600" b="1" i="1" dirty="0" err="1">
                <a:latin typeface="Century Gothic" pitchFamily="34" charset="0"/>
              </a:rPr>
              <a:t>wêreld</a:t>
            </a:r>
            <a:r>
              <a:rPr lang="en-GB" sz="1600" b="1" i="1" dirty="0">
                <a:latin typeface="Century Gothic" pitchFamily="34" charset="0"/>
              </a:rPr>
              <a:t> </a:t>
            </a:r>
            <a:r>
              <a:rPr lang="en-GB" sz="1600" b="1" i="1" dirty="0" err="1">
                <a:latin typeface="Century Gothic" pitchFamily="34" charset="0"/>
              </a:rPr>
              <a:t>wat</a:t>
            </a:r>
            <a:r>
              <a:rPr lang="en-GB" sz="1600" b="1" i="1" dirty="0">
                <a:latin typeface="Century Gothic" pitchFamily="34" charset="0"/>
              </a:rPr>
              <a:t> </a:t>
            </a:r>
            <a:r>
              <a:rPr lang="en-GB" sz="1600" b="1" i="1" dirty="0" err="1">
                <a:latin typeface="Century Gothic" pitchFamily="34" charset="0"/>
              </a:rPr>
              <a:t>nie</a:t>
            </a:r>
            <a:r>
              <a:rPr lang="en-GB" sz="1600" b="1" i="1" dirty="0">
                <a:latin typeface="Century Gothic" pitchFamily="34" charset="0"/>
              </a:rPr>
              <a:t> die </a:t>
            </a:r>
            <a:r>
              <a:rPr lang="en-GB" sz="1600" b="1" i="1" dirty="0" err="1">
                <a:latin typeface="Century Gothic" pitchFamily="34" charset="0"/>
              </a:rPr>
              <a:t>skoonheid</a:t>
            </a:r>
            <a:r>
              <a:rPr lang="en-GB" sz="1600" b="1" i="1" dirty="0">
                <a:latin typeface="Century Gothic" pitchFamily="34" charset="0"/>
              </a:rPr>
              <a:t> </a:t>
            </a:r>
            <a:r>
              <a:rPr lang="en-GB" sz="1600" b="1" i="1" dirty="0" err="1">
                <a:latin typeface="Century Gothic" pitchFamily="34" charset="0"/>
              </a:rPr>
              <a:t>kan</a:t>
            </a:r>
            <a:r>
              <a:rPr lang="en-GB" sz="1600" b="1" i="1" dirty="0">
                <a:latin typeface="Century Gothic" pitchFamily="34" charset="0"/>
              </a:rPr>
              <a:t> (of </a:t>
            </a:r>
            <a:r>
              <a:rPr lang="en-GB" sz="1600" b="1" i="1" dirty="0" err="1">
                <a:latin typeface="Century Gothic" pitchFamily="34" charset="0"/>
              </a:rPr>
              <a:t>wil</a:t>
            </a:r>
            <a:r>
              <a:rPr lang="en-GB" sz="1600" b="1" i="1" dirty="0">
                <a:latin typeface="Century Gothic" pitchFamily="34" charset="0"/>
              </a:rPr>
              <a:t>) </a:t>
            </a:r>
            <a:r>
              <a:rPr lang="en-GB" sz="1600" b="1" i="1" dirty="0" err="1">
                <a:latin typeface="Century Gothic" pitchFamily="34" charset="0"/>
              </a:rPr>
              <a:t>raaksien</a:t>
            </a:r>
            <a:r>
              <a:rPr lang="en-GB" sz="1600" b="1" i="1" dirty="0">
                <a:latin typeface="Century Gothic" pitchFamily="34" charset="0"/>
              </a:rPr>
              <a:t> </a:t>
            </a:r>
            <a:r>
              <a:rPr lang="en-GB" sz="1600" b="1" i="1" dirty="0" err="1" smtClean="0">
                <a:latin typeface="Century Gothic" pitchFamily="34" charset="0"/>
              </a:rPr>
              <a:t>nie</a:t>
            </a:r>
            <a:r>
              <a:rPr lang="en-GB" sz="1600" b="1" i="1" dirty="0" smtClean="0">
                <a:latin typeface="Century Gothic" pitchFamily="34" charset="0"/>
              </a:rPr>
              <a:t> as </a:t>
            </a:r>
            <a:r>
              <a:rPr lang="en-GB" sz="1600" b="1" i="1" dirty="0" err="1" smtClean="0">
                <a:latin typeface="Century Gothic" pitchFamily="34" charset="0"/>
              </a:rPr>
              <a:t>gevolg</a:t>
            </a:r>
            <a:r>
              <a:rPr lang="en-GB" sz="1600" b="1" i="1" dirty="0" smtClean="0">
                <a:latin typeface="Century Gothic" pitchFamily="34" charset="0"/>
              </a:rPr>
              <a:t> van </a:t>
            </a:r>
            <a:r>
              <a:rPr lang="en-GB" sz="1600" b="1" i="1" dirty="0" err="1" smtClean="0">
                <a:latin typeface="Century Gothic" pitchFamily="34" charset="0"/>
              </a:rPr>
              <a:t>hul</a:t>
            </a:r>
            <a:r>
              <a:rPr lang="en-GB" sz="1600" b="1" i="1" dirty="0" smtClean="0">
                <a:latin typeface="Century Gothic" pitchFamily="34" charset="0"/>
              </a:rPr>
              <a:t> </a:t>
            </a:r>
            <a:r>
              <a:rPr lang="en-GB" sz="1600" b="1" i="1" dirty="0" err="1" smtClean="0">
                <a:latin typeface="Century Gothic" pitchFamily="34" charset="0"/>
              </a:rPr>
              <a:t>najaag</a:t>
            </a:r>
            <a:r>
              <a:rPr lang="en-GB" sz="1600" b="1" i="1" dirty="0" smtClean="0">
                <a:latin typeface="Century Gothic" pitchFamily="34" charset="0"/>
              </a:rPr>
              <a:t> </a:t>
            </a:r>
            <a:r>
              <a:rPr lang="en-GB" sz="1600" b="1" i="1" dirty="0" err="1" smtClean="0">
                <a:latin typeface="Century Gothic" pitchFamily="34" charset="0"/>
              </a:rPr>
              <a:t>na</a:t>
            </a:r>
            <a:r>
              <a:rPr lang="en-GB" sz="1600" b="1" i="1" dirty="0" smtClean="0">
                <a:latin typeface="Century Gothic" pitchFamily="34" charset="0"/>
              </a:rPr>
              <a:t> </a:t>
            </a:r>
            <a:r>
              <a:rPr lang="en-GB" sz="1600" b="1" i="1" dirty="0" err="1" smtClean="0">
                <a:latin typeface="Century Gothic" pitchFamily="34" charset="0"/>
              </a:rPr>
              <a:t>vooruitgang</a:t>
            </a:r>
            <a:r>
              <a:rPr lang="en-GB" sz="1600" b="1" i="1" dirty="0" smtClean="0">
                <a:latin typeface="Century Gothic" pitchFamily="34" charset="0"/>
              </a:rPr>
              <a:t>.  Tog </a:t>
            </a:r>
            <a:r>
              <a:rPr lang="en-GB" sz="1600" b="1" i="1" dirty="0" err="1" smtClean="0">
                <a:latin typeface="Century Gothic" pitchFamily="34" charset="0"/>
              </a:rPr>
              <a:t>sal</a:t>
            </a:r>
            <a:r>
              <a:rPr lang="en-GB" sz="1600" b="1" i="1" dirty="0" smtClean="0">
                <a:latin typeface="Century Gothic" pitchFamily="34" charset="0"/>
              </a:rPr>
              <a:t> </a:t>
            </a:r>
            <a:r>
              <a:rPr lang="en-GB" sz="1600" b="1" i="1" dirty="0">
                <a:latin typeface="Century Gothic" pitchFamily="34" charset="0"/>
              </a:rPr>
              <a:t>die </a:t>
            </a:r>
            <a:r>
              <a:rPr lang="en-GB" sz="1600" b="1" i="1" dirty="0" err="1">
                <a:latin typeface="Century Gothic" pitchFamily="34" charset="0"/>
              </a:rPr>
              <a:t>skoonheid</a:t>
            </a:r>
            <a:r>
              <a:rPr lang="en-GB" sz="1600" b="1" i="1" dirty="0">
                <a:latin typeface="Century Gothic" pitchFamily="34" charset="0"/>
              </a:rPr>
              <a:t> steeds </a:t>
            </a:r>
            <a:r>
              <a:rPr lang="en-GB" sz="1600" b="1" i="1" dirty="0" err="1">
                <a:latin typeface="Century Gothic" pitchFamily="34" charset="0"/>
              </a:rPr>
              <a:t>daar</a:t>
            </a:r>
            <a:r>
              <a:rPr lang="en-GB" sz="1600" b="1" i="1" dirty="0">
                <a:latin typeface="Century Gothic" pitchFamily="34" charset="0"/>
              </a:rPr>
              <a:t> </a:t>
            </a:r>
            <a:r>
              <a:rPr lang="en-GB" sz="1600" b="1" i="1" dirty="0" err="1">
                <a:latin typeface="Century Gothic" pitchFamily="34" charset="0"/>
              </a:rPr>
              <a:t>wees</a:t>
            </a:r>
            <a:r>
              <a:rPr lang="en-GB" sz="1600" b="1" i="1" dirty="0">
                <a:latin typeface="Century Gothic" pitchFamily="34" charset="0"/>
              </a:rPr>
              <a:t> </a:t>
            </a:r>
            <a:r>
              <a:rPr lang="en-GB" sz="1600" b="1" i="1" dirty="0" err="1">
                <a:latin typeface="Century Gothic" pitchFamily="34" charset="0"/>
              </a:rPr>
              <a:t>vir</a:t>
            </a:r>
            <a:r>
              <a:rPr lang="en-GB" sz="1600" b="1" i="1" dirty="0">
                <a:latin typeface="Century Gothic" pitchFamily="34" charset="0"/>
              </a:rPr>
              <a:t> </a:t>
            </a:r>
            <a:r>
              <a:rPr lang="en-GB" sz="1600" b="1" i="1" dirty="0" err="1">
                <a:latin typeface="Century Gothic" pitchFamily="34" charset="0"/>
              </a:rPr>
              <a:t>diegene</a:t>
            </a:r>
            <a:r>
              <a:rPr lang="en-GB" sz="1600" b="1" i="1" dirty="0">
                <a:latin typeface="Century Gothic" pitchFamily="34" charset="0"/>
              </a:rPr>
              <a:t> (</a:t>
            </a:r>
            <a:r>
              <a:rPr lang="en-GB" sz="1600" b="1" i="1" dirty="0" err="1">
                <a:latin typeface="Century Gothic" pitchFamily="34" charset="0"/>
              </a:rPr>
              <a:t>soos</a:t>
            </a:r>
            <a:r>
              <a:rPr lang="en-GB" sz="1600" b="1" i="1" dirty="0">
                <a:latin typeface="Century Gothic" pitchFamily="34" charset="0"/>
              </a:rPr>
              <a:t> die </a:t>
            </a:r>
            <a:r>
              <a:rPr lang="en-GB" sz="1600" b="1" i="1" dirty="0" err="1">
                <a:latin typeface="Century Gothic" pitchFamily="34" charset="0"/>
              </a:rPr>
              <a:t>digter</a:t>
            </a:r>
            <a:r>
              <a:rPr lang="en-GB" sz="1600" b="1" i="1" dirty="0">
                <a:latin typeface="Century Gothic" pitchFamily="34" charset="0"/>
              </a:rPr>
              <a:t> en </a:t>
            </a:r>
            <a:r>
              <a:rPr lang="en-GB" sz="1600" b="1" i="1" dirty="0" err="1">
                <a:latin typeface="Century Gothic" pitchFamily="34" charset="0"/>
              </a:rPr>
              <a:t>ons</a:t>
            </a:r>
            <a:r>
              <a:rPr lang="en-GB" sz="1600" b="1" i="1" dirty="0">
                <a:latin typeface="Century Gothic" pitchFamily="34" charset="0"/>
              </a:rPr>
              <a:t> as </a:t>
            </a:r>
            <a:r>
              <a:rPr lang="en-GB" sz="1600" b="1" i="1" dirty="0" err="1">
                <a:latin typeface="Century Gothic" pitchFamily="34" charset="0"/>
              </a:rPr>
              <a:t>lesers</a:t>
            </a:r>
            <a:r>
              <a:rPr lang="en-GB" sz="1600" b="1" i="1" dirty="0">
                <a:latin typeface="Century Gothic" pitchFamily="34" charset="0"/>
              </a:rPr>
              <a:t>) </a:t>
            </a:r>
            <a:r>
              <a:rPr lang="en-GB" sz="1600" b="1" i="1" dirty="0" err="1">
                <a:latin typeface="Century Gothic" pitchFamily="34" charset="0"/>
              </a:rPr>
              <a:t>wat</a:t>
            </a:r>
            <a:r>
              <a:rPr lang="en-GB" sz="1600" b="1" i="1" dirty="0">
                <a:latin typeface="Century Gothic" pitchFamily="34" charset="0"/>
              </a:rPr>
              <a:t> </a:t>
            </a:r>
            <a:r>
              <a:rPr lang="en-GB" sz="1600" b="1" i="1" dirty="0" err="1">
                <a:latin typeface="Century Gothic" pitchFamily="34" charset="0"/>
              </a:rPr>
              <a:t>dit</a:t>
            </a:r>
            <a:r>
              <a:rPr lang="en-GB" sz="1600" b="1" i="1" dirty="0">
                <a:latin typeface="Century Gothic" pitchFamily="34" charset="0"/>
              </a:rPr>
              <a:t> </a:t>
            </a:r>
            <a:r>
              <a:rPr lang="en-GB" sz="1600" b="1" i="1" dirty="0" err="1">
                <a:latin typeface="Century Gothic" pitchFamily="34" charset="0"/>
              </a:rPr>
              <a:t>wel</a:t>
            </a:r>
            <a:r>
              <a:rPr lang="en-GB" sz="1600" b="1" i="1" dirty="0">
                <a:latin typeface="Century Gothic" pitchFamily="34" charset="0"/>
              </a:rPr>
              <a:t> </a:t>
            </a:r>
            <a:r>
              <a:rPr lang="en-GB" sz="1600" b="1" i="1" dirty="0" err="1">
                <a:latin typeface="Century Gothic" pitchFamily="34" charset="0"/>
              </a:rPr>
              <a:t>kan</a:t>
            </a:r>
            <a:r>
              <a:rPr lang="en-GB" sz="1600" b="1" i="1" dirty="0">
                <a:latin typeface="Century Gothic" pitchFamily="34" charset="0"/>
              </a:rPr>
              <a:t> </a:t>
            </a:r>
            <a:r>
              <a:rPr lang="en-GB" sz="1600" b="1" i="1" dirty="0" err="1">
                <a:latin typeface="Century Gothic" pitchFamily="34" charset="0"/>
              </a:rPr>
              <a:t>raaksien</a:t>
            </a:r>
            <a:r>
              <a:rPr lang="en-GB" sz="1600" b="1" i="1" dirty="0">
                <a:latin typeface="Century Gothic" pitchFamily="34" charset="0"/>
              </a:rPr>
              <a:t> en </a:t>
            </a:r>
            <a:r>
              <a:rPr lang="en-GB" sz="1600" b="1" i="1" dirty="0" err="1">
                <a:latin typeface="Century Gothic" pitchFamily="34" charset="0"/>
              </a:rPr>
              <a:t>waardeer</a:t>
            </a:r>
            <a:r>
              <a:rPr lang="en-GB" sz="1600" b="1" i="1" dirty="0">
                <a:latin typeface="Century Gothic" pitchFamily="34" charset="0"/>
              </a:rPr>
              <a:t>. Die “</a:t>
            </a:r>
            <a:r>
              <a:rPr lang="en-GB" sz="1600" b="1" i="1" dirty="0" err="1">
                <a:latin typeface="Century Gothic" pitchFamily="34" charset="0"/>
              </a:rPr>
              <a:t>swaan</a:t>
            </a:r>
            <a:r>
              <a:rPr lang="en-GB" sz="1600" b="1" i="1" dirty="0">
                <a:latin typeface="Century Gothic" pitchFamily="34" charset="0"/>
              </a:rPr>
              <a:t>”, </a:t>
            </a:r>
            <a:r>
              <a:rPr lang="en-GB" sz="1600" b="1" i="1" dirty="0" err="1">
                <a:latin typeface="Century Gothic" pitchFamily="34" charset="0"/>
              </a:rPr>
              <a:t>sowel</a:t>
            </a:r>
            <a:r>
              <a:rPr lang="en-GB" sz="1600" b="1" i="1" dirty="0">
                <a:latin typeface="Century Gothic" pitchFamily="34" charset="0"/>
              </a:rPr>
              <a:t> as die </a:t>
            </a:r>
            <a:r>
              <a:rPr lang="en-GB" sz="1600" b="1" i="1" dirty="0" err="1">
                <a:latin typeface="Century Gothic" pitchFamily="34" charset="0"/>
              </a:rPr>
              <a:t>woord</a:t>
            </a:r>
            <a:r>
              <a:rPr lang="en-GB" sz="1600" b="1" i="1" dirty="0">
                <a:latin typeface="Century Gothic" pitchFamily="34" charset="0"/>
              </a:rPr>
              <a:t>, “</a:t>
            </a:r>
            <a:r>
              <a:rPr lang="en-GB" sz="1600" b="1" i="1" dirty="0" err="1">
                <a:latin typeface="Century Gothic" pitchFamily="34" charset="0"/>
              </a:rPr>
              <a:t>dubbelbeeld</a:t>
            </a:r>
            <a:r>
              <a:rPr lang="en-GB" sz="1600" b="1" i="1" dirty="0">
                <a:latin typeface="Century Gothic" pitchFamily="34" charset="0"/>
              </a:rPr>
              <a:t>”, </a:t>
            </a:r>
            <a:r>
              <a:rPr lang="en-GB" sz="1600" b="1" i="1" dirty="0" err="1">
                <a:latin typeface="Century Gothic" pitchFamily="34" charset="0"/>
              </a:rPr>
              <a:t>beklemtoon</a:t>
            </a:r>
            <a:r>
              <a:rPr lang="en-GB" sz="1600" b="1" i="1" dirty="0">
                <a:latin typeface="Century Gothic" pitchFamily="34" charset="0"/>
              </a:rPr>
              <a:t> die </a:t>
            </a:r>
            <a:r>
              <a:rPr lang="en-GB" sz="1600" b="1" i="1" dirty="0" err="1">
                <a:latin typeface="Century Gothic" pitchFamily="34" charset="0"/>
              </a:rPr>
              <a:t>teenstrydigheid</a:t>
            </a:r>
            <a:r>
              <a:rPr lang="en-GB" sz="1600" b="1" i="1" dirty="0">
                <a:latin typeface="Century Gothic" pitchFamily="34" charset="0"/>
              </a:rPr>
              <a:t> en </a:t>
            </a:r>
            <a:r>
              <a:rPr lang="en-GB" sz="1600" b="1" i="1" dirty="0" err="1">
                <a:latin typeface="Century Gothic" pitchFamily="34" charset="0"/>
              </a:rPr>
              <a:t>ook</a:t>
            </a:r>
            <a:r>
              <a:rPr lang="en-GB" sz="1600" b="1" i="1" dirty="0">
                <a:latin typeface="Century Gothic" pitchFamily="34" charset="0"/>
              </a:rPr>
              <a:t> die </a:t>
            </a:r>
            <a:r>
              <a:rPr lang="en-GB" sz="1600" b="1" i="1" dirty="0" err="1">
                <a:latin typeface="Century Gothic" pitchFamily="34" charset="0"/>
              </a:rPr>
              <a:t>tweespalt</a:t>
            </a:r>
            <a:r>
              <a:rPr lang="en-GB" sz="1600" b="1" i="1" dirty="0">
                <a:latin typeface="Century Gothic" pitchFamily="34" charset="0"/>
              </a:rPr>
              <a:t> </a:t>
            </a:r>
            <a:r>
              <a:rPr lang="en-GB" sz="1600" b="1" i="1" dirty="0" err="1">
                <a:latin typeface="Century Gothic" pitchFamily="34" charset="0"/>
              </a:rPr>
              <a:t>tussen</a:t>
            </a:r>
            <a:r>
              <a:rPr lang="en-GB" sz="1600" b="1" i="1" dirty="0">
                <a:latin typeface="Century Gothic" pitchFamily="34" charset="0"/>
              </a:rPr>
              <a:t> die man en die </a:t>
            </a:r>
            <a:r>
              <a:rPr lang="en-GB" sz="1600" b="1" i="1" dirty="0" err="1">
                <a:latin typeface="Century Gothic" pitchFamily="34" charset="0"/>
              </a:rPr>
              <a:t>vrou</a:t>
            </a:r>
            <a:r>
              <a:rPr lang="en-GB" sz="1600" b="1" i="1" dirty="0">
                <a:latin typeface="Century Gothic" pitchFamily="34" charset="0"/>
              </a:rPr>
              <a:t>. </a:t>
            </a:r>
            <a:r>
              <a:rPr lang="en-GB" sz="1600" b="1" i="1" dirty="0" err="1">
                <a:latin typeface="Century Gothic" pitchFamily="34" charset="0"/>
              </a:rPr>
              <a:t>Dit</a:t>
            </a:r>
            <a:r>
              <a:rPr lang="en-GB" sz="1600" b="1" i="1" dirty="0">
                <a:latin typeface="Century Gothic" pitchFamily="34" charset="0"/>
              </a:rPr>
              <a:t> </a:t>
            </a:r>
            <a:r>
              <a:rPr lang="en-GB" sz="1600" b="1" i="1" dirty="0" err="1">
                <a:latin typeface="Century Gothic" pitchFamily="34" charset="0"/>
              </a:rPr>
              <a:t>sal</a:t>
            </a:r>
            <a:r>
              <a:rPr lang="en-GB" sz="1600" b="1" i="1" dirty="0">
                <a:latin typeface="Century Gothic" pitchFamily="34" charset="0"/>
              </a:rPr>
              <a:t> (</a:t>
            </a:r>
            <a:r>
              <a:rPr lang="en-GB" sz="1600" b="1" i="1" dirty="0" err="1">
                <a:latin typeface="Century Gothic" pitchFamily="34" charset="0"/>
              </a:rPr>
              <a:t>ongelukkig</a:t>
            </a:r>
            <a:r>
              <a:rPr lang="en-GB" sz="1600" b="1" i="1" dirty="0">
                <a:latin typeface="Century Gothic" pitchFamily="34" charset="0"/>
              </a:rPr>
              <a:t>) </a:t>
            </a:r>
            <a:r>
              <a:rPr lang="en-GB" sz="1600" b="1" i="1" dirty="0" err="1">
                <a:latin typeface="Century Gothic" pitchFamily="34" charset="0"/>
              </a:rPr>
              <a:t>bly</a:t>
            </a:r>
            <a:r>
              <a:rPr lang="en-GB" sz="1600" b="1" i="1" dirty="0">
                <a:latin typeface="Century Gothic" pitchFamily="34" charset="0"/>
              </a:rPr>
              <a:t> </a:t>
            </a:r>
            <a:r>
              <a:rPr lang="en-GB" sz="1600" b="1" i="1" dirty="0" err="1">
                <a:latin typeface="Century Gothic" pitchFamily="34" charset="0"/>
              </a:rPr>
              <a:t>voortbestaan</a:t>
            </a:r>
            <a:r>
              <a:rPr lang="en-GB" sz="1600" b="1" i="1" dirty="0">
                <a:latin typeface="Century Gothic" pitchFamily="34" charset="0"/>
              </a:rPr>
              <a:t>.</a:t>
            </a:r>
            <a:endParaRPr lang="en-ZA" sz="1600" b="1" i="1" dirty="0"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84168" y="1537628"/>
            <a:ext cx="1440160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i="1" dirty="0" err="1" smtClean="0">
                <a:latin typeface="Century Gothic" pitchFamily="34" charset="0"/>
              </a:rPr>
              <a:t>Weerkaatsing</a:t>
            </a:r>
            <a:r>
              <a:rPr lang="en-GB" sz="1400" b="1" i="1" dirty="0" smtClean="0">
                <a:latin typeface="Century Gothic" pitchFamily="34" charset="0"/>
              </a:rPr>
              <a:t> </a:t>
            </a:r>
            <a:endParaRPr lang="en-ZA" sz="1400" i="1" dirty="0"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2789" y="5157192"/>
            <a:ext cx="5222609" cy="15696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i="1" dirty="0" smtClean="0">
                <a:latin typeface="Century Gothic" pitchFamily="34" charset="0"/>
              </a:rPr>
              <a:t>Die </a:t>
            </a:r>
            <a:r>
              <a:rPr lang="en-GB" sz="1600" b="1" i="1" dirty="0" err="1" smtClean="0">
                <a:latin typeface="Century Gothic" pitchFamily="34" charset="0"/>
              </a:rPr>
              <a:t>bundeltitel</a:t>
            </a:r>
            <a:r>
              <a:rPr lang="en-GB" sz="1600" b="1" i="1" dirty="0" smtClean="0">
                <a:latin typeface="Century Gothic" pitchFamily="34" charset="0"/>
              </a:rPr>
              <a:t> “</a:t>
            </a:r>
            <a:r>
              <a:rPr lang="en-GB" sz="1600" b="1" i="1" dirty="0" err="1" smtClean="0">
                <a:latin typeface="Century Gothic" pitchFamily="34" charset="0"/>
              </a:rPr>
              <a:t>Balans</a:t>
            </a:r>
            <a:r>
              <a:rPr lang="en-GB" sz="1600" b="1" i="1" dirty="0" smtClean="0">
                <a:latin typeface="Century Gothic" pitchFamily="34" charset="0"/>
              </a:rPr>
              <a:t>” </a:t>
            </a:r>
            <a:r>
              <a:rPr lang="en-GB" sz="1600" b="1" i="1" dirty="0" err="1" smtClean="0">
                <a:latin typeface="Century Gothic" pitchFamily="34" charset="0"/>
              </a:rPr>
              <a:t>kom</a:t>
            </a:r>
            <a:r>
              <a:rPr lang="en-GB" sz="1600" b="1" i="1" dirty="0" smtClean="0">
                <a:latin typeface="Century Gothic" pitchFamily="34" charset="0"/>
              </a:rPr>
              <a:t> </a:t>
            </a:r>
            <a:r>
              <a:rPr lang="en-GB" sz="1600" b="1" i="1" dirty="0" err="1" smtClean="0">
                <a:latin typeface="Century Gothic" pitchFamily="34" charset="0"/>
              </a:rPr>
              <a:t>ook</a:t>
            </a:r>
            <a:r>
              <a:rPr lang="en-GB" sz="1600" b="1" i="1" dirty="0" smtClean="0">
                <a:latin typeface="Century Gothic" pitchFamily="34" charset="0"/>
              </a:rPr>
              <a:t> </a:t>
            </a:r>
            <a:r>
              <a:rPr lang="en-GB" sz="1600" b="1" i="1" dirty="0" err="1" smtClean="0">
                <a:latin typeface="Century Gothic" pitchFamily="34" charset="0"/>
              </a:rPr>
              <a:t>voor</a:t>
            </a:r>
            <a:r>
              <a:rPr lang="en-GB" sz="1600" b="1" i="1" dirty="0" smtClean="0">
                <a:latin typeface="Century Gothic" pitchFamily="34" charset="0"/>
              </a:rPr>
              <a:t> in die </a:t>
            </a:r>
            <a:r>
              <a:rPr lang="en-GB" sz="1600" b="1" i="1" dirty="0" err="1" smtClean="0">
                <a:latin typeface="Century Gothic" pitchFamily="34" charset="0"/>
              </a:rPr>
              <a:t>gedig</a:t>
            </a:r>
            <a:r>
              <a:rPr lang="en-GB" sz="1600" b="1" i="1" dirty="0" smtClean="0">
                <a:latin typeface="Century Gothic" pitchFamily="34" charset="0"/>
              </a:rPr>
              <a:t> </a:t>
            </a:r>
            <a:r>
              <a:rPr lang="en-GB" sz="1600" b="1" i="1" dirty="0" err="1" smtClean="0">
                <a:latin typeface="Century Gothic" pitchFamily="34" charset="0"/>
              </a:rPr>
              <a:t>deur</a:t>
            </a:r>
            <a:r>
              <a:rPr lang="en-GB" sz="1600" b="1" i="1" dirty="0" smtClean="0">
                <a:latin typeface="Century Gothic" pitchFamily="34" charset="0"/>
              </a:rPr>
              <a:t> die </a:t>
            </a:r>
            <a:r>
              <a:rPr lang="en-GB" sz="1600" b="1" i="1" dirty="0" err="1" smtClean="0">
                <a:latin typeface="Century Gothic" pitchFamily="34" charset="0"/>
              </a:rPr>
              <a:t>woord</a:t>
            </a:r>
            <a:r>
              <a:rPr lang="en-GB" sz="1600" b="1" i="1" dirty="0" smtClean="0">
                <a:latin typeface="Century Gothic" pitchFamily="34" charset="0"/>
              </a:rPr>
              <a:t> ”</a:t>
            </a:r>
            <a:r>
              <a:rPr lang="en-GB" sz="1600" b="1" i="1" dirty="0" err="1" smtClean="0">
                <a:latin typeface="Century Gothic" pitchFamily="34" charset="0"/>
              </a:rPr>
              <a:t>ewewig</a:t>
            </a:r>
            <a:r>
              <a:rPr lang="en-GB" sz="1600" b="1" i="1" dirty="0" smtClean="0">
                <a:latin typeface="Century Gothic" pitchFamily="34" charset="0"/>
              </a:rPr>
              <a:t>”.</a:t>
            </a:r>
            <a:r>
              <a:rPr lang="en-GB" sz="1600" b="1" i="1" dirty="0" err="1" smtClean="0">
                <a:latin typeface="Century Gothic" pitchFamily="34" charset="0"/>
              </a:rPr>
              <a:t>Dit</a:t>
            </a:r>
            <a:r>
              <a:rPr lang="en-GB" sz="1600" b="1" i="1" dirty="0" smtClean="0">
                <a:latin typeface="Century Gothic" pitchFamily="34" charset="0"/>
              </a:rPr>
              <a:t> </a:t>
            </a:r>
            <a:r>
              <a:rPr lang="en-GB" sz="1600" b="1" i="1" dirty="0" err="1" smtClean="0">
                <a:latin typeface="Century Gothic" pitchFamily="34" charset="0"/>
              </a:rPr>
              <a:t>verwys</a:t>
            </a:r>
            <a:r>
              <a:rPr lang="en-GB" sz="1600" b="1" i="1" dirty="0" smtClean="0">
                <a:latin typeface="Century Gothic" pitchFamily="34" charset="0"/>
              </a:rPr>
              <a:t> </a:t>
            </a:r>
            <a:r>
              <a:rPr lang="en-GB" sz="1600" b="1" i="1" dirty="0" err="1" smtClean="0">
                <a:latin typeface="Century Gothic" pitchFamily="34" charset="0"/>
              </a:rPr>
              <a:t>ook</a:t>
            </a:r>
            <a:r>
              <a:rPr lang="en-GB" sz="1600" b="1" i="1" dirty="0" smtClean="0">
                <a:latin typeface="Century Gothic" pitchFamily="34" charset="0"/>
              </a:rPr>
              <a:t> </a:t>
            </a:r>
            <a:r>
              <a:rPr lang="en-GB" sz="1600" b="1" i="1" dirty="0" err="1" smtClean="0">
                <a:latin typeface="Century Gothic" pitchFamily="34" charset="0"/>
              </a:rPr>
              <a:t>na</a:t>
            </a:r>
            <a:r>
              <a:rPr lang="en-GB" sz="1600" b="1" i="1" dirty="0" smtClean="0">
                <a:latin typeface="Century Gothic" pitchFamily="34" charset="0"/>
              </a:rPr>
              <a:t> die </a:t>
            </a:r>
            <a:r>
              <a:rPr lang="en-GB" sz="1600" b="1" i="1" dirty="0" err="1" smtClean="0">
                <a:latin typeface="Century Gothic" pitchFamily="34" charset="0"/>
              </a:rPr>
              <a:t>soeke</a:t>
            </a:r>
            <a:r>
              <a:rPr lang="en-GB" sz="1600" b="1" i="1" dirty="0" smtClean="0">
                <a:latin typeface="Century Gothic" pitchFamily="34" charset="0"/>
              </a:rPr>
              <a:t> </a:t>
            </a:r>
            <a:r>
              <a:rPr lang="en-GB" sz="1600" b="1" i="1" dirty="0" err="1" smtClean="0">
                <a:latin typeface="Century Gothic" pitchFamily="34" charset="0"/>
              </a:rPr>
              <a:t>na</a:t>
            </a:r>
            <a:r>
              <a:rPr lang="en-GB" sz="1600" b="1" i="1" dirty="0" smtClean="0">
                <a:latin typeface="Century Gothic" pitchFamily="34" charset="0"/>
              </a:rPr>
              <a:t> </a:t>
            </a:r>
            <a:r>
              <a:rPr lang="en-GB" sz="1600" b="1" i="1" dirty="0" err="1" smtClean="0">
                <a:latin typeface="Century Gothic" pitchFamily="34" charset="0"/>
              </a:rPr>
              <a:t>balans</a:t>
            </a:r>
            <a:r>
              <a:rPr lang="en-GB" sz="1600" b="1" i="1" dirty="0" smtClean="0">
                <a:latin typeface="Century Gothic" pitchFamily="34" charset="0"/>
              </a:rPr>
              <a:t>, </a:t>
            </a:r>
            <a:r>
              <a:rPr lang="en-GB" sz="1600" b="1" i="1" dirty="0" err="1" smtClean="0">
                <a:latin typeface="Century Gothic" pitchFamily="34" charset="0"/>
              </a:rPr>
              <a:t>nie</a:t>
            </a:r>
            <a:r>
              <a:rPr lang="en-GB" sz="1600" b="1" i="1" dirty="0" smtClean="0">
                <a:latin typeface="Century Gothic" pitchFamily="34" charset="0"/>
              </a:rPr>
              <a:t> net </a:t>
            </a:r>
            <a:r>
              <a:rPr lang="en-GB" sz="1600" b="1" i="1" dirty="0" err="1" smtClean="0">
                <a:latin typeface="Century Gothic" pitchFamily="34" charset="0"/>
              </a:rPr>
              <a:t>tussen</a:t>
            </a:r>
            <a:r>
              <a:rPr lang="en-GB" sz="1600" b="1" i="1" dirty="0" smtClean="0">
                <a:latin typeface="Century Gothic" pitchFamily="34" charset="0"/>
              </a:rPr>
              <a:t> mans en </a:t>
            </a:r>
            <a:r>
              <a:rPr lang="en-GB" sz="1600" b="1" i="1" dirty="0" err="1" smtClean="0">
                <a:latin typeface="Century Gothic" pitchFamily="34" charset="0"/>
              </a:rPr>
              <a:t>vroue</a:t>
            </a:r>
            <a:r>
              <a:rPr lang="en-GB" sz="1600" b="1" i="1" dirty="0" smtClean="0">
                <a:latin typeface="Century Gothic" pitchFamily="34" charset="0"/>
              </a:rPr>
              <a:t> </a:t>
            </a:r>
            <a:r>
              <a:rPr lang="en-GB" sz="1600" b="1" i="1" dirty="0" err="1" smtClean="0">
                <a:latin typeface="Century Gothic" pitchFamily="34" charset="0"/>
              </a:rPr>
              <a:t>nie</a:t>
            </a:r>
            <a:r>
              <a:rPr lang="en-GB" sz="1600" b="1" i="1" dirty="0" smtClean="0">
                <a:latin typeface="Century Gothic" pitchFamily="34" charset="0"/>
              </a:rPr>
              <a:t> maar </a:t>
            </a:r>
            <a:r>
              <a:rPr lang="en-GB" sz="1600" b="1" i="1" dirty="0" err="1" smtClean="0">
                <a:latin typeface="Century Gothic" pitchFamily="34" charset="0"/>
              </a:rPr>
              <a:t>ook</a:t>
            </a:r>
            <a:r>
              <a:rPr lang="en-GB" sz="1600" b="1" i="1" dirty="0" smtClean="0">
                <a:latin typeface="Century Gothic" pitchFamily="34" charset="0"/>
              </a:rPr>
              <a:t> in </a:t>
            </a:r>
            <a:r>
              <a:rPr lang="en-GB" sz="1600" b="1" i="1" dirty="0" err="1" smtClean="0">
                <a:latin typeface="Century Gothic" pitchFamily="34" charset="0"/>
              </a:rPr>
              <a:t>mens</a:t>
            </a:r>
            <a:r>
              <a:rPr lang="en-GB" sz="1600" b="1" i="1" dirty="0" smtClean="0">
                <a:latin typeface="Century Gothic" pitchFamily="34" charset="0"/>
              </a:rPr>
              <a:t>, </a:t>
            </a:r>
            <a:r>
              <a:rPr lang="en-GB" sz="1600" b="1" i="1" dirty="0" err="1" smtClean="0">
                <a:latin typeface="Century Gothic" pitchFamily="34" charset="0"/>
              </a:rPr>
              <a:t>tussen</a:t>
            </a:r>
            <a:r>
              <a:rPr lang="en-GB" sz="1600" b="1" i="1" dirty="0" smtClean="0">
                <a:latin typeface="Century Gothic" pitchFamily="34" charset="0"/>
              </a:rPr>
              <a:t> die hoof en hart. Die </a:t>
            </a:r>
            <a:r>
              <a:rPr lang="en-GB" sz="1600" b="1" i="1" dirty="0" err="1" smtClean="0">
                <a:latin typeface="Century Gothic" pitchFamily="34" charset="0"/>
              </a:rPr>
              <a:t>mens</a:t>
            </a:r>
            <a:r>
              <a:rPr lang="en-GB" sz="1600" b="1" i="1" dirty="0" smtClean="0">
                <a:latin typeface="Century Gothic" pitchFamily="34" charset="0"/>
              </a:rPr>
              <a:t> is </a:t>
            </a:r>
            <a:r>
              <a:rPr lang="en-GB" sz="1600" b="1" i="1" dirty="0" err="1" smtClean="0">
                <a:latin typeface="Century Gothic" pitchFamily="34" charset="0"/>
              </a:rPr>
              <a:t>geneig</a:t>
            </a:r>
            <a:r>
              <a:rPr lang="en-GB" sz="1600" b="1" i="1" dirty="0" smtClean="0">
                <a:latin typeface="Century Gothic" pitchFamily="34" charset="0"/>
              </a:rPr>
              <a:t> </a:t>
            </a:r>
            <a:r>
              <a:rPr lang="en-GB" sz="1600" b="1" i="1" dirty="0" err="1" smtClean="0">
                <a:latin typeface="Century Gothic" pitchFamily="34" charset="0"/>
              </a:rPr>
              <a:t>om</a:t>
            </a:r>
            <a:r>
              <a:rPr lang="en-GB" sz="1600" b="1" i="1" dirty="0" smtClean="0">
                <a:latin typeface="Century Gothic" pitchFamily="34" charset="0"/>
              </a:rPr>
              <a:t> die </a:t>
            </a:r>
            <a:r>
              <a:rPr lang="en-GB" sz="1600" b="1" i="1" dirty="0" err="1" smtClean="0">
                <a:latin typeface="Century Gothic" pitchFamily="34" charset="0"/>
              </a:rPr>
              <a:t>balans</a:t>
            </a:r>
            <a:r>
              <a:rPr lang="en-GB" sz="1600" b="1" i="1" dirty="0" smtClean="0">
                <a:latin typeface="Century Gothic" pitchFamily="34" charset="0"/>
              </a:rPr>
              <a:t> </a:t>
            </a:r>
            <a:r>
              <a:rPr lang="en-GB" sz="1600" b="1" i="1" dirty="0" err="1" smtClean="0">
                <a:latin typeface="Century Gothic" pitchFamily="34" charset="0"/>
              </a:rPr>
              <a:t>te</a:t>
            </a:r>
            <a:r>
              <a:rPr lang="en-GB" sz="1600" b="1" i="1" dirty="0" smtClean="0">
                <a:latin typeface="Century Gothic" pitchFamily="34" charset="0"/>
              </a:rPr>
              <a:t> </a:t>
            </a:r>
            <a:r>
              <a:rPr lang="en-GB" sz="1600" b="1" i="1" dirty="0" err="1" smtClean="0">
                <a:latin typeface="Century Gothic" pitchFamily="34" charset="0"/>
              </a:rPr>
              <a:t>versteur</a:t>
            </a:r>
            <a:r>
              <a:rPr lang="en-GB" sz="1600" b="1" i="1" dirty="0" smtClean="0">
                <a:latin typeface="Century Gothic" pitchFamily="34" charset="0"/>
              </a:rPr>
              <a:t> in </a:t>
            </a:r>
            <a:r>
              <a:rPr lang="en-GB" sz="1600" b="1" i="1" dirty="0" err="1" smtClean="0">
                <a:latin typeface="Century Gothic" pitchFamily="34" charset="0"/>
              </a:rPr>
              <a:t>sy</a:t>
            </a:r>
            <a:r>
              <a:rPr lang="en-GB" sz="1600" b="1" i="1" dirty="0" smtClean="0">
                <a:latin typeface="Century Gothic" pitchFamily="34" charset="0"/>
              </a:rPr>
              <a:t> </a:t>
            </a:r>
            <a:r>
              <a:rPr lang="en-GB" sz="1600" b="1" i="1" dirty="0" err="1" smtClean="0">
                <a:latin typeface="Century Gothic" pitchFamily="34" charset="0"/>
              </a:rPr>
              <a:t>poging</a:t>
            </a:r>
            <a:r>
              <a:rPr lang="en-GB" sz="1600" b="1" i="1" dirty="0" smtClean="0">
                <a:latin typeface="Century Gothic" pitchFamily="34" charset="0"/>
              </a:rPr>
              <a:t> </a:t>
            </a:r>
            <a:r>
              <a:rPr lang="en-GB" sz="1600" b="1" i="1" dirty="0" err="1" smtClean="0">
                <a:latin typeface="Century Gothic" pitchFamily="34" charset="0"/>
              </a:rPr>
              <a:t>om</a:t>
            </a:r>
            <a:r>
              <a:rPr lang="en-GB" sz="1600" b="1" i="1" dirty="0" smtClean="0">
                <a:latin typeface="Century Gothic" pitchFamily="34" charset="0"/>
              </a:rPr>
              <a:t> </a:t>
            </a:r>
            <a:r>
              <a:rPr lang="en-GB" sz="1600" b="1" i="1" dirty="0" err="1" smtClean="0">
                <a:latin typeface="Century Gothic" pitchFamily="34" charset="0"/>
              </a:rPr>
              <a:t>iets</a:t>
            </a:r>
            <a:r>
              <a:rPr lang="en-GB" sz="1600" b="1" i="1" dirty="0" smtClean="0">
                <a:latin typeface="Century Gothic" pitchFamily="34" charset="0"/>
              </a:rPr>
              <a:t> in die </a:t>
            </a:r>
            <a:r>
              <a:rPr lang="en-GB" sz="1600" b="1" i="1" dirty="0" err="1" smtClean="0">
                <a:latin typeface="Century Gothic" pitchFamily="34" charset="0"/>
              </a:rPr>
              <a:t>lewe</a:t>
            </a:r>
            <a:r>
              <a:rPr lang="en-GB" sz="1600" b="1" i="1" dirty="0" smtClean="0">
                <a:latin typeface="Century Gothic" pitchFamily="34" charset="0"/>
              </a:rPr>
              <a:t> </a:t>
            </a:r>
            <a:r>
              <a:rPr lang="en-GB" sz="1600" b="1" i="1" dirty="0" err="1" smtClean="0">
                <a:latin typeface="Century Gothic" pitchFamily="34" charset="0"/>
              </a:rPr>
              <a:t>te</a:t>
            </a:r>
            <a:r>
              <a:rPr lang="en-GB" sz="1600" b="1" i="1" dirty="0" smtClean="0">
                <a:latin typeface="Century Gothic" pitchFamily="34" charset="0"/>
              </a:rPr>
              <a:t> </a:t>
            </a:r>
            <a:r>
              <a:rPr lang="en-GB" sz="1600" b="1" i="1" dirty="0" err="1" smtClean="0">
                <a:latin typeface="Century Gothic" pitchFamily="34" charset="0"/>
              </a:rPr>
              <a:t>bereik</a:t>
            </a:r>
            <a:r>
              <a:rPr lang="en-GB" sz="1600" b="1" i="1" dirty="0" smtClean="0">
                <a:latin typeface="Century Gothic" pitchFamily="34" charset="0"/>
              </a:rPr>
              <a:t>.</a:t>
            </a:r>
            <a:endParaRPr lang="en-ZA" sz="1600" b="1" i="1" dirty="0">
              <a:latin typeface="Century Gothic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691680" y="1537628"/>
            <a:ext cx="504056" cy="30777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Rounded Rectangle 10"/>
          <p:cNvSpPr/>
          <p:nvPr/>
        </p:nvSpPr>
        <p:spPr>
          <a:xfrm>
            <a:off x="353987" y="503569"/>
            <a:ext cx="2201789" cy="91106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4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Dui </a:t>
            </a:r>
            <a:r>
              <a:rPr lang="en-ZA" sz="14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aan</a:t>
            </a:r>
            <a:r>
              <a:rPr lang="en-ZA" sz="14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4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dat</a:t>
            </a:r>
            <a:r>
              <a:rPr lang="en-ZA" sz="14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die </a:t>
            </a:r>
            <a:r>
              <a:rPr lang="en-ZA" sz="14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skoonheid</a:t>
            </a:r>
            <a:r>
              <a:rPr lang="en-ZA" sz="14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/</a:t>
            </a:r>
            <a:r>
              <a:rPr lang="en-ZA" sz="14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mistieke</a:t>
            </a:r>
            <a:r>
              <a:rPr lang="en-ZA" sz="14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4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sal</a:t>
            </a:r>
            <a:r>
              <a:rPr lang="en-ZA" sz="14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4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bly</a:t>
            </a:r>
            <a:r>
              <a:rPr lang="en-ZA" sz="14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4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voortbestaan</a:t>
            </a:r>
            <a:endParaRPr lang="en-ZA" sz="1400" b="1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06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6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sz="4000" dirty="0" err="1" smtClean="0">
                <a:latin typeface="Century Gothic" pitchFamily="34" charset="0"/>
              </a:rPr>
              <a:t>Verstegniese</a:t>
            </a:r>
            <a:r>
              <a:rPr lang="en-US" sz="4000" dirty="0" smtClean="0">
                <a:latin typeface="Century Gothic" pitchFamily="34" charset="0"/>
              </a:rPr>
              <a:t> </a:t>
            </a:r>
            <a:r>
              <a:rPr lang="en-US" sz="4000" dirty="0" err="1" smtClean="0">
                <a:latin typeface="Century Gothic" pitchFamily="34" charset="0"/>
              </a:rPr>
              <a:t>aspekte</a:t>
            </a:r>
            <a:endParaRPr lang="en-ZA" sz="4000" dirty="0"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263691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sp>
        <p:nvSpPr>
          <p:cNvPr id="7" name="Rectangle 6"/>
          <p:cNvSpPr/>
          <p:nvPr/>
        </p:nvSpPr>
        <p:spPr>
          <a:xfrm>
            <a:off x="2286000" y="21363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ZA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124744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u="sng" dirty="0" smtClean="0">
                <a:latin typeface="Century Gothic" panose="020B0502020202020204" pitchFamily="34" charset="0"/>
              </a:rPr>
              <a:t>BEELDSPRAAK:</a:t>
            </a:r>
          </a:p>
          <a:p>
            <a:endParaRPr lang="en-ZA" sz="2000" b="1" u="sng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sz="1600" b="1" i="1" dirty="0" err="1" smtClean="0">
                <a:latin typeface="Century Gothic" panose="020B0502020202020204" pitchFamily="34" charset="0"/>
              </a:rPr>
              <a:t>Kollektiewe</a:t>
            </a:r>
            <a:r>
              <a:rPr lang="en-ZA" sz="1600" b="1" i="1" dirty="0" smtClean="0">
                <a:latin typeface="Century Gothic" panose="020B0502020202020204" pitchFamily="34" charset="0"/>
              </a:rPr>
              <a:t> </a:t>
            </a:r>
            <a:r>
              <a:rPr lang="en-ZA" sz="1600" b="1" i="1" dirty="0" err="1" smtClean="0">
                <a:latin typeface="Century Gothic" panose="020B0502020202020204" pitchFamily="34" charset="0"/>
              </a:rPr>
              <a:t>Lulliput</a:t>
            </a:r>
            <a:r>
              <a:rPr lang="en-ZA" sz="1600" b="1" i="1" dirty="0" smtClean="0">
                <a:latin typeface="Century Gothic" panose="020B0502020202020204" pitchFamily="34" charset="0"/>
              </a:rPr>
              <a:t> –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Metafoor</a:t>
            </a:r>
            <a:endParaRPr lang="en-ZA" sz="1600" b="1" dirty="0" smtClean="0">
              <a:latin typeface="Century Gothic" panose="020B0502020202020204" pitchFamily="34" charset="0"/>
            </a:endParaRPr>
          </a:p>
          <a:p>
            <a:r>
              <a:rPr lang="en-ZA" sz="1600" b="1" i="1" dirty="0">
                <a:latin typeface="Century Gothic" panose="020B0502020202020204" pitchFamily="34" charset="0"/>
              </a:rPr>
              <a:t> </a:t>
            </a:r>
            <a:r>
              <a:rPr lang="en-ZA" sz="1600" b="1" i="1" dirty="0" smtClean="0">
                <a:latin typeface="Century Gothic" panose="020B0502020202020204" pitchFamily="34" charset="0"/>
              </a:rPr>
              <a:t>                                        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Funksie</a:t>
            </a:r>
            <a:r>
              <a:rPr lang="en-ZA" sz="1600" b="1" dirty="0" smtClean="0">
                <a:latin typeface="Century Gothic" panose="020B0502020202020204" pitchFamily="34" charset="0"/>
              </a:rPr>
              <a:t>: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beklemtoon</a:t>
            </a:r>
            <a:r>
              <a:rPr lang="en-ZA" sz="1600" b="1" dirty="0" smtClean="0">
                <a:latin typeface="Century Gothic" panose="020B0502020202020204" pitchFamily="34" charset="0"/>
              </a:rPr>
              <a:t>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dat</a:t>
            </a:r>
            <a:r>
              <a:rPr lang="en-ZA" sz="1600" b="1" dirty="0" smtClean="0">
                <a:latin typeface="Century Gothic" panose="020B0502020202020204" pitchFamily="34" charset="0"/>
              </a:rPr>
              <a:t>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seun</a:t>
            </a:r>
            <a:r>
              <a:rPr lang="en-ZA" sz="1600" b="1" dirty="0" smtClean="0">
                <a:latin typeface="Century Gothic" panose="020B0502020202020204" pitchFamily="34" charset="0"/>
              </a:rPr>
              <a:t>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een</a:t>
            </a:r>
            <a:r>
              <a:rPr lang="en-ZA" sz="1600" b="1" dirty="0" smtClean="0">
                <a:latin typeface="Century Gothic" panose="020B0502020202020204" pitchFamily="34" charset="0"/>
              </a:rPr>
              <a:t> van die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massa</a:t>
            </a:r>
            <a:r>
              <a:rPr lang="en-ZA" sz="1600" b="1" dirty="0" smtClean="0">
                <a:latin typeface="Century Gothic" panose="020B0502020202020204" pitchFamily="34" charset="0"/>
              </a:rPr>
              <a:t>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kleinlikes</a:t>
            </a:r>
            <a:r>
              <a:rPr lang="en-ZA" sz="1600" b="1" dirty="0" smtClean="0">
                <a:latin typeface="Century Gothic" panose="020B0502020202020204" pitchFamily="34" charset="0"/>
              </a:rPr>
              <a:t>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gaan</a:t>
            </a:r>
            <a:r>
              <a:rPr lang="en-ZA" sz="1600" b="1" dirty="0" smtClean="0">
                <a:latin typeface="Century Gothic" panose="020B0502020202020204" pitchFamily="34" charset="0"/>
              </a:rPr>
              <a:t> </a:t>
            </a:r>
          </a:p>
          <a:p>
            <a:r>
              <a:rPr lang="en-ZA" sz="1600" b="1" dirty="0">
                <a:latin typeface="Century Gothic" panose="020B0502020202020204" pitchFamily="34" charset="0"/>
              </a:rPr>
              <a:t> </a:t>
            </a:r>
            <a:r>
              <a:rPr lang="en-ZA" sz="1600" b="1" dirty="0" smtClean="0">
                <a:latin typeface="Century Gothic" panose="020B0502020202020204" pitchFamily="34" charset="0"/>
              </a:rPr>
              <a:t>                                                        word.</a:t>
            </a:r>
          </a:p>
          <a:p>
            <a:endParaRPr lang="en-ZA" sz="1600" b="1" i="1" dirty="0">
              <a:latin typeface="Century Gothic" panose="020B0502020202020204" pitchFamily="34" charset="0"/>
            </a:endParaRPr>
          </a:p>
          <a:p>
            <a:r>
              <a:rPr lang="en-ZA" sz="2000" b="1" u="sng" dirty="0" smtClean="0">
                <a:latin typeface="Century Gothic" panose="020B0502020202020204" pitchFamily="34" charset="0"/>
              </a:rPr>
              <a:t>STYLFIGURE:</a:t>
            </a:r>
          </a:p>
          <a:p>
            <a:endParaRPr lang="en-ZA" sz="2000" b="1" u="sng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b="1" dirty="0" err="1" smtClean="0">
                <a:latin typeface="Century Gothic" panose="020B0502020202020204" pitchFamily="34" charset="0"/>
              </a:rPr>
              <a:t>Progressie</a:t>
            </a:r>
            <a:r>
              <a:rPr lang="en-ZA" sz="1600" b="1" i="1" dirty="0" smtClean="0">
                <a:latin typeface="Century Gothic" panose="020B0502020202020204" pitchFamily="34" charset="0"/>
              </a:rPr>
              <a:t>: - Twee </a:t>
            </a:r>
            <a:r>
              <a:rPr lang="en-ZA" sz="1600" b="1" i="1" dirty="0" err="1" smtClean="0">
                <a:latin typeface="Century Gothic" panose="020B0502020202020204" pitchFamily="34" charset="0"/>
              </a:rPr>
              <a:t>kleuters</a:t>
            </a:r>
            <a:r>
              <a:rPr lang="en-ZA" sz="1600" b="1" i="1" dirty="0" smtClean="0">
                <a:latin typeface="Century Gothic" panose="020B0502020202020204" pitchFamily="34" charset="0"/>
              </a:rPr>
              <a:t> – </a:t>
            </a:r>
            <a:r>
              <a:rPr lang="en-ZA" sz="1600" b="1" i="1" dirty="0" err="1" smtClean="0">
                <a:latin typeface="Century Gothic" panose="020B0502020202020204" pitchFamily="34" charset="0"/>
              </a:rPr>
              <a:t>seuntjie</a:t>
            </a:r>
            <a:r>
              <a:rPr lang="en-ZA" sz="1600" b="1" i="1" dirty="0" smtClean="0">
                <a:latin typeface="Century Gothic" panose="020B0502020202020204" pitchFamily="34" charset="0"/>
              </a:rPr>
              <a:t> en </a:t>
            </a:r>
            <a:r>
              <a:rPr lang="en-ZA" sz="1600" b="1" i="1" dirty="0" err="1" smtClean="0">
                <a:latin typeface="Century Gothic" panose="020B0502020202020204" pitchFamily="34" charset="0"/>
              </a:rPr>
              <a:t>dogtertjie</a:t>
            </a:r>
            <a:r>
              <a:rPr lang="en-ZA" sz="1600" b="1" i="1" dirty="0" smtClean="0">
                <a:latin typeface="Century Gothic" panose="020B0502020202020204" pitchFamily="34" charset="0"/>
              </a:rPr>
              <a:t> – </a:t>
            </a:r>
            <a:r>
              <a:rPr lang="en-ZA" sz="1600" b="1" i="1" dirty="0" err="1" smtClean="0">
                <a:latin typeface="Century Gothic" panose="020B0502020202020204" pitchFamily="34" charset="0"/>
              </a:rPr>
              <a:t>meneer</a:t>
            </a:r>
            <a:r>
              <a:rPr lang="en-ZA" sz="1600" b="1" i="1" dirty="0" smtClean="0">
                <a:latin typeface="Century Gothic" panose="020B0502020202020204" pitchFamily="34" charset="0"/>
              </a:rPr>
              <a:t> en </a:t>
            </a:r>
            <a:r>
              <a:rPr lang="en-ZA" sz="1600" b="1" i="1" dirty="0" err="1" smtClean="0">
                <a:latin typeface="Century Gothic" panose="020B0502020202020204" pitchFamily="34" charset="0"/>
              </a:rPr>
              <a:t>mevrou</a:t>
            </a:r>
            <a:r>
              <a:rPr lang="en-ZA" sz="1600" b="1" i="1" dirty="0" smtClean="0">
                <a:latin typeface="Century Gothic" panose="020B0502020202020204" pitchFamily="34" charset="0"/>
              </a:rPr>
              <a:t> </a:t>
            </a:r>
          </a:p>
          <a:p>
            <a:r>
              <a:rPr lang="en-ZA" sz="1600" b="1" i="1" dirty="0">
                <a:latin typeface="Century Gothic" panose="020B0502020202020204" pitchFamily="34" charset="0"/>
              </a:rPr>
              <a:t> </a:t>
            </a:r>
            <a:r>
              <a:rPr lang="en-ZA" sz="1600" b="1" i="1" dirty="0" smtClean="0">
                <a:latin typeface="Century Gothic" panose="020B0502020202020204" pitchFamily="34" charset="0"/>
              </a:rPr>
              <a:t>                        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Funksie</a:t>
            </a:r>
            <a:r>
              <a:rPr lang="en-ZA" sz="1600" b="1" dirty="0" smtClean="0">
                <a:latin typeface="Century Gothic" panose="020B0502020202020204" pitchFamily="34" charset="0"/>
              </a:rPr>
              <a:t>: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Sluit</a:t>
            </a:r>
            <a:r>
              <a:rPr lang="en-ZA" sz="1600" b="1" dirty="0" smtClean="0">
                <a:latin typeface="Century Gothic" panose="020B0502020202020204" pitchFamily="34" charset="0"/>
              </a:rPr>
              <a:t>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aan</a:t>
            </a:r>
            <a:r>
              <a:rPr lang="en-ZA" sz="1600" b="1" dirty="0" smtClean="0">
                <a:latin typeface="Century Gothic" panose="020B0502020202020204" pitchFamily="34" charset="0"/>
              </a:rPr>
              <a:t> by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tema</a:t>
            </a:r>
            <a:r>
              <a:rPr lang="en-ZA" sz="1600" b="1" dirty="0" smtClean="0">
                <a:latin typeface="Century Gothic" panose="020B0502020202020204" pitchFamily="34" charset="0"/>
              </a:rPr>
              <a:t>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nl</a:t>
            </a:r>
            <a:r>
              <a:rPr lang="en-ZA" sz="1600" b="1" dirty="0" smtClean="0">
                <a:latin typeface="Century Gothic" panose="020B0502020202020204" pitchFamily="34" charset="0"/>
              </a:rPr>
              <a:t>.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Soos</a:t>
            </a:r>
            <a:r>
              <a:rPr lang="en-ZA" sz="1600" b="1" dirty="0" smtClean="0">
                <a:latin typeface="Century Gothic" panose="020B0502020202020204" pitchFamily="34" charset="0"/>
              </a:rPr>
              <a:t>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wat</a:t>
            </a:r>
            <a:r>
              <a:rPr lang="en-ZA" sz="1600" b="1" dirty="0" smtClean="0">
                <a:latin typeface="Century Gothic" panose="020B0502020202020204" pitchFamily="34" charset="0"/>
              </a:rPr>
              <a:t> die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kinders</a:t>
            </a:r>
            <a:r>
              <a:rPr lang="en-ZA" sz="1600" b="1" dirty="0" smtClean="0">
                <a:latin typeface="Century Gothic" panose="020B0502020202020204" pitchFamily="34" charset="0"/>
              </a:rPr>
              <a:t>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grootword</a:t>
            </a:r>
            <a:r>
              <a:rPr lang="en-ZA" sz="1600" b="1" dirty="0" smtClean="0">
                <a:latin typeface="Century Gothic" panose="020B0502020202020204" pitchFamily="34" charset="0"/>
              </a:rPr>
              <a:t>,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verloor</a:t>
            </a:r>
            <a:endParaRPr lang="en-ZA" sz="1600" b="1" dirty="0" smtClean="0">
              <a:latin typeface="Century Gothic" panose="020B0502020202020204" pitchFamily="34" charset="0"/>
            </a:endParaRPr>
          </a:p>
          <a:p>
            <a:r>
              <a:rPr lang="en-ZA" sz="1600" b="1" dirty="0">
                <a:latin typeface="Century Gothic" panose="020B0502020202020204" pitchFamily="34" charset="0"/>
              </a:rPr>
              <a:t> </a:t>
            </a:r>
            <a:r>
              <a:rPr lang="en-ZA" sz="1600" b="1" dirty="0" smtClean="0">
                <a:latin typeface="Century Gothic" panose="020B0502020202020204" pitchFamily="34" charset="0"/>
              </a:rPr>
              <a:t>                                       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hulle</a:t>
            </a:r>
            <a:r>
              <a:rPr lang="en-ZA" sz="1600" b="1" dirty="0" smtClean="0">
                <a:latin typeface="Century Gothic" panose="020B0502020202020204" pitchFamily="34" charset="0"/>
              </a:rPr>
              <a:t> die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vermoë</a:t>
            </a:r>
            <a:r>
              <a:rPr lang="en-ZA" sz="1600" b="1" dirty="0" smtClean="0">
                <a:latin typeface="Century Gothic" panose="020B0502020202020204" pitchFamily="34" charset="0"/>
              </a:rPr>
              <a:t>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om</a:t>
            </a:r>
            <a:r>
              <a:rPr lang="en-ZA" sz="1600" b="1" dirty="0" smtClean="0">
                <a:latin typeface="Century Gothic" panose="020B0502020202020204" pitchFamily="34" charset="0"/>
              </a:rPr>
              <a:t>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verwondering</a:t>
            </a:r>
            <a:r>
              <a:rPr lang="en-ZA" sz="1600" b="1" dirty="0" smtClean="0">
                <a:latin typeface="Century Gothic" panose="020B0502020202020204" pitchFamily="34" charset="0"/>
              </a:rPr>
              <a:t>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te</a:t>
            </a:r>
            <a:r>
              <a:rPr lang="en-ZA" sz="1600" b="1" dirty="0" smtClean="0">
                <a:latin typeface="Century Gothic" panose="020B0502020202020204" pitchFamily="34" charset="0"/>
              </a:rPr>
              <a:t>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ervaar</a:t>
            </a:r>
            <a:r>
              <a:rPr lang="en-ZA" sz="1600" b="1" dirty="0" smtClean="0">
                <a:latin typeface="Century Gothic" panose="020B0502020202020204" pitchFamily="34" charset="0"/>
              </a:rPr>
              <a:t>,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asook</a:t>
            </a:r>
            <a:r>
              <a:rPr lang="en-ZA" sz="1600" b="1" dirty="0" smtClean="0">
                <a:latin typeface="Century Gothic" panose="020B0502020202020204" pitchFamily="34" charset="0"/>
              </a:rPr>
              <a:t>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hulle</a:t>
            </a:r>
            <a:endParaRPr lang="en-ZA" sz="1600" b="1" dirty="0" smtClean="0">
              <a:latin typeface="Century Gothic" panose="020B0502020202020204" pitchFamily="34" charset="0"/>
            </a:endParaRPr>
          </a:p>
          <a:p>
            <a:r>
              <a:rPr lang="en-ZA" sz="1600" b="1" dirty="0">
                <a:latin typeface="Century Gothic" panose="020B0502020202020204" pitchFamily="34" charset="0"/>
              </a:rPr>
              <a:t> </a:t>
            </a:r>
            <a:r>
              <a:rPr lang="en-ZA" sz="1600" b="1" dirty="0" smtClean="0">
                <a:latin typeface="Century Gothic" panose="020B0502020202020204" pitchFamily="34" charset="0"/>
              </a:rPr>
              <a:t>                                       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balans</a:t>
            </a:r>
            <a:r>
              <a:rPr lang="en-ZA" sz="1600" b="1" dirty="0" smtClean="0">
                <a:latin typeface="Century Gothic" panose="020B0502020202020204" pitchFamily="34" charset="0"/>
              </a:rPr>
              <a:t> met die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natuur</a:t>
            </a:r>
            <a:r>
              <a:rPr lang="en-ZA" sz="1600" b="1" dirty="0" smtClean="0">
                <a:latin typeface="Century Gothic" panose="020B0502020202020204" pitchFamily="34" charset="0"/>
              </a:rPr>
              <a:t>,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mekaar</a:t>
            </a:r>
            <a:r>
              <a:rPr lang="en-ZA" sz="1600" b="1" dirty="0" smtClean="0">
                <a:latin typeface="Century Gothic" panose="020B0502020202020204" pitchFamily="34" charset="0"/>
              </a:rPr>
              <a:t> en in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hulself</a:t>
            </a:r>
            <a:r>
              <a:rPr lang="en-ZA" sz="1600" b="1" dirty="0" smtClean="0">
                <a:latin typeface="Century Gothic" panose="020B0502020202020204" pitchFamily="34" charset="0"/>
              </a:rPr>
              <a:t>.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Albei</a:t>
            </a:r>
            <a:r>
              <a:rPr lang="en-ZA" sz="1600" b="1" dirty="0" smtClean="0">
                <a:latin typeface="Century Gothic" panose="020B0502020202020204" pitchFamily="34" charset="0"/>
              </a:rPr>
              <a:t> word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lede</a:t>
            </a:r>
            <a:r>
              <a:rPr lang="en-ZA" sz="1600" b="1" dirty="0" smtClean="0">
                <a:latin typeface="Century Gothic" panose="020B0502020202020204" pitchFamily="34" charset="0"/>
              </a:rPr>
              <a:t> </a:t>
            </a:r>
          </a:p>
          <a:p>
            <a:r>
              <a:rPr lang="en-ZA" sz="1600" b="1" dirty="0">
                <a:latin typeface="Century Gothic" panose="020B0502020202020204" pitchFamily="34" charset="0"/>
              </a:rPr>
              <a:t> </a:t>
            </a:r>
            <a:r>
              <a:rPr lang="en-ZA" sz="1600" b="1" dirty="0" smtClean="0">
                <a:latin typeface="Century Gothic" panose="020B0502020202020204" pitchFamily="34" charset="0"/>
              </a:rPr>
              <a:t>                                        van die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verbeeldinglose</a:t>
            </a:r>
            <a:r>
              <a:rPr lang="en-ZA" sz="1600" b="1" dirty="0" smtClean="0">
                <a:latin typeface="Century Gothic" panose="020B0502020202020204" pitchFamily="34" charset="0"/>
              </a:rPr>
              <a:t> establishment.</a:t>
            </a:r>
          </a:p>
          <a:p>
            <a:r>
              <a:rPr lang="en-ZA" sz="1600" b="1" dirty="0">
                <a:latin typeface="Century Gothic" panose="020B0502020202020204" pitchFamily="34" charset="0"/>
              </a:rPr>
              <a:t> </a:t>
            </a:r>
            <a:r>
              <a:rPr lang="en-ZA" sz="1600" b="1" dirty="0" smtClean="0">
                <a:latin typeface="Century Gothic" panose="020B0502020202020204" pitchFamily="34" charset="0"/>
              </a:rPr>
              <a:t>                        - </a:t>
            </a:r>
            <a:r>
              <a:rPr lang="en-ZA" sz="1600" b="1" i="1" dirty="0" err="1" smtClean="0">
                <a:latin typeface="Century Gothic" panose="020B0502020202020204" pitchFamily="34" charset="0"/>
              </a:rPr>
              <a:t>skopfiets</a:t>
            </a:r>
            <a:r>
              <a:rPr lang="en-ZA" sz="1600" b="1" i="1" dirty="0" smtClean="0">
                <a:latin typeface="Century Gothic" panose="020B0502020202020204" pitchFamily="34" charset="0"/>
              </a:rPr>
              <a:t> – </a:t>
            </a:r>
            <a:r>
              <a:rPr lang="en-ZA" sz="1600" b="1" i="1" dirty="0" err="1" smtClean="0">
                <a:latin typeface="Century Gothic" panose="020B0502020202020204" pitchFamily="34" charset="0"/>
              </a:rPr>
              <a:t>trapfiets</a:t>
            </a:r>
            <a:r>
              <a:rPr lang="en-ZA" sz="1600" b="1" i="1" dirty="0" smtClean="0">
                <a:latin typeface="Century Gothic" panose="020B0502020202020204" pitchFamily="34" charset="0"/>
              </a:rPr>
              <a:t> – </a:t>
            </a:r>
            <a:r>
              <a:rPr lang="en-ZA" sz="1600" b="1" i="1" dirty="0" err="1" smtClean="0">
                <a:latin typeface="Century Gothic" panose="020B0502020202020204" pitchFamily="34" charset="0"/>
              </a:rPr>
              <a:t>bromfiets</a:t>
            </a:r>
            <a:r>
              <a:rPr lang="en-ZA" sz="1600" b="1" i="1" dirty="0" smtClean="0">
                <a:latin typeface="Century Gothic" panose="020B0502020202020204" pitchFamily="34" charset="0"/>
              </a:rPr>
              <a:t> – motor</a:t>
            </a:r>
          </a:p>
          <a:p>
            <a:r>
              <a:rPr lang="en-ZA" sz="1600" b="1" i="1" dirty="0">
                <a:latin typeface="Century Gothic" panose="020B0502020202020204" pitchFamily="34" charset="0"/>
              </a:rPr>
              <a:t> </a:t>
            </a:r>
            <a:r>
              <a:rPr lang="en-ZA" sz="1600" b="1" i="1" dirty="0" smtClean="0">
                <a:latin typeface="Century Gothic" panose="020B0502020202020204" pitchFamily="34" charset="0"/>
              </a:rPr>
              <a:t>                          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Funksie</a:t>
            </a:r>
            <a:r>
              <a:rPr lang="en-ZA" sz="1600" b="1" dirty="0" smtClean="0">
                <a:latin typeface="Century Gothic" panose="020B0502020202020204" pitchFamily="34" charset="0"/>
              </a:rPr>
              <a:t>: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Vorm</a:t>
            </a:r>
            <a:r>
              <a:rPr lang="en-ZA" sz="1600" b="1" dirty="0" smtClean="0">
                <a:latin typeface="Century Gothic" panose="020B0502020202020204" pitchFamily="34" charset="0"/>
              </a:rPr>
              <a:t> parallel met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seuntjie</a:t>
            </a:r>
            <a:r>
              <a:rPr lang="en-ZA" sz="1600" b="1" dirty="0" smtClean="0">
                <a:latin typeface="Century Gothic" panose="020B0502020202020204" pitchFamily="34" charset="0"/>
              </a:rPr>
              <a:t> se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grootwordproses</a:t>
            </a:r>
            <a:r>
              <a:rPr lang="en-ZA" sz="1600" b="1" dirty="0" smtClean="0">
                <a:latin typeface="Century Gothic" panose="020B0502020202020204" pitchFamily="34" charset="0"/>
              </a:rPr>
              <a:t>.</a:t>
            </a:r>
          </a:p>
          <a:p>
            <a:endParaRPr lang="en-ZA" sz="1600" b="1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b="1" dirty="0" err="1" smtClean="0">
                <a:latin typeface="Century Gothic" panose="020B0502020202020204" pitchFamily="34" charset="0"/>
              </a:rPr>
              <a:t>Kontras</a:t>
            </a:r>
            <a:r>
              <a:rPr lang="en-ZA" sz="1600" b="1" dirty="0" smtClean="0">
                <a:latin typeface="Century Gothic" panose="020B0502020202020204" pitchFamily="34" charset="0"/>
              </a:rPr>
              <a:t>: </a:t>
            </a:r>
            <a:r>
              <a:rPr lang="en-ZA" sz="1600" b="1" i="1" dirty="0" smtClean="0">
                <a:latin typeface="Century Gothic" panose="020B0502020202020204" pitchFamily="34" charset="0"/>
              </a:rPr>
              <a:t>En </a:t>
            </a:r>
            <a:r>
              <a:rPr lang="en-ZA" sz="1600" b="1" i="1" dirty="0" err="1" smtClean="0">
                <a:latin typeface="Century Gothic" panose="020B0502020202020204" pitchFamily="34" charset="0"/>
              </a:rPr>
              <a:t>sy</a:t>
            </a:r>
            <a:r>
              <a:rPr lang="en-ZA" sz="1600" b="1" i="1" dirty="0" smtClean="0">
                <a:latin typeface="Century Gothic" panose="020B0502020202020204" pitchFamily="34" charset="0"/>
              </a:rPr>
              <a:t> ‘n </a:t>
            </a:r>
            <a:r>
              <a:rPr lang="en-ZA" sz="1600" b="1" i="1" dirty="0" err="1" smtClean="0">
                <a:latin typeface="Century Gothic" panose="020B0502020202020204" pitchFamily="34" charset="0"/>
              </a:rPr>
              <a:t>druk</a:t>
            </a:r>
            <a:r>
              <a:rPr lang="en-ZA" sz="1600" b="1" i="1" dirty="0" smtClean="0">
                <a:latin typeface="Century Gothic" panose="020B0502020202020204" pitchFamily="34" charset="0"/>
              </a:rPr>
              <a:t> </a:t>
            </a:r>
            <a:r>
              <a:rPr lang="en-ZA" sz="1600" b="1" i="1" dirty="0" err="1" smtClean="0">
                <a:latin typeface="Century Gothic" panose="020B0502020202020204" pitchFamily="34" charset="0"/>
              </a:rPr>
              <a:t>slagvaardige</a:t>
            </a:r>
            <a:r>
              <a:rPr lang="en-ZA" sz="1600" b="1" i="1" dirty="0" smtClean="0">
                <a:latin typeface="Century Gothic" panose="020B0502020202020204" pitchFamily="34" charset="0"/>
              </a:rPr>
              <a:t> </a:t>
            </a:r>
            <a:r>
              <a:rPr lang="en-ZA" sz="1600" b="1" i="1" dirty="0" err="1" smtClean="0">
                <a:latin typeface="Century Gothic" panose="020B0502020202020204" pitchFamily="34" charset="0"/>
              </a:rPr>
              <a:t>vrou</a:t>
            </a:r>
            <a:r>
              <a:rPr lang="en-ZA" sz="1600" b="1" i="1" dirty="0" smtClean="0">
                <a:latin typeface="Century Gothic" panose="020B0502020202020204" pitchFamily="34" charset="0"/>
              </a:rPr>
              <a:t> met ‘n allure van </a:t>
            </a:r>
            <a:r>
              <a:rPr lang="en-ZA" sz="1600" b="1" i="1" dirty="0" err="1" smtClean="0">
                <a:latin typeface="Century Gothic" panose="020B0502020202020204" pitchFamily="34" charset="0"/>
              </a:rPr>
              <a:t>dit</a:t>
            </a:r>
            <a:r>
              <a:rPr lang="en-ZA" sz="1600" b="1" i="1" dirty="0" smtClean="0">
                <a:latin typeface="Century Gothic" panose="020B0502020202020204" pitchFamily="34" charset="0"/>
              </a:rPr>
              <a:t>-is-</a:t>
            </a:r>
            <a:r>
              <a:rPr lang="en-ZA" sz="1600" b="1" i="1" dirty="0" err="1" smtClean="0">
                <a:latin typeface="Century Gothic" panose="020B0502020202020204" pitchFamily="34" charset="0"/>
              </a:rPr>
              <a:t>soos</a:t>
            </a:r>
            <a:r>
              <a:rPr lang="en-ZA" sz="1600" b="1" i="1" dirty="0" smtClean="0">
                <a:latin typeface="Century Gothic" panose="020B0502020202020204" pitchFamily="34" charset="0"/>
              </a:rPr>
              <a:t>-</a:t>
            </a:r>
            <a:r>
              <a:rPr lang="en-ZA" sz="1600" b="1" i="1" dirty="0" err="1" smtClean="0">
                <a:latin typeface="Century Gothic" panose="020B0502020202020204" pitchFamily="34" charset="0"/>
              </a:rPr>
              <a:t>dit</a:t>
            </a:r>
            <a:r>
              <a:rPr lang="en-ZA" sz="1600" b="1" i="1" dirty="0" smtClean="0">
                <a:latin typeface="Century Gothic" panose="020B0502020202020204" pitchFamily="34" charset="0"/>
              </a:rPr>
              <a:t>-is @</a:t>
            </a:r>
          </a:p>
          <a:p>
            <a:r>
              <a:rPr lang="en-ZA" sz="1600" b="1" i="1" dirty="0">
                <a:latin typeface="Century Gothic" panose="020B0502020202020204" pitchFamily="34" charset="0"/>
              </a:rPr>
              <a:t> </a:t>
            </a:r>
            <a:r>
              <a:rPr lang="en-ZA" sz="1600" b="1" i="1" dirty="0" smtClean="0">
                <a:latin typeface="Century Gothic" panose="020B0502020202020204" pitchFamily="34" charset="0"/>
              </a:rPr>
              <a:t>                   Maar </a:t>
            </a:r>
            <a:r>
              <a:rPr lang="en-ZA" sz="1600" b="1" i="1" dirty="0" err="1" smtClean="0">
                <a:latin typeface="Century Gothic" panose="020B0502020202020204" pitchFamily="34" charset="0"/>
              </a:rPr>
              <a:t>sy</a:t>
            </a:r>
            <a:r>
              <a:rPr lang="en-ZA" sz="1600" b="1" i="1" dirty="0" smtClean="0">
                <a:latin typeface="Century Gothic" panose="020B0502020202020204" pitchFamily="34" charset="0"/>
              </a:rPr>
              <a:t> </a:t>
            </a:r>
            <a:r>
              <a:rPr lang="en-ZA" sz="1600" b="1" i="1" dirty="0" err="1" smtClean="0">
                <a:latin typeface="Century Gothic" panose="020B0502020202020204" pitchFamily="34" charset="0"/>
              </a:rPr>
              <a:t>sien</a:t>
            </a:r>
            <a:r>
              <a:rPr lang="en-ZA" sz="1600" b="1" i="1" dirty="0" smtClean="0">
                <a:latin typeface="Century Gothic" panose="020B0502020202020204" pitchFamily="34" charset="0"/>
              </a:rPr>
              <a:t> </a:t>
            </a:r>
            <a:r>
              <a:rPr lang="en-ZA" sz="1600" b="1" i="1" dirty="0" err="1" smtClean="0">
                <a:latin typeface="Century Gothic" panose="020B0502020202020204" pitchFamily="34" charset="0"/>
              </a:rPr>
              <a:t>webbe</a:t>
            </a:r>
            <a:r>
              <a:rPr lang="en-ZA" sz="1600" b="1" i="1" dirty="0" smtClean="0">
                <a:latin typeface="Century Gothic" panose="020B0502020202020204" pitchFamily="34" charset="0"/>
              </a:rPr>
              <a:t> </a:t>
            </a:r>
            <a:r>
              <a:rPr lang="en-ZA" sz="1600" b="1" i="1" dirty="0" err="1" smtClean="0">
                <a:latin typeface="Century Gothic" panose="020B0502020202020204" pitchFamily="34" charset="0"/>
              </a:rPr>
              <a:t>onderwater</a:t>
            </a:r>
            <a:r>
              <a:rPr lang="en-ZA" sz="1600" b="1" i="1" dirty="0" smtClean="0">
                <a:latin typeface="Century Gothic" panose="020B0502020202020204" pitchFamily="34" charset="0"/>
              </a:rPr>
              <a:t> </a:t>
            </a:r>
            <a:r>
              <a:rPr lang="en-ZA" sz="1600" b="1" i="1" dirty="0" err="1" smtClean="0">
                <a:latin typeface="Century Gothic" panose="020B0502020202020204" pitchFamily="34" charset="0"/>
              </a:rPr>
              <a:t>roer</a:t>
            </a:r>
            <a:r>
              <a:rPr lang="en-ZA" sz="1600" b="1" i="1" dirty="0" smtClean="0">
                <a:latin typeface="Century Gothic" panose="020B0502020202020204" pitchFamily="34" charset="0"/>
              </a:rPr>
              <a:t>.</a:t>
            </a:r>
          </a:p>
          <a:p>
            <a:r>
              <a:rPr lang="en-ZA" sz="1600" b="1" i="1" dirty="0">
                <a:latin typeface="Century Gothic" panose="020B0502020202020204" pitchFamily="34" charset="0"/>
              </a:rPr>
              <a:t> </a:t>
            </a:r>
            <a:r>
              <a:rPr lang="en-ZA" sz="1600" b="1" i="1" dirty="0" smtClean="0">
                <a:latin typeface="Century Gothic" panose="020B0502020202020204" pitchFamily="34" charset="0"/>
              </a:rPr>
              <a:t>                  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Funksie</a:t>
            </a:r>
            <a:r>
              <a:rPr lang="en-ZA" sz="1600" b="1" dirty="0" smtClean="0">
                <a:latin typeface="Century Gothic" panose="020B0502020202020204" pitchFamily="34" charset="0"/>
              </a:rPr>
              <a:t> :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Beklemtoon</a:t>
            </a:r>
            <a:r>
              <a:rPr lang="en-ZA" sz="1600" b="1" dirty="0" smtClean="0">
                <a:latin typeface="Century Gothic" panose="020B0502020202020204" pitchFamily="34" charset="0"/>
              </a:rPr>
              <a:t> die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verloor</a:t>
            </a:r>
            <a:r>
              <a:rPr lang="en-ZA" sz="1600" b="1" dirty="0" smtClean="0">
                <a:latin typeface="Century Gothic" panose="020B0502020202020204" pitchFamily="34" charset="0"/>
              </a:rPr>
              <a:t> van die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verwondering</a:t>
            </a:r>
            <a:r>
              <a:rPr lang="en-ZA" sz="1600" b="1" dirty="0" smtClean="0">
                <a:latin typeface="Century Gothic" panose="020B0502020202020204" pitchFamily="34" charset="0"/>
              </a:rPr>
              <a:t> en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onskuld</a:t>
            </a:r>
            <a:endParaRPr lang="en-ZA" sz="1600" b="1" dirty="0" smtClean="0">
              <a:latin typeface="Century Gothic" panose="020B0502020202020204" pitchFamily="34" charset="0"/>
            </a:endParaRPr>
          </a:p>
          <a:p>
            <a:endParaRPr lang="en-ZA" sz="1600" b="1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b="1" dirty="0" err="1" smtClean="0">
                <a:latin typeface="Century Gothic" panose="020B0502020202020204" pitchFamily="34" charset="0"/>
              </a:rPr>
              <a:t>Klanknabootsing</a:t>
            </a:r>
            <a:r>
              <a:rPr lang="en-ZA" sz="1600" b="1" dirty="0" smtClean="0">
                <a:latin typeface="Century Gothic" panose="020B0502020202020204" pitchFamily="34" charset="0"/>
              </a:rPr>
              <a:t>: </a:t>
            </a:r>
            <a:r>
              <a:rPr lang="en-ZA" sz="1600" b="1" i="1" dirty="0" err="1" smtClean="0">
                <a:latin typeface="Century Gothic" panose="020B0502020202020204" pitchFamily="34" charset="0"/>
              </a:rPr>
              <a:t>druis</a:t>
            </a:r>
            <a:endParaRPr lang="en-ZA" sz="1600" b="1" i="1" dirty="0" smtClean="0">
              <a:latin typeface="Century Gothic" panose="020B0502020202020204" pitchFamily="34" charset="0"/>
            </a:endParaRPr>
          </a:p>
          <a:p>
            <a:r>
              <a:rPr lang="en-ZA" sz="1600" b="1" i="1" dirty="0">
                <a:latin typeface="Century Gothic" panose="020B0502020202020204" pitchFamily="34" charset="0"/>
              </a:rPr>
              <a:t> </a:t>
            </a:r>
            <a:r>
              <a:rPr lang="en-ZA" sz="1600" b="1" i="1" dirty="0" smtClean="0">
                <a:latin typeface="Century Gothic" panose="020B0502020202020204" pitchFamily="34" charset="0"/>
              </a:rPr>
              <a:t>                                  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Funksie</a:t>
            </a:r>
            <a:r>
              <a:rPr lang="en-ZA" sz="1600" b="1" dirty="0" smtClean="0">
                <a:latin typeface="Century Gothic" panose="020B0502020202020204" pitchFamily="34" charset="0"/>
              </a:rPr>
              <a:t>: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om</a:t>
            </a:r>
            <a:r>
              <a:rPr lang="en-ZA" sz="1600" b="1" dirty="0" smtClean="0">
                <a:latin typeface="Century Gothic" panose="020B0502020202020204" pitchFamily="34" charset="0"/>
              </a:rPr>
              <a:t> die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stadsgeraas</a:t>
            </a:r>
            <a:r>
              <a:rPr lang="en-ZA" sz="1600" b="1" dirty="0" smtClean="0">
                <a:latin typeface="Century Gothic" panose="020B0502020202020204" pitchFamily="34" charset="0"/>
              </a:rPr>
              <a:t>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ouditief</a:t>
            </a:r>
            <a:r>
              <a:rPr lang="en-ZA" sz="1600" b="1" dirty="0" smtClean="0">
                <a:latin typeface="Century Gothic" panose="020B0502020202020204" pitchFamily="34" charset="0"/>
              </a:rPr>
              <a:t>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te</a:t>
            </a:r>
            <a:r>
              <a:rPr lang="en-ZA" sz="1600" b="1" dirty="0" smtClean="0">
                <a:latin typeface="Century Gothic" panose="020B0502020202020204" pitchFamily="34" charset="0"/>
              </a:rPr>
              <a:t>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ervaar</a:t>
            </a:r>
            <a:r>
              <a:rPr lang="en-ZA" sz="1600" b="1" i="1" dirty="0" smtClean="0">
                <a:latin typeface="Century Gothic" panose="020B0502020202020204" pitchFamily="34" charset="0"/>
              </a:rPr>
              <a:t>.</a:t>
            </a:r>
            <a:endParaRPr lang="en-ZA" sz="1600" b="1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16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43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40" y="263691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sp>
        <p:nvSpPr>
          <p:cNvPr id="7" name="Rectangle 6"/>
          <p:cNvSpPr/>
          <p:nvPr/>
        </p:nvSpPr>
        <p:spPr>
          <a:xfrm>
            <a:off x="2286000" y="21363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ZA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124744"/>
            <a:ext cx="91440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u="sng" dirty="0" smtClean="0">
                <a:latin typeface="Century Gothic" panose="020B0502020202020204" pitchFamily="34" charset="0"/>
              </a:rPr>
              <a:t>STYLFIGURE:</a:t>
            </a:r>
          </a:p>
          <a:p>
            <a:endParaRPr lang="en-ZA" sz="2000" b="1" u="sng" dirty="0" smtClean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1600" b="1" dirty="0" err="1" smtClean="0">
                <a:latin typeface="Century Gothic" panose="020B0502020202020204" pitchFamily="34" charset="0"/>
              </a:rPr>
              <a:t>Oksimoron</a:t>
            </a:r>
            <a:r>
              <a:rPr lang="en-ZA" sz="1600" b="1" dirty="0" smtClean="0">
                <a:latin typeface="Century Gothic" panose="020B0502020202020204" pitchFamily="34" charset="0"/>
              </a:rPr>
              <a:t> : </a:t>
            </a:r>
            <a:r>
              <a:rPr lang="en-ZA" sz="1600" b="1" i="1" dirty="0" err="1" smtClean="0">
                <a:latin typeface="Century Gothic" panose="020B0502020202020204" pitchFamily="34" charset="0"/>
              </a:rPr>
              <a:t>saaklike</a:t>
            </a:r>
            <a:r>
              <a:rPr lang="en-ZA" sz="1600" b="1" i="1" dirty="0" smtClean="0">
                <a:latin typeface="Century Gothic" panose="020B0502020202020204" pitchFamily="34" charset="0"/>
              </a:rPr>
              <a:t> </a:t>
            </a:r>
            <a:r>
              <a:rPr lang="en-ZA" sz="1600" b="1" i="1" dirty="0" err="1" smtClean="0">
                <a:latin typeface="Century Gothic" panose="020B0502020202020204" pitchFamily="34" charset="0"/>
              </a:rPr>
              <a:t>barbaar</a:t>
            </a:r>
            <a:endParaRPr lang="en-ZA" sz="1600" b="1" i="1" dirty="0" smtClean="0">
              <a:latin typeface="Century Gothic" panose="020B0502020202020204" pitchFamily="34" charset="0"/>
            </a:endParaRPr>
          </a:p>
          <a:p>
            <a:r>
              <a:rPr lang="en-ZA" sz="1600" b="1" i="1" dirty="0">
                <a:latin typeface="Century Gothic" panose="020B0502020202020204" pitchFamily="34" charset="0"/>
              </a:rPr>
              <a:t> </a:t>
            </a:r>
            <a:r>
              <a:rPr lang="en-ZA" sz="1600" b="1" i="1" dirty="0" smtClean="0">
                <a:latin typeface="Century Gothic" panose="020B0502020202020204" pitchFamily="34" charset="0"/>
              </a:rPr>
              <a:t>                          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Funksie</a:t>
            </a:r>
            <a:r>
              <a:rPr lang="en-ZA" sz="1600" b="1" dirty="0" smtClean="0">
                <a:latin typeface="Century Gothic" panose="020B0502020202020204" pitchFamily="34" charset="0"/>
              </a:rPr>
              <a:t>: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beklemtoon</a:t>
            </a:r>
            <a:r>
              <a:rPr lang="en-ZA" sz="1600" b="1" dirty="0" smtClean="0">
                <a:latin typeface="Century Gothic" panose="020B0502020202020204" pitchFamily="34" charset="0"/>
              </a:rPr>
              <a:t> die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teenstrydigheid</a:t>
            </a:r>
            <a:r>
              <a:rPr lang="en-ZA" sz="1600" b="1" dirty="0" smtClean="0">
                <a:latin typeface="Century Gothic" panose="020B0502020202020204" pitchFamily="34" charset="0"/>
              </a:rPr>
              <a:t> in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sy</a:t>
            </a:r>
            <a:r>
              <a:rPr lang="en-ZA" sz="1600" b="1" dirty="0" smtClean="0">
                <a:latin typeface="Century Gothic" panose="020B0502020202020204" pitchFamily="34" charset="0"/>
              </a:rPr>
              <a:t>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mondering</a:t>
            </a:r>
            <a:r>
              <a:rPr lang="en-ZA" sz="1600" b="1" dirty="0" smtClean="0">
                <a:latin typeface="Century Gothic" panose="020B0502020202020204" pitchFamily="34" charset="0"/>
              </a:rPr>
              <a:t>.</a:t>
            </a:r>
          </a:p>
          <a:p>
            <a:endParaRPr lang="en-ZA" sz="1600" b="1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b="1" dirty="0" err="1" smtClean="0">
                <a:latin typeface="Century Gothic" panose="020B0502020202020204" pitchFamily="34" charset="0"/>
              </a:rPr>
              <a:t>Herhaling</a:t>
            </a:r>
            <a:r>
              <a:rPr lang="en-ZA" sz="1600" b="1" dirty="0" smtClean="0">
                <a:latin typeface="Century Gothic" panose="020B0502020202020204" pitchFamily="34" charset="0"/>
              </a:rPr>
              <a:t> : </a:t>
            </a:r>
            <a:r>
              <a:rPr lang="en-ZA" sz="1600" b="1" i="1" dirty="0" err="1" smtClean="0">
                <a:latin typeface="Century Gothic" panose="020B0502020202020204" pitchFamily="34" charset="0"/>
              </a:rPr>
              <a:t>dubbel</a:t>
            </a:r>
            <a:r>
              <a:rPr lang="en-ZA" sz="1600" b="1" i="1" dirty="0" smtClean="0">
                <a:latin typeface="Century Gothic" panose="020B0502020202020204" pitchFamily="34" charset="0"/>
              </a:rPr>
              <a:t> &amp;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herhaling</a:t>
            </a:r>
            <a:r>
              <a:rPr lang="en-ZA" sz="1600" b="1" dirty="0" smtClean="0">
                <a:latin typeface="Century Gothic" panose="020B0502020202020204" pitchFamily="34" charset="0"/>
              </a:rPr>
              <a:t> van d-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klanke</a:t>
            </a:r>
            <a:endParaRPr lang="en-ZA" sz="1600" b="1" dirty="0" smtClean="0">
              <a:latin typeface="Century Gothic" panose="020B0502020202020204" pitchFamily="34" charset="0"/>
            </a:endParaRPr>
          </a:p>
          <a:p>
            <a:r>
              <a:rPr lang="en-ZA" sz="1600" b="1" dirty="0">
                <a:latin typeface="Century Gothic" panose="020B0502020202020204" pitchFamily="34" charset="0"/>
              </a:rPr>
              <a:t> </a:t>
            </a:r>
            <a:r>
              <a:rPr lang="en-ZA" sz="1600" b="1" dirty="0" smtClean="0">
                <a:latin typeface="Century Gothic" panose="020B0502020202020204" pitchFamily="34" charset="0"/>
              </a:rPr>
              <a:t>                       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Funksie</a:t>
            </a:r>
            <a:r>
              <a:rPr lang="en-ZA" sz="1600" b="1" dirty="0" smtClean="0">
                <a:latin typeface="Century Gothic" panose="020B0502020202020204" pitchFamily="34" charset="0"/>
              </a:rPr>
              <a:t>: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beklemtoon</a:t>
            </a:r>
            <a:r>
              <a:rPr lang="en-ZA" sz="1600" b="1" dirty="0" smtClean="0">
                <a:latin typeface="Century Gothic" panose="020B0502020202020204" pitchFamily="34" charset="0"/>
              </a:rPr>
              <a:t>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rustige</a:t>
            </a:r>
            <a:r>
              <a:rPr lang="en-ZA" sz="1600" b="1" dirty="0" smtClean="0">
                <a:latin typeface="Century Gothic" panose="020B0502020202020204" pitchFamily="34" charset="0"/>
              </a:rPr>
              <a:t>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beweging</a:t>
            </a:r>
            <a:r>
              <a:rPr lang="en-ZA" sz="1600" b="1" dirty="0" smtClean="0">
                <a:latin typeface="Century Gothic" panose="020B0502020202020204" pitchFamily="34" charset="0"/>
              </a:rPr>
              <a:t> van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swaan</a:t>
            </a:r>
            <a:r>
              <a:rPr lang="en-ZA" sz="1600" b="1" dirty="0" smtClean="0">
                <a:latin typeface="Century Gothic" panose="020B0502020202020204" pitchFamily="34" charset="0"/>
              </a:rPr>
              <a:t> en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rustige</a:t>
            </a:r>
            <a:r>
              <a:rPr lang="en-ZA" sz="1600" b="1" dirty="0" smtClean="0">
                <a:latin typeface="Century Gothic" panose="020B0502020202020204" pitchFamily="34" charset="0"/>
              </a:rPr>
              <a:t> stemming.</a:t>
            </a:r>
          </a:p>
          <a:p>
            <a:r>
              <a:rPr lang="en-ZA" sz="1600" b="1" dirty="0">
                <a:latin typeface="Century Gothic" panose="020B0502020202020204" pitchFamily="34" charset="0"/>
              </a:rPr>
              <a:t> </a:t>
            </a:r>
            <a:r>
              <a:rPr lang="en-ZA" sz="1600" b="1" dirty="0" smtClean="0">
                <a:latin typeface="Century Gothic" panose="020B0502020202020204" pitchFamily="34" charset="0"/>
              </a:rPr>
              <a:t>                      : </a:t>
            </a:r>
            <a:r>
              <a:rPr lang="en-ZA" sz="1600" b="1" i="1" dirty="0" err="1" smtClean="0">
                <a:latin typeface="Century Gothic" panose="020B0502020202020204" pitchFamily="34" charset="0"/>
              </a:rPr>
              <a:t>bly</a:t>
            </a:r>
            <a:endParaRPr lang="en-ZA" sz="1600" b="1" i="1" dirty="0" smtClean="0">
              <a:latin typeface="Century Gothic" panose="020B0502020202020204" pitchFamily="34" charset="0"/>
            </a:endParaRPr>
          </a:p>
          <a:p>
            <a:r>
              <a:rPr lang="en-ZA" sz="1600" b="1" i="1" dirty="0">
                <a:latin typeface="Century Gothic" panose="020B0502020202020204" pitchFamily="34" charset="0"/>
              </a:rPr>
              <a:t> </a:t>
            </a:r>
            <a:r>
              <a:rPr lang="en-ZA" sz="1600" b="1" i="1" dirty="0" smtClean="0">
                <a:latin typeface="Century Gothic" panose="020B0502020202020204" pitchFamily="34" charset="0"/>
              </a:rPr>
              <a:t>                       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Funksie</a:t>
            </a:r>
            <a:r>
              <a:rPr lang="en-ZA" sz="1600" b="1" dirty="0" smtClean="0">
                <a:latin typeface="Century Gothic" panose="020B0502020202020204" pitchFamily="34" charset="0"/>
              </a:rPr>
              <a:t>: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beklemtoon</a:t>
            </a:r>
            <a:r>
              <a:rPr lang="en-ZA" sz="1600" b="1" dirty="0" smtClean="0">
                <a:latin typeface="Century Gothic" panose="020B0502020202020204" pitchFamily="34" charset="0"/>
              </a:rPr>
              <a:t> die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konstantheid</a:t>
            </a:r>
            <a:r>
              <a:rPr lang="en-ZA" sz="1600" b="1" dirty="0" smtClean="0">
                <a:latin typeface="Century Gothic" panose="020B0502020202020204" pitchFamily="34" charset="0"/>
              </a:rPr>
              <a:t> van die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swaan</a:t>
            </a:r>
            <a:endParaRPr lang="en-ZA" sz="1600" b="1" dirty="0" smtClean="0">
              <a:latin typeface="Century Gothic" panose="020B0502020202020204" pitchFamily="34" charset="0"/>
            </a:endParaRPr>
          </a:p>
          <a:p>
            <a:endParaRPr lang="en-ZA" sz="1600" b="1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b="1" dirty="0" err="1" smtClean="0">
                <a:latin typeface="Century Gothic" panose="020B0502020202020204" pitchFamily="34" charset="0"/>
              </a:rPr>
              <a:t>Retoriese</a:t>
            </a:r>
            <a:r>
              <a:rPr lang="en-ZA" sz="1600" b="1" dirty="0" smtClean="0">
                <a:latin typeface="Century Gothic" panose="020B0502020202020204" pitchFamily="34" charset="0"/>
              </a:rPr>
              <a:t>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vrae</a:t>
            </a:r>
            <a:r>
              <a:rPr lang="en-ZA" sz="1600" b="1" dirty="0" smtClean="0">
                <a:latin typeface="Century Gothic" panose="020B0502020202020204" pitchFamily="34" charset="0"/>
              </a:rPr>
              <a:t>: </a:t>
            </a:r>
            <a:r>
              <a:rPr lang="en-ZA" sz="1600" b="1" i="1" dirty="0" err="1" smtClean="0">
                <a:latin typeface="Century Gothic" panose="020B0502020202020204" pitchFamily="34" charset="0"/>
              </a:rPr>
              <a:t>hy</a:t>
            </a:r>
            <a:r>
              <a:rPr lang="en-ZA" sz="1600" b="1" i="1" dirty="0" smtClean="0">
                <a:latin typeface="Century Gothic" panose="020B0502020202020204" pitchFamily="34" charset="0"/>
              </a:rPr>
              <a:t>, </a:t>
            </a:r>
            <a:r>
              <a:rPr lang="en-ZA" sz="1600" b="1" i="1" dirty="0" err="1" smtClean="0">
                <a:latin typeface="Century Gothic" panose="020B0502020202020204" pitchFamily="34" charset="0"/>
              </a:rPr>
              <a:t>weerloos</a:t>
            </a:r>
            <a:r>
              <a:rPr lang="en-ZA" sz="1600" b="1" i="1" dirty="0" smtClean="0">
                <a:latin typeface="Century Gothic" panose="020B0502020202020204" pitchFamily="34" charset="0"/>
              </a:rPr>
              <a:t> </a:t>
            </a:r>
            <a:r>
              <a:rPr lang="en-ZA" sz="1600" b="1" i="1" dirty="0" err="1" smtClean="0">
                <a:latin typeface="Century Gothic" panose="020B0502020202020204" pitchFamily="34" charset="0"/>
              </a:rPr>
              <a:t>wordend</a:t>
            </a:r>
            <a:r>
              <a:rPr lang="en-ZA" sz="1600" b="1" i="1" dirty="0" smtClean="0">
                <a:latin typeface="Century Gothic" panose="020B0502020202020204" pitchFamily="34" charset="0"/>
              </a:rPr>
              <a:t>, </a:t>
            </a:r>
            <a:r>
              <a:rPr lang="en-ZA" sz="1600" b="1" i="1" dirty="0" err="1" smtClean="0">
                <a:latin typeface="Century Gothic" panose="020B0502020202020204" pitchFamily="34" charset="0"/>
              </a:rPr>
              <a:t>wees</a:t>
            </a:r>
            <a:r>
              <a:rPr lang="en-ZA" sz="1600" b="1" i="1" dirty="0" smtClean="0">
                <a:latin typeface="Century Gothic" panose="020B0502020202020204" pitchFamily="34" charset="0"/>
              </a:rPr>
              <a:t> </a:t>
            </a:r>
            <a:r>
              <a:rPr lang="en-ZA" sz="1600" b="1" i="1" dirty="0" err="1" smtClean="0">
                <a:latin typeface="Century Gothic" panose="020B0502020202020204" pitchFamily="34" charset="0"/>
              </a:rPr>
              <a:t>oor</a:t>
            </a:r>
            <a:r>
              <a:rPr lang="en-ZA" sz="1600" b="1" i="1" dirty="0" smtClean="0">
                <a:latin typeface="Century Gothic" panose="020B0502020202020204" pitchFamily="34" charset="0"/>
              </a:rPr>
              <a:t> </a:t>
            </a:r>
            <a:r>
              <a:rPr lang="en-ZA" sz="1600" b="1" i="1" dirty="0" err="1" smtClean="0">
                <a:latin typeface="Century Gothic" panose="020B0502020202020204" pitchFamily="34" charset="0"/>
              </a:rPr>
              <a:t>dertig</a:t>
            </a:r>
            <a:r>
              <a:rPr lang="en-ZA" sz="1600" b="1" i="1" dirty="0" smtClean="0">
                <a:latin typeface="Century Gothic" panose="020B0502020202020204" pitchFamily="34" charset="0"/>
              </a:rPr>
              <a:t> </a:t>
            </a:r>
            <a:r>
              <a:rPr lang="en-ZA" sz="1600" b="1" i="1" dirty="0" err="1" smtClean="0">
                <a:latin typeface="Century Gothic" panose="020B0502020202020204" pitchFamily="34" charset="0"/>
              </a:rPr>
              <a:t>jaar</a:t>
            </a:r>
            <a:r>
              <a:rPr lang="en-ZA" sz="1600" b="1" i="1" dirty="0" smtClean="0">
                <a:latin typeface="Century Gothic" panose="020B0502020202020204" pitchFamily="34" charset="0"/>
              </a:rPr>
              <a:t>?</a:t>
            </a:r>
          </a:p>
          <a:p>
            <a:r>
              <a:rPr lang="en-ZA" sz="1600" b="1" i="1" dirty="0">
                <a:latin typeface="Century Gothic" panose="020B0502020202020204" pitchFamily="34" charset="0"/>
              </a:rPr>
              <a:t> </a:t>
            </a:r>
            <a:r>
              <a:rPr lang="en-ZA" sz="1600" b="1" i="1" dirty="0" smtClean="0">
                <a:latin typeface="Century Gothic" panose="020B0502020202020204" pitchFamily="34" charset="0"/>
              </a:rPr>
              <a:t>                               ‘n </a:t>
            </a:r>
            <a:r>
              <a:rPr lang="en-ZA" sz="1600" b="1" i="1" dirty="0" err="1" smtClean="0">
                <a:latin typeface="Century Gothic" panose="020B0502020202020204" pitchFamily="34" charset="0"/>
              </a:rPr>
              <a:t>doktrinêre</a:t>
            </a:r>
            <a:r>
              <a:rPr lang="en-ZA" sz="1600" b="1" i="1" dirty="0" smtClean="0">
                <a:latin typeface="Century Gothic" panose="020B0502020202020204" pitchFamily="34" charset="0"/>
              </a:rPr>
              <a:t> </a:t>
            </a:r>
            <a:r>
              <a:rPr lang="en-ZA" sz="1600" b="1" i="1" dirty="0" err="1" smtClean="0">
                <a:latin typeface="Century Gothic" panose="020B0502020202020204" pitchFamily="34" charset="0"/>
              </a:rPr>
              <a:t>Hollandse</a:t>
            </a:r>
            <a:r>
              <a:rPr lang="en-ZA" sz="1600" b="1" i="1" dirty="0" smtClean="0">
                <a:latin typeface="Century Gothic" panose="020B0502020202020204" pitchFamily="34" charset="0"/>
              </a:rPr>
              <a:t> </a:t>
            </a:r>
            <a:r>
              <a:rPr lang="en-ZA" sz="1600" b="1" i="1" dirty="0" err="1" smtClean="0">
                <a:latin typeface="Century Gothic" panose="020B0502020202020204" pitchFamily="34" charset="0"/>
              </a:rPr>
              <a:t>meneer</a:t>
            </a:r>
            <a:r>
              <a:rPr lang="en-ZA" sz="1600" b="1" i="1" dirty="0" smtClean="0">
                <a:latin typeface="Century Gothic" panose="020B0502020202020204" pitchFamily="34" charset="0"/>
              </a:rPr>
              <a:t>?</a:t>
            </a:r>
          </a:p>
          <a:p>
            <a:r>
              <a:rPr lang="en-ZA" sz="1600" b="1" i="1" dirty="0">
                <a:latin typeface="Century Gothic" panose="020B0502020202020204" pitchFamily="34" charset="0"/>
              </a:rPr>
              <a:t> </a:t>
            </a:r>
            <a:r>
              <a:rPr lang="en-ZA" sz="1600" b="1" i="1" dirty="0" smtClean="0">
                <a:latin typeface="Century Gothic" panose="020B0502020202020204" pitchFamily="34" charset="0"/>
              </a:rPr>
              <a:t>                               met ‘n allure van </a:t>
            </a:r>
            <a:r>
              <a:rPr lang="en-ZA" sz="1600" b="1" i="1" dirty="0" err="1" smtClean="0">
                <a:latin typeface="Century Gothic" panose="020B0502020202020204" pitchFamily="34" charset="0"/>
              </a:rPr>
              <a:t>dít</a:t>
            </a:r>
            <a:r>
              <a:rPr lang="en-ZA" sz="1600" b="1" i="1" dirty="0" smtClean="0">
                <a:latin typeface="Century Gothic" panose="020B0502020202020204" pitchFamily="34" charset="0"/>
              </a:rPr>
              <a:t>-is-</a:t>
            </a:r>
            <a:r>
              <a:rPr lang="en-ZA" sz="1600" b="1" i="1" dirty="0" err="1" smtClean="0">
                <a:latin typeface="Century Gothic" panose="020B0502020202020204" pitchFamily="34" charset="0"/>
              </a:rPr>
              <a:t>soos</a:t>
            </a:r>
            <a:r>
              <a:rPr lang="en-ZA" sz="1600" b="1" i="1" dirty="0" smtClean="0">
                <a:latin typeface="Century Gothic" panose="020B0502020202020204" pitchFamily="34" charset="0"/>
              </a:rPr>
              <a:t>-</a:t>
            </a:r>
            <a:r>
              <a:rPr lang="en-ZA" sz="1600" b="1" i="1" dirty="0" err="1" smtClean="0">
                <a:latin typeface="Century Gothic" panose="020B0502020202020204" pitchFamily="34" charset="0"/>
              </a:rPr>
              <a:t>dit</a:t>
            </a:r>
            <a:r>
              <a:rPr lang="en-ZA" sz="1600" b="1" i="1" dirty="0" smtClean="0">
                <a:latin typeface="Century Gothic" panose="020B0502020202020204" pitchFamily="34" charset="0"/>
              </a:rPr>
              <a:t>-is?</a:t>
            </a:r>
          </a:p>
          <a:p>
            <a:r>
              <a:rPr lang="en-ZA" sz="1600" b="1" i="1" dirty="0">
                <a:latin typeface="Century Gothic" panose="020B0502020202020204" pitchFamily="34" charset="0"/>
              </a:rPr>
              <a:t> </a:t>
            </a:r>
            <a:r>
              <a:rPr lang="en-ZA" sz="1600" b="1" i="1" dirty="0" smtClean="0">
                <a:latin typeface="Century Gothic" panose="020B0502020202020204" pitchFamily="34" charset="0"/>
              </a:rPr>
              <a:t>                              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Funksie</a:t>
            </a:r>
            <a:r>
              <a:rPr lang="en-ZA" sz="1600" b="1" dirty="0" smtClean="0">
                <a:latin typeface="Century Gothic" panose="020B0502020202020204" pitchFamily="34" charset="0"/>
              </a:rPr>
              <a:t>: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Bevestig</a:t>
            </a:r>
            <a:r>
              <a:rPr lang="en-ZA" sz="1600" b="1" dirty="0" smtClean="0">
                <a:latin typeface="Century Gothic" panose="020B0502020202020204" pitchFamily="34" charset="0"/>
              </a:rPr>
              <a:t>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dat</a:t>
            </a:r>
            <a:r>
              <a:rPr lang="en-ZA" sz="1600" b="1" dirty="0" smtClean="0">
                <a:latin typeface="Century Gothic" panose="020B0502020202020204" pitchFamily="34" charset="0"/>
              </a:rPr>
              <a:t>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daar</a:t>
            </a:r>
            <a:r>
              <a:rPr lang="en-ZA" sz="1600" b="1" dirty="0" smtClean="0">
                <a:latin typeface="Century Gothic" panose="020B0502020202020204" pitchFamily="34" charset="0"/>
              </a:rPr>
              <a:t>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gespekuleer</a:t>
            </a:r>
            <a:r>
              <a:rPr lang="en-ZA" sz="1600" b="1" dirty="0" smtClean="0">
                <a:latin typeface="Century Gothic" panose="020B0502020202020204" pitchFamily="34" charset="0"/>
              </a:rPr>
              <a:t> word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oor</a:t>
            </a:r>
            <a:r>
              <a:rPr lang="en-ZA" sz="1600" b="1" dirty="0" smtClean="0">
                <a:latin typeface="Century Gothic" panose="020B0502020202020204" pitchFamily="34" charset="0"/>
              </a:rPr>
              <a:t>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wat</a:t>
            </a:r>
            <a:r>
              <a:rPr lang="en-ZA" sz="1600" b="1" dirty="0" smtClean="0">
                <a:latin typeface="Century Gothic" panose="020B0502020202020204" pitchFamily="34" charset="0"/>
              </a:rPr>
              <a:t>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eendag</a:t>
            </a:r>
            <a:r>
              <a:rPr lang="en-ZA" sz="1600" b="1" dirty="0" smtClean="0">
                <a:latin typeface="Century Gothic" panose="020B0502020202020204" pitchFamily="34" charset="0"/>
              </a:rPr>
              <a:t> van die </a:t>
            </a:r>
          </a:p>
          <a:p>
            <a:r>
              <a:rPr lang="en-ZA" sz="1600" b="1" dirty="0">
                <a:latin typeface="Century Gothic" panose="020B0502020202020204" pitchFamily="34" charset="0"/>
              </a:rPr>
              <a:t> </a:t>
            </a:r>
            <a:r>
              <a:rPr lang="en-ZA" sz="1600" b="1" dirty="0" smtClean="0">
                <a:latin typeface="Century Gothic" panose="020B0502020202020204" pitchFamily="34" charset="0"/>
              </a:rPr>
              <a:t>                                             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kleuters</a:t>
            </a:r>
            <a:r>
              <a:rPr lang="en-ZA" sz="1600" b="1" dirty="0" smtClean="0">
                <a:latin typeface="Century Gothic" panose="020B0502020202020204" pitchFamily="34" charset="0"/>
              </a:rPr>
              <a:t> </a:t>
            </a:r>
            <a:r>
              <a:rPr lang="en-ZA" sz="1600" b="1" dirty="0" err="1" smtClean="0">
                <a:latin typeface="Century Gothic" panose="020B0502020202020204" pitchFamily="34" charset="0"/>
              </a:rPr>
              <a:t>gaan</a:t>
            </a:r>
            <a:r>
              <a:rPr lang="en-ZA" sz="1600" b="1" dirty="0" smtClean="0">
                <a:latin typeface="Century Gothic" panose="020B0502020202020204" pitchFamily="34" charset="0"/>
              </a:rPr>
              <a:t> word.</a:t>
            </a:r>
            <a:endParaRPr lang="en-ZA" sz="16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89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3071" y="1268760"/>
            <a:ext cx="468052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was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ongeveer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jaar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oud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toe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hulle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klas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nie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hul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huiswerk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gedoen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het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nie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Hul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Engelsonderwyser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straf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was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dat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elkeen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’n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gedig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moes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skryf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Elisabeth het ’n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natuurgedig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skryf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“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Baie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hoogdrawend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,” het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sy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later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vertel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“want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ek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wou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egte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poësie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maak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Vanaf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daardie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oomblik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het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ek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eintlik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sin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gekry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daarin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en-Z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ZA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was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getroud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met Albert Wessels,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stigter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van Toyota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Suid-Afrika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“My man was ’n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sakeman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het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geen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belangstelling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 die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poësie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gehad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nie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1961 het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sy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haar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man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geskei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en is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sy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Nederland,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aanvanklik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net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vir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’n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jaar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Sy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hul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jongste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dogter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, Jeanne 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(toe 11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jaar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), het in ’n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woonstel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in Amsterdam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naby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Vondelpark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gaan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woon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en-Z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Elisabeth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Eybers</a:t>
            </a:r>
            <a:endParaRPr lang="en-Z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3707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pitchFamily="34" charset="0"/>
              </a:rPr>
              <a:t>© </a:t>
            </a:r>
            <a:r>
              <a:rPr lang="en-US" dirty="0" err="1" smtClean="0">
                <a:latin typeface="Century Gothic" pitchFamily="34" charset="0"/>
              </a:rPr>
              <a:t>Vlymskerp</a:t>
            </a:r>
            <a:r>
              <a:rPr lang="en-US" dirty="0" smtClean="0">
                <a:latin typeface="Century Gothic" pitchFamily="34" charset="0"/>
              </a:rPr>
              <a:t> 2017</a:t>
            </a:r>
            <a:endParaRPr lang="en-ZA" dirty="0"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5966868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ZA" sz="1200" i="1" dirty="0" err="1" smtClean="0">
                <a:latin typeface="Century Gothic" pitchFamily="34" charset="0"/>
              </a:rPr>
              <a:t>Foto</a:t>
            </a:r>
            <a:r>
              <a:rPr lang="en-ZA" sz="1200" i="1" dirty="0" smtClean="0">
                <a:latin typeface="Century Gothic" pitchFamily="34" charset="0"/>
              </a:rPr>
              <a:t>: </a:t>
            </a:r>
            <a:r>
              <a:rPr lang="en-ZA" sz="1200" i="1" dirty="0" err="1" smtClean="0">
                <a:latin typeface="Century Gothic" pitchFamily="34" charset="0"/>
              </a:rPr>
              <a:t>Netwerk</a:t>
            </a:r>
            <a:r>
              <a:rPr lang="en-ZA" sz="1200" i="1" dirty="0" smtClean="0">
                <a:latin typeface="Century Gothic" pitchFamily="34" charset="0"/>
              </a:rPr>
              <a:t> 24</a:t>
            </a:r>
            <a:endParaRPr lang="en-US" sz="1200" i="1" dirty="0" smtClean="0">
              <a:latin typeface="Century Gothic" pitchFamily="34" charset="0"/>
            </a:endParaRPr>
          </a:p>
        </p:txBody>
      </p:sp>
      <p:pic>
        <p:nvPicPr>
          <p:cNvPr id="2050" name="Picture 2" descr="Image result for elisabeth eyber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68760"/>
            <a:ext cx="3612367" cy="4698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Image result for elisabeth eybers balans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5575" y="-1096963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8" name="AutoShape 6" descr="Image result for elisabeth eybers balans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307975" y="-944563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9" name="AutoShape 8" descr="Image result for elisabeth eybers balans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460375" y="-792163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10" name="AutoShape 10" descr="Image result for elisabeth eybers balans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612775" y="-639763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pic>
        <p:nvPicPr>
          <p:cNvPr id="2060" name="Picture 12" descr="Image result for elisabeth eybers balans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7" r="12452" b="31343"/>
          <a:stretch/>
        </p:blipFill>
        <p:spPr bwMode="auto">
          <a:xfrm>
            <a:off x="7524328" y="4382245"/>
            <a:ext cx="1512168" cy="232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26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556542"/>
            <a:ext cx="9036496" cy="1999184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Twee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kleuters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in die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Vondelpark</a:t>
            </a:r>
            <a:endParaRPr lang="en-Z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7848" y="762701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Elisabeth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Eybers</a:t>
            </a:r>
            <a:endParaRPr lang="en-ZA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0" y="120015"/>
            <a:ext cx="4320480" cy="646069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ectangle 6"/>
          <p:cNvSpPr/>
          <p:nvPr/>
        </p:nvSpPr>
        <p:spPr>
          <a:xfrm>
            <a:off x="240668" y="120014"/>
            <a:ext cx="3672408" cy="646069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9" name="Straight Connector 8"/>
          <p:cNvCxnSpPr/>
          <p:nvPr/>
        </p:nvCxnSpPr>
        <p:spPr>
          <a:xfrm>
            <a:off x="2076872" y="762701"/>
            <a:ext cx="0" cy="679941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732240" y="762700"/>
            <a:ext cx="0" cy="679941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342554" y="1442639"/>
            <a:ext cx="1800200" cy="64268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2800" b="1" dirty="0" smtClean="0">
                <a:solidFill>
                  <a:schemeClr val="tx1"/>
                </a:solidFill>
              </a:rPr>
              <a:t>Die </a:t>
            </a:r>
            <a:r>
              <a:rPr lang="en-ZA" sz="2800" b="1" dirty="0" err="1" smtClean="0">
                <a:solidFill>
                  <a:schemeClr val="tx1"/>
                </a:solidFill>
              </a:rPr>
              <a:t>mens</a:t>
            </a:r>
            <a:endParaRPr lang="en-ZA" sz="28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48799" y="1435702"/>
            <a:ext cx="2947030" cy="64268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2800" b="1" dirty="0" err="1" smtClean="0">
                <a:solidFill>
                  <a:schemeClr val="tx1"/>
                </a:solidFill>
              </a:rPr>
              <a:t>Volmaakte</a:t>
            </a:r>
            <a:r>
              <a:rPr lang="en-ZA" sz="2800" b="1" dirty="0" smtClean="0">
                <a:solidFill>
                  <a:schemeClr val="tx1"/>
                </a:solidFill>
              </a:rPr>
              <a:t> </a:t>
            </a:r>
            <a:r>
              <a:rPr lang="en-ZA" sz="2800" b="1" dirty="0" err="1" smtClean="0">
                <a:solidFill>
                  <a:schemeClr val="tx1"/>
                </a:solidFill>
              </a:rPr>
              <a:t>natuur</a:t>
            </a:r>
            <a:r>
              <a:rPr lang="en-ZA" sz="2800" b="1" dirty="0" smtClean="0">
                <a:solidFill>
                  <a:schemeClr val="tx1"/>
                </a:solidFill>
              </a:rPr>
              <a:t> </a:t>
            </a:r>
            <a:endParaRPr lang="en-ZA" sz="2800" b="1" dirty="0">
              <a:solidFill>
                <a:schemeClr val="tx1"/>
              </a:solidFill>
            </a:endParaRPr>
          </a:p>
        </p:txBody>
      </p:sp>
      <p:sp>
        <p:nvSpPr>
          <p:cNvPr id="14" name="Explosion 2 13"/>
          <p:cNvSpPr/>
          <p:nvPr/>
        </p:nvSpPr>
        <p:spPr>
          <a:xfrm>
            <a:off x="3635896" y="1435701"/>
            <a:ext cx="1296144" cy="1079599"/>
          </a:xfrm>
          <a:prstGeom prst="irregularSeal2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TextBox 14"/>
          <p:cNvSpPr txBox="1"/>
          <p:nvPr/>
        </p:nvSpPr>
        <p:spPr>
          <a:xfrm>
            <a:off x="0" y="2748007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 err="1" smtClean="0"/>
              <a:t>Implikasie</a:t>
            </a:r>
            <a:r>
              <a:rPr lang="en-ZA" sz="2400" dirty="0" smtClean="0"/>
              <a:t> van </a:t>
            </a:r>
            <a:r>
              <a:rPr lang="en-ZA" sz="2400" dirty="0" err="1" smtClean="0"/>
              <a:t>botsing</a:t>
            </a:r>
            <a:r>
              <a:rPr lang="en-ZA" sz="2400" dirty="0" smtClean="0"/>
              <a:t> : </a:t>
            </a:r>
            <a:r>
              <a:rPr lang="en-ZA" sz="2400" dirty="0" err="1" smtClean="0"/>
              <a:t>mens</a:t>
            </a:r>
            <a:r>
              <a:rPr lang="en-ZA" sz="2400" dirty="0" smtClean="0"/>
              <a:t> &amp; </a:t>
            </a:r>
            <a:r>
              <a:rPr lang="en-ZA" sz="2400" dirty="0" err="1" smtClean="0"/>
              <a:t>natuur</a:t>
            </a:r>
            <a:endParaRPr lang="en-ZA" sz="2400" dirty="0" smtClean="0"/>
          </a:p>
          <a:p>
            <a:r>
              <a:rPr lang="en-ZA" sz="2400" dirty="0"/>
              <a:t> </a:t>
            </a:r>
            <a:r>
              <a:rPr lang="en-ZA" sz="2400" dirty="0" smtClean="0"/>
              <a:t>                                          </a:t>
            </a:r>
            <a:r>
              <a:rPr lang="en-ZA" sz="2400" dirty="0" err="1" smtClean="0"/>
              <a:t>kultuur</a:t>
            </a:r>
            <a:r>
              <a:rPr lang="en-ZA" sz="2400" dirty="0" smtClean="0"/>
              <a:t> &amp; </a:t>
            </a:r>
            <a:r>
              <a:rPr lang="en-ZA" sz="2400" dirty="0" err="1" smtClean="0"/>
              <a:t>natuur</a:t>
            </a:r>
            <a:endParaRPr lang="en-ZA" sz="2400" dirty="0" smtClean="0"/>
          </a:p>
          <a:p>
            <a:r>
              <a:rPr lang="en-ZA" sz="2400" dirty="0"/>
              <a:t> </a:t>
            </a:r>
            <a:r>
              <a:rPr lang="en-ZA" sz="2400" dirty="0" smtClean="0"/>
              <a:t>                                          </a:t>
            </a:r>
            <a:r>
              <a:rPr lang="en-ZA" sz="2400" dirty="0" err="1" smtClean="0"/>
              <a:t>droom</a:t>
            </a:r>
            <a:r>
              <a:rPr lang="en-ZA" sz="2400" dirty="0" smtClean="0"/>
              <a:t> &amp; </a:t>
            </a:r>
            <a:r>
              <a:rPr lang="en-ZA" sz="2400" dirty="0" err="1" smtClean="0"/>
              <a:t>werklikheid</a:t>
            </a:r>
            <a:endParaRPr lang="en-ZA" sz="2400" dirty="0" smtClean="0"/>
          </a:p>
          <a:p>
            <a:r>
              <a:rPr lang="en-ZA" sz="2400" dirty="0"/>
              <a:t> </a:t>
            </a:r>
            <a:r>
              <a:rPr lang="en-ZA" sz="2400" dirty="0" smtClean="0"/>
              <a:t>                                          man &amp; </a:t>
            </a:r>
            <a:r>
              <a:rPr lang="en-ZA" sz="2400" dirty="0" err="1" smtClean="0"/>
              <a:t>vrou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57826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6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 animBg="1"/>
      <p:bldP spid="11" grpId="0" animBg="1"/>
      <p:bldP spid="12" grpId="0" animBg="1"/>
      <p:bldP spid="14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02629" y="21347"/>
            <a:ext cx="6544211" cy="3693319"/>
          </a:xfrm>
          <a:prstGeom prst="rect">
            <a:avLst/>
          </a:prstGeom>
          <a:noFill/>
          <a:ln w="57150">
            <a:solidFill>
              <a:schemeClr val="accent2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GB" b="1" i="1" dirty="0" err="1">
                <a:latin typeface="Century Gothic" pitchFamily="34" charset="0"/>
              </a:rPr>
              <a:t>Vondelpark</a:t>
            </a:r>
            <a:endParaRPr lang="en-GB" b="1" i="1" dirty="0"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b="1" i="1" dirty="0">
                <a:latin typeface="Century Gothic" pitchFamily="34" charset="0"/>
              </a:rPr>
              <a:t>Die </a:t>
            </a:r>
            <a:r>
              <a:rPr lang="en-GB" b="1" i="1" dirty="0" err="1">
                <a:latin typeface="Century Gothic" pitchFamily="34" charset="0"/>
              </a:rPr>
              <a:t>grootste</a:t>
            </a:r>
            <a:r>
              <a:rPr lang="en-GB" b="1" i="1" dirty="0">
                <a:latin typeface="Century Gothic" pitchFamily="34" charset="0"/>
              </a:rPr>
              <a:t> park in Amsterdam, </a:t>
            </a:r>
            <a:r>
              <a:rPr lang="en-GB" b="1" i="1" dirty="0" err="1">
                <a:latin typeface="Century Gothic" pitchFamily="34" charset="0"/>
              </a:rPr>
              <a:t>hoofstad</a:t>
            </a:r>
            <a:r>
              <a:rPr lang="en-GB" b="1" i="1" dirty="0">
                <a:latin typeface="Century Gothic" pitchFamily="34" charset="0"/>
              </a:rPr>
              <a:t> van Nederland; 47 </a:t>
            </a:r>
            <a:r>
              <a:rPr lang="en-GB" b="1" i="1" dirty="0" err="1">
                <a:latin typeface="Century Gothic" pitchFamily="34" charset="0"/>
              </a:rPr>
              <a:t>hektaar</a:t>
            </a:r>
            <a:r>
              <a:rPr lang="en-GB" b="1" i="1" dirty="0">
                <a:latin typeface="Century Gothic" pitchFamily="34" charset="0"/>
              </a:rPr>
              <a:t> </a:t>
            </a:r>
            <a:r>
              <a:rPr lang="en-GB" b="1" i="1" dirty="0" err="1">
                <a:latin typeface="Century Gothic" pitchFamily="34" charset="0"/>
              </a:rPr>
              <a:t>groot</a:t>
            </a:r>
            <a:r>
              <a:rPr lang="en-GB" b="1" i="1" dirty="0">
                <a:latin typeface="Century Gothic" pitchFamily="34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b="1" i="1" dirty="0" err="1">
                <a:latin typeface="Century Gothic" pitchFamily="34" charset="0"/>
              </a:rPr>
              <a:t>Ongeveer</a:t>
            </a:r>
            <a:r>
              <a:rPr lang="en-GB" b="1" i="1" dirty="0">
                <a:latin typeface="Century Gothic" pitchFamily="34" charset="0"/>
              </a:rPr>
              <a:t> 10 </a:t>
            </a:r>
            <a:r>
              <a:rPr lang="en-GB" b="1" i="1" dirty="0" err="1">
                <a:latin typeface="Century Gothic" pitchFamily="34" charset="0"/>
              </a:rPr>
              <a:t>miljoen</a:t>
            </a:r>
            <a:r>
              <a:rPr lang="en-GB" b="1" i="1" dirty="0">
                <a:latin typeface="Century Gothic" pitchFamily="34" charset="0"/>
              </a:rPr>
              <a:t> </a:t>
            </a:r>
            <a:r>
              <a:rPr lang="en-GB" b="1" i="1" dirty="0" err="1">
                <a:latin typeface="Century Gothic" pitchFamily="34" charset="0"/>
              </a:rPr>
              <a:t>mense</a:t>
            </a:r>
            <a:r>
              <a:rPr lang="en-GB" b="1" i="1" dirty="0">
                <a:latin typeface="Century Gothic" pitchFamily="34" charset="0"/>
              </a:rPr>
              <a:t> </a:t>
            </a:r>
            <a:r>
              <a:rPr lang="en-GB" b="1" i="1" dirty="0" err="1">
                <a:latin typeface="Century Gothic" pitchFamily="34" charset="0"/>
              </a:rPr>
              <a:t>besoek</a:t>
            </a:r>
            <a:r>
              <a:rPr lang="en-GB" b="1" i="1" dirty="0">
                <a:latin typeface="Century Gothic" pitchFamily="34" charset="0"/>
              </a:rPr>
              <a:t> </a:t>
            </a:r>
            <a:r>
              <a:rPr lang="en-GB" b="1" i="1" dirty="0" err="1">
                <a:latin typeface="Century Gothic" pitchFamily="34" charset="0"/>
              </a:rPr>
              <a:t>elke</a:t>
            </a:r>
            <a:r>
              <a:rPr lang="en-GB" b="1" i="1" dirty="0">
                <a:latin typeface="Century Gothic" pitchFamily="34" charset="0"/>
              </a:rPr>
              <a:t> </a:t>
            </a:r>
            <a:r>
              <a:rPr lang="en-GB" b="1" i="1" dirty="0" err="1">
                <a:latin typeface="Century Gothic" pitchFamily="34" charset="0"/>
              </a:rPr>
              <a:t>jaar</a:t>
            </a:r>
            <a:r>
              <a:rPr lang="en-GB" b="1" i="1" dirty="0">
                <a:latin typeface="Century Gothic" pitchFamily="34" charset="0"/>
              </a:rPr>
              <a:t> die park.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b="1" i="1" dirty="0" err="1">
                <a:latin typeface="Century Gothic" pitchFamily="34" charset="0"/>
              </a:rPr>
              <a:t>Vernoem</a:t>
            </a:r>
            <a:r>
              <a:rPr lang="en-GB" b="1" i="1" dirty="0">
                <a:latin typeface="Century Gothic" pitchFamily="34" charset="0"/>
              </a:rPr>
              <a:t> </a:t>
            </a:r>
            <a:r>
              <a:rPr lang="en-GB" b="1" i="1" dirty="0" err="1">
                <a:latin typeface="Century Gothic" pitchFamily="34" charset="0"/>
              </a:rPr>
              <a:t>na</a:t>
            </a:r>
            <a:r>
              <a:rPr lang="en-GB" b="1" i="1" dirty="0">
                <a:latin typeface="Century Gothic" pitchFamily="34" charset="0"/>
              </a:rPr>
              <a:t> die </a:t>
            </a:r>
            <a:r>
              <a:rPr lang="en-GB" b="1" i="1" dirty="0" err="1">
                <a:latin typeface="Century Gothic" pitchFamily="34" charset="0"/>
              </a:rPr>
              <a:t>beroemde</a:t>
            </a:r>
            <a:r>
              <a:rPr lang="en-GB" b="1" i="1" dirty="0">
                <a:latin typeface="Century Gothic" pitchFamily="34" charset="0"/>
              </a:rPr>
              <a:t> </a:t>
            </a:r>
            <a:r>
              <a:rPr lang="en-GB" b="1" i="1" dirty="0" err="1">
                <a:latin typeface="Century Gothic" pitchFamily="34" charset="0"/>
              </a:rPr>
              <a:t>Nederlandse</a:t>
            </a:r>
            <a:r>
              <a:rPr lang="en-GB" b="1" i="1" dirty="0">
                <a:latin typeface="Century Gothic" pitchFamily="34" charset="0"/>
              </a:rPr>
              <a:t> </a:t>
            </a:r>
            <a:r>
              <a:rPr lang="en-GB" b="1" i="1" dirty="0" err="1">
                <a:latin typeface="Century Gothic" pitchFamily="34" charset="0"/>
              </a:rPr>
              <a:t>digter</a:t>
            </a:r>
            <a:r>
              <a:rPr lang="en-GB" b="1" i="1" dirty="0">
                <a:latin typeface="Century Gothic" pitchFamily="34" charset="0"/>
              </a:rPr>
              <a:t> en </a:t>
            </a:r>
            <a:r>
              <a:rPr lang="en-GB" b="1" i="1" dirty="0" err="1">
                <a:latin typeface="Century Gothic" pitchFamily="34" charset="0"/>
              </a:rPr>
              <a:t>dramaturg</a:t>
            </a:r>
            <a:r>
              <a:rPr lang="en-GB" b="1" i="1" dirty="0">
                <a:latin typeface="Century Gothic" pitchFamily="34" charset="0"/>
              </a:rPr>
              <a:t>, </a:t>
            </a:r>
            <a:r>
              <a:rPr lang="en-GB" b="1" i="1" dirty="0" err="1">
                <a:latin typeface="Century Gothic" pitchFamily="34" charset="0"/>
              </a:rPr>
              <a:t>Joost</a:t>
            </a:r>
            <a:r>
              <a:rPr lang="en-GB" b="1" i="1" dirty="0">
                <a:latin typeface="Century Gothic" pitchFamily="34" charset="0"/>
              </a:rPr>
              <a:t> van den </a:t>
            </a:r>
            <a:r>
              <a:rPr lang="en-GB" b="1" i="1" dirty="0" err="1">
                <a:latin typeface="Century Gothic" pitchFamily="34" charset="0"/>
              </a:rPr>
              <a:t>Vondel</a:t>
            </a:r>
            <a:r>
              <a:rPr lang="en-GB" b="1" i="1" dirty="0">
                <a:latin typeface="Century Gothic" pitchFamily="34" charset="0"/>
              </a:rPr>
              <a:t> (1587−1679</a:t>
            </a:r>
            <a:r>
              <a:rPr lang="en-GB" b="1" i="1" dirty="0" smtClean="0">
                <a:latin typeface="Century Gothic" pitchFamily="34" charset="0"/>
              </a:rPr>
              <a:t>).</a:t>
            </a:r>
          </a:p>
          <a:p>
            <a:pPr marL="285750" indent="-285750">
              <a:buFont typeface="Arial" pitchFamily="34" charset="0"/>
              <a:buChar char="•"/>
            </a:pPr>
            <a:endParaRPr lang="en-GB" b="1" i="1" dirty="0">
              <a:latin typeface="Century Gothic" pitchFamily="34" charset="0"/>
            </a:endParaRPr>
          </a:p>
          <a:p>
            <a:r>
              <a:rPr lang="af-ZA" b="1" dirty="0" smtClean="0">
                <a:latin typeface="Century Gothic" pitchFamily="34" charset="0"/>
              </a:rPr>
              <a:t>(Elisabeth Eybers se woonstel </a:t>
            </a:r>
            <a:r>
              <a:rPr lang="af-ZA" b="1" dirty="0">
                <a:latin typeface="Century Gothic" pitchFamily="34" charset="0"/>
              </a:rPr>
              <a:t>in Amsterdam was naby die Vondelpark. Net reg om die hoek van haar voordeur was daar ’n sy-ingang na die Vondelpark: die park met eende, swane, en drome. Daar het sy dikwels fietsgery of geloop</a:t>
            </a:r>
            <a:r>
              <a:rPr lang="af-ZA" b="1" dirty="0" smtClean="0">
                <a:latin typeface="Century Gothic" pitchFamily="34" charset="0"/>
              </a:rPr>
              <a:t>.)</a:t>
            </a:r>
            <a:endParaRPr lang="en-ZA" b="1" i="1" dirty="0">
              <a:latin typeface="Century Gothic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>
                <a:latin typeface="Century Gothic" pitchFamily="34" charset="0"/>
              </a:rPr>
              <a:t>Strofe</a:t>
            </a:r>
            <a:r>
              <a:rPr lang="en-US" dirty="0" smtClean="0">
                <a:latin typeface="Century Gothic" pitchFamily="34" charset="0"/>
              </a:rPr>
              <a:t> 1</a:t>
            </a:r>
            <a:endParaRPr lang="en-ZA" dirty="0"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263691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sp>
        <p:nvSpPr>
          <p:cNvPr id="5" name="TextBox 4"/>
          <p:cNvSpPr txBox="1"/>
          <p:nvPr/>
        </p:nvSpPr>
        <p:spPr>
          <a:xfrm>
            <a:off x="232659" y="1556792"/>
            <a:ext cx="85689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n-US" sz="2000" dirty="0" smtClean="0">
              <a:latin typeface="Century Gothic" pitchFamily="34" charset="0"/>
            </a:endParaRPr>
          </a:p>
          <a:p>
            <a:pPr>
              <a:lnSpc>
                <a:spcPct val="200000"/>
              </a:lnSpc>
            </a:pPr>
            <a:endParaRPr lang="en-US" sz="2000" dirty="0">
              <a:latin typeface="Century Gothic" pitchFamily="34" charset="0"/>
            </a:endParaRPr>
          </a:p>
          <a:p>
            <a:pPr>
              <a:lnSpc>
                <a:spcPct val="200000"/>
              </a:lnSpc>
            </a:pPr>
            <a:endParaRPr lang="en-US" sz="2000" dirty="0" smtClean="0">
              <a:latin typeface="Century Gothic" pitchFamily="34" charset="0"/>
            </a:endParaRPr>
          </a:p>
          <a:p>
            <a:pPr>
              <a:lnSpc>
                <a:spcPct val="200000"/>
              </a:lnSpc>
            </a:pPr>
            <a:endParaRPr lang="en-US" sz="2000" dirty="0" smtClean="0">
              <a:latin typeface="Century Gothic" pitchFamily="34" charset="0"/>
            </a:endParaRPr>
          </a:p>
          <a:p>
            <a:pPr>
              <a:lnSpc>
                <a:spcPct val="200000"/>
              </a:lnSpc>
            </a:pPr>
            <a:endParaRPr lang="en-US" sz="2000" dirty="0">
              <a:latin typeface="Century Gothic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Century Gothic" pitchFamily="34" charset="0"/>
              </a:rPr>
              <a:t>Twee </a:t>
            </a:r>
            <a:r>
              <a:rPr lang="en-US" sz="2000" dirty="0" err="1" smtClean="0">
                <a:latin typeface="Century Gothic" pitchFamily="34" charset="0"/>
              </a:rPr>
              <a:t>kleuters</a:t>
            </a:r>
            <a:r>
              <a:rPr lang="en-US" sz="2000" dirty="0" smtClean="0">
                <a:latin typeface="Century Gothic" pitchFamily="34" charset="0"/>
              </a:rPr>
              <a:t> in die </a:t>
            </a:r>
            <a:r>
              <a:rPr lang="en-US" sz="2000" b="1" dirty="0" err="1" smtClean="0">
                <a:latin typeface="Century Gothic" pitchFamily="34" charset="0"/>
              </a:rPr>
              <a:t>Vondelpark</a:t>
            </a:r>
            <a:r>
              <a:rPr lang="en-US" sz="2000" b="1" dirty="0" smtClean="0">
                <a:latin typeface="Century Gothic" pitchFamily="34" charset="0"/>
              </a:rPr>
              <a:t> </a:t>
            </a:r>
            <a:r>
              <a:rPr lang="en-US" sz="2000" dirty="0" err="1" smtClean="0">
                <a:latin typeface="Century Gothic" pitchFamily="34" charset="0"/>
              </a:rPr>
              <a:t>bly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err="1" smtClean="0">
                <a:latin typeface="Century Gothic" pitchFamily="34" charset="0"/>
              </a:rPr>
              <a:t>staan</a:t>
            </a:r>
            <a:r>
              <a:rPr lang="en-US" sz="2000" dirty="0" smtClean="0">
                <a:latin typeface="Century Gothic" pitchFamily="34" charset="0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Century Gothic" pitchFamily="34" charset="0"/>
              </a:rPr>
              <a:t>’n </a:t>
            </a:r>
            <a:r>
              <a:rPr lang="en-US" sz="2000" b="1" dirty="0" err="1" smtClean="0">
                <a:latin typeface="Century Gothic" pitchFamily="34" charset="0"/>
              </a:rPr>
              <a:t>klein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 pitchFamily="34" charset="0"/>
              </a:rPr>
              <a:t>oneindigheid</a:t>
            </a:r>
            <a:r>
              <a:rPr lang="en-US" sz="2000" dirty="0" smtClean="0">
                <a:latin typeface="Century Gothic" pitchFamily="34" charset="0"/>
              </a:rPr>
              <a:t> lank </a:t>
            </a:r>
            <a:r>
              <a:rPr lang="en-US" sz="2000" b="1" dirty="0" smtClean="0">
                <a:solidFill>
                  <a:srgbClr val="FF0000"/>
                </a:solidFill>
                <a:latin typeface="Century Gothic" pitchFamily="34" charset="0"/>
              </a:rPr>
              <a:t>hand-in-hand.</a:t>
            </a:r>
          </a:p>
          <a:p>
            <a:pPr>
              <a:lnSpc>
                <a:spcPct val="200000"/>
              </a:lnSpc>
            </a:pPr>
            <a:endParaRPr lang="en-US" sz="2000" dirty="0" smtClean="0"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0804" y="6131826"/>
            <a:ext cx="144016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b="1" i="1" dirty="0" err="1" smtClean="0">
                <a:latin typeface="Century Gothic" pitchFamily="34" charset="0"/>
              </a:rPr>
              <a:t>oksimoron</a:t>
            </a:r>
            <a:endParaRPr lang="en-ZA" i="1" dirty="0"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2915" y="4583651"/>
            <a:ext cx="87934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  <a:endParaRPr lang="en-US" sz="1200" b="1" i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1400" b="1" i="1" dirty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                      </a:t>
            </a: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ewigheid</a:t>
            </a: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	       </a:t>
            </a: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hou</a:t>
            </a: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handjies</a:t>
            </a: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 vas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940804" y="5744265"/>
            <a:ext cx="360040" cy="3267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773054" y="5792338"/>
            <a:ext cx="216024" cy="385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628978" y="6148337"/>
            <a:ext cx="3887238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b="1" i="1" dirty="0" err="1" smtClean="0">
                <a:latin typeface="Century Gothic" pitchFamily="34" charset="0"/>
              </a:rPr>
              <a:t>Hulle</a:t>
            </a:r>
            <a:r>
              <a:rPr lang="en-GB" b="1" i="1" dirty="0" smtClean="0">
                <a:latin typeface="Century Gothic" pitchFamily="34" charset="0"/>
              </a:rPr>
              <a:t> is </a:t>
            </a:r>
            <a:r>
              <a:rPr lang="en-GB" b="1" i="1" dirty="0" err="1" smtClean="0">
                <a:latin typeface="Century Gothic" pitchFamily="34" charset="0"/>
              </a:rPr>
              <a:t>bekoor</a:t>
            </a:r>
            <a:r>
              <a:rPr lang="en-GB" b="1" i="1" dirty="0" smtClean="0">
                <a:latin typeface="Century Gothic" pitchFamily="34" charset="0"/>
              </a:rPr>
              <a:t> </a:t>
            </a:r>
            <a:r>
              <a:rPr lang="en-GB" b="1" i="1" dirty="0" err="1" smtClean="0">
                <a:latin typeface="Century Gothic" pitchFamily="34" charset="0"/>
              </a:rPr>
              <a:t>deur</a:t>
            </a:r>
            <a:r>
              <a:rPr lang="en-GB" b="1" i="1" dirty="0" smtClean="0">
                <a:latin typeface="Century Gothic" pitchFamily="34" charset="0"/>
              </a:rPr>
              <a:t> </a:t>
            </a:r>
            <a:r>
              <a:rPr lang="en-GB" b="1" i="1" dirty="0" err="1" smtClean="0">
                <a:latin typeface="Century Gothic" pitchFamily="34" charset="0"/>
              </a:rPr>
              <a:t>wat</a:t>
            </a:r>
            <a:r>
              <a:rPr lang="en-GB" b="1" i="1" dirty="0" smtClean="0">
                <a:latin typeface="Century Gothic" pitchFamily="34" charset="0"/>
              </a:rPr>
              <a:t> </a:t>
            </a:r>
            <a:r>
              <a:rPr lang="en-GB" b="1" i="1" dirty="0" err="1" smtClean="0">
                <a:latin typeface="Century Gothic" pitchFamily="34" charset="0"/>
              </a:rPr>
              <a:t>hul</a:t>
            </a:r>
            <a:r>
              <a:rPr lang="en-GB" b="1" i="1" dirty="0" smtClean="0">
                <a:latin typeface="Century Gothic" pitchFamily="34" charset="0"/>
              </a:rPr>
              <a:t> </a:t>
            </a:r>
            <a:r>
              <a:rPr lang="en-GB" b="1" i="1" dirty="0" err="1" smtClean="0">
                <a:latin typeface="Century Gothic" pitchFamily="34" charset="0"/>
              </a:rPr>
              <a:t>sien</a:t>
            </a:r>
            <a:endParaRPr lang="en-GB" b="1" i="1" dirty="0" smtClean="0">
              <a:latin typeface="Century Gothic" pitchFamily="34" charset="0"/>
            </a:endParaRPr>
          </a:p>
          <a:p>
            <a:r>
              <a:rPr lang="en-GB" b="1" i="1" dirty="0" err="1" smtClean="0">
                <a:latin typeface="Century Gothic" pitchFamily="34" charset="0"/>
              </a:rPr>
              <a:t>Vasgevang</a:t>
            </a:r>
            <a:r>
              <a:rPr lang="en-GB" b="1" i="1" dirty="0" smtClean="0">
                <a:latin typeface="Century Gothic" pitchFamily="34" charset="0"/>
              </a:rPr>
              <a:t> in </a:t>
            </a:r>
            <a:r>
              <a:rPr lang="en-GB" b="1" i="1" dirty="0" err="1" smtClean="0">
                <a:latin typeface="Century Gothic" pitchFamily="34" charset="0"/>
              </a:rPr>
              <a:t>droomwêreld</a:t>
            </a:r>
            <a:r>
              <a:rPr lang="en-GB" b="1" i="1" dirty="0" smtClean="0">
                <a:latin typeface="Century Gothic" pitchFamily="34" charset="0"/>
              </a:rPr>
              <a:t>.</a:t>
            </a:r>
            <a:endParaRPr lang="en-ZA" i="1" dirty="0">
              <a:latin typeface="Century Gothic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82915" y="4797152"/>
            <a:ext cx="760693" cy="432048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Left Brace 13"/>
          <p:cNvSpPr/>
          <p:nvPr/>
        </p:nvSpPr>
        <p:spPr>
          <a:xfrm>
            <a:off x="107504" y="4583651"/>
            <a:ext cx="349696" cy="1208687"/>
          </a:xfrm>
          <a:prstGeom prst="leftBrac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Rectangle 14"/>
          <p:cNvSpPr/>
          <p:nvPr/>
        </p:nvSpPr>
        <p:spPr>
          <a:xfrm rot="20547160">
            <a:off x="282915" y="3861048"/>
            <a:ext cx="1490139" cy="576064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b="1" dirty="0" err="1" smtClean="0">
                <a:solidFill>
                  <a:schemeClr val="tx1"/>
                </a:solidFill>
              </a:rPr>
              <a:t>Paargedagte</a:t>
            </a:r>
            <a:endParaRPr lang="en-ZA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2200" y="5163409"/>
            <a:ext cx="2704208" cy="76808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b="1" dirty="0" err="1" smtClean="0">
                <a:solidFill>
                  <a:schemeClr val="tx1"/>
                </a:solidFill>
              </a:rPr>
              <a:t>Mens</a:t>
            </a:r>
            <a:r>
              <a:rPr lang="en-ZA" b="1" dirty="0" smtClean="0">
                <a:solidFill>
                  <a:schemeClr val="tx1"/>
                </a:solidFill>
              </a:rPr>
              <a:t> &amp; </a:t>
            </a:r>
            <a:r>
              <a:rPr lang="en-ZA" b="1" dirty="0" err="1" smtClean="0">
                <a:solidFill>
                  <a:schemeClr val="tx1"/>
                </a:solidFill>
              </a:rPr>
              <a:t>natuur</a:t>
            </a:r>
            <a:r>
              <a:rPr lang="en-ZA" b="1" dirty="0" smtClean="0">
                <a:solidFill>
                  <a:schemeClr val="tx1"/>
                </a:solidFill>
              </a:rPr>
              <a:t> in </a:t>
            </a:r>
            <a:r>
              <a:rPr lang="en-ZA" b="1" dirty="0" err="1" smtClean="0">
                <a:solidFill>
                  <a:schemeClr val="tx1"/>
                </a:solidFill>
              </a:rPr>
              <a:t>harmonie</a:t>
            </a:r>
            <a:r>
              <a:rPr lang="en-ZA" b="1" dirty="0" smtClean="0">
                <a:solidFill>
                  <a:schemeClr val="tx1"/>
                </a:solidFill>
              </a:rPr>
              <a:t>/</a:t>
            </a:r>
            <a:r>
              <a:rPr lang="en-ZA" b="1" dirty="0" err="1" smtClean="0">
                <a:solidFill>
                  <a:schemeClr val="tx1"/>
                </a:solidFill>
              </a:rPr>
              <a:t>balans.Paradys-gedagte</a:t>
            </a:r>
            <a:endParaRPr lang="en-Z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20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1" grpId="0" animBg="1"/>
      <p:bldP spid="6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7504" y="1052736"/>
            <a:ext cx="85689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     </a:t>
            </a: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suiwer</a:t>
            </a: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 			        </a:t>
            </a:r>
          </a:p>
          <a:p>
            <a:pPr>
              <a:lnSpc>
                <a:spcPct val="200000"/>
              </a:lnSpc>
            </a:pPr>
            <a:r>
              <a:rPr lang="en-US" sz="400" b="1" i="1" dirty="0" smtClean="0">
                <a:solidFill>
                  <a:srgbClr val="C00000"/>
                </a:solidFill>
                <a:latin typeface="Century Gothic" pitchFamily="34" charset="0"/>
              </a:rPr>
              <a:t>       </a:t>
            </a:r>
            <a:r>
              <a:rPr lang="en-US" sz="500" b="1" i="1" dirty="0" smtClean="0">
                <a:solidFill>
                  <a:srgbClr val="C00000"/>
                </a:solidFill>
                <a:latin typeface="Century Gothic" pitchFamily="34" charset="0"/>
              </a:rPr>
              <a:t>             </a:t>
            </a:r>
            <a:r>
              <a:rPr lang="en-US" sz="600" b="1" i="1" dirty="0" smtClean="0">
                <a:solidFill>
                  <a:srgbClr val="C00000"/>
                </a:solidFill>
                <a:latin typeface="Century Gothic" pitchFamily="34" charset="0"/>
              </a:rPr>
              <a:t>                  </a:t>
            </a:r>
            <a:endParaRPr lang="en-US" sz="1400" b="1" i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Afgelei</a:t>
            </a: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 van </a:t>
            </a: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splyt</a:t>
            </a: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 = </a:t>
            </a: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kloof</a:t>
            </a: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         </a:t>
            </a: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nek</a:t>
            </a:r>
            <a:endParaRPr lang="en-US" sz="1400" b="1" i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>
              <a:lnSpc>
                <a:spcPct val="200000"/>
              </a:lnSpc>
            </a:pPr>
            <a:endParaRPr lang="en-US" sz="600" b="1" i="1" dirty="0">
              <a:solidFill>
                <a:srgbClr val="C00000"/>
              </a:solidFill>
              <a:latin typeface="Century Gothic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Waaiervormig</a:t>
            </a:r>
            <a:endParaRPr lang="en-US" sz="1400" b="1" i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>
              <a:lnSpc>
                <a:spcPct val="200000"/>
              </a:lnSpc>
            </a:pPr>
            <a:endParaRPr lang="en-US" sz="600" b="1" i="1" dirty="0">
              <a:solidFill>
                <a:srgbClr val="C00000"/>
              </a:solidFill>
              <a:latin typeface="Century Gothic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     toe                             </a:t>
            </a: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nie</a:t>
            </a: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helder</a:t>
            </a: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nie</a:t>
            </a: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      </a:t>
            </a: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nagemaak</a:t>
            </a:r>
            <a:endParaRPr lang="en-US" sz="1400" b="1" i="1" dirty="0" smtClean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entury Gothic" pitchFamily="34" charset="0"/>
              </a:rPr>
              <a:t>Strofe</a:t>
            </a:r>
            <a:r>
              <a:rPr lang="en-US" dirty="0" smtClean="0">
                <a:latin typeface="Century Gothic" pitchFamily="34" charset="0"/>
              </a:rPr>
              <a:t> 2</a:t>
            </a:r>
            <a:endParaRPr lang="en-ZA" dirty="0"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263691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124744"/>
            <a:ext cx="85689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 err="1" smtClean="0">
                <a:solidFill>
                  <a:srgbClr val="FF0000"/>
                </a:solidFill>
                <a:latin typeface="Century Gothic" pitchFamily="34" charset="0"/>
              </a:rPr>
              <a:t>Smetloos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err="1" smtClean="0">
                <a:latin typeface="Century Gothic" pitchFamily="34" charset="0"/>
              </a:rPr>
              <a:t>geteken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err="1" smtClean="0">
                <a:latin typeface="Century Gothic" pitchFamily="34" charset="0"/>
              </a:rPr>
              <a:t>dryf</a:t>
            </a:r>
            <a:r>
              <a:rPr lang="en-US" sz="2000" dirty="0" smtClean="0">
                <a:latin typeface="Century Gothic" pitchFamily="34" charset="0"/>
              </a:rPr>
              <a:t> die </a:t>
            </a:r>
            <a:r>
              <a:rPr lang="en-US" sz="2000" b="1" u="sng" dirty="0" err="1" smtClean="0">
                <a:solidFill>
                  <a:schemeClr val="accent1"/>
                </a:solidFill>
                <a:latin typeface="Century Gothic" pitchFamily="34" charset="0"/>
              </a:rPr>
              <a:t>dubbel</a:t>
            </a:r>
            <a:r>
              <a:rPr lang="en-US" sz="2000" b="1" dirty="0" err="1" smtClean="0">
                <a:solidFill>
                  <a:schemeClr val="accent1"/>
                </a:solidFill>
                <a:latin typeface="Century Gothic" pitchFamily="34" charset="0"/>
              </a:rPr>
              <a:t>swaan</a:t>
            </a:r>
            <a:r>
              <a:rPr lang="en-US" sz="2000" dirty="0" smtClean="0">
                <a:latin typeface="Century Gothic" pitchFamily="34" charset="0"/>
              </a:rPr>
              <a:t>:</a:t>
            </a:r>
          </a:p>
          <a:p>
            <a:pPr>
              <a:lnSpc>
                <a:spcPct val="200000"/>
              </a:lnSpc>
            </a:pPr>
            <a:r>
              <a:rPr lang="en-US" sz="2000" b="1" dirty="0" err="1">
                <a:solidFill>
                  <a:srgbClr val="FF0000"/>
                </a:solidFill>
                <a:latin typeface="Century Gothic" pitchFamily="34" charset="0"/>
              </a:rPr>
              <a:t>g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 pitchFamily="34" charset="0"/>
              </a:rPr>
              <a:t>esplete</a:t>
            </a:r>
            <a:r>
              <a:rPr lang="en-US" sz="2000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sz="2000" dirty="0" smtClean="0">
                <a:latin typeface="Century Gothic" pitchFamily="34" charset="0"/>
              </a:rPr>
              <a:t>hart van </a:t>
            </a:r>
            <a:r>
              <a:rPr lang="en-US" sz="2000" dirty="0" err="1" smtClean="0">
                <a:latin typeface="Century Gothic" pitchFamily="34" charset="0"/>
              </a:rPr>
              <a:t>hals</a:t>
            </a:r>
            <a:r>
              <a:rPr lang="en-US" sz="2000" dirty="0" smtClean="0">
                <a:latin typeface="Century Gothic" pitchFamily="34" charset="0"/>
              </a:rPr>
              <a:t> en </a:t>
            </a:r>
            <a:r>
              <a:rPr lang="en-US" sz="2000" b="1" u="sng" dirty="0" err="1" smtClean="0">
                <a:solidFill>
                  <a:schemeClr val="accent1"/>
                </a:solidFill>
                <a:latin typeface="Century Gothic" pitchFamily="34" charset="0"/>
              </a:rPr>
              <a:t>dubbel</a:t>
            </a:r>
            <a:r>
              <a:rPr lang="en-US" sz="2000" b="1" dirty="0" err="1" smtClean="0">
                <a:solidFill>
                  <a:schemeClr val="accent1"/>
                </a:solidFill>
                <a:latin typeface="Century Gothic" pitchFamily="34" charset="0"/>
              </a:rPr>
              <a:t>hals</a:t>
            </a:r>
            <a:r>
              <a:rPr lang="en-US" sz="2000" dirty="0" smtClean="0">
                <a:latin typeface="Century Gothic" pitchFamily="34" charset="0"/>
              </a:rPr>
              <a:t>,</a:t>
            </a:r>
          </a:p>
          <a:p>
            <a:pPr>
              <a:lnSpc>
                <a:spcPct val="200000"/>
              </a:lnSpc>
            </a:pPr>
            <a:r>
              <a:rPr lang="en-US" sz="2000" b="1" dirty="0" err="1" smtClean="0">
                <a:solidFill>
                  <a:srgbClr val="FF0000"/>
                </a:solidFill>
                <a:latin typeface="Century Gothic" pitchFamily="34" charset="0"/>
              </a:rPr>
              <a:t>geskulpte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err="1" smtClean="0">
                <a:latin typeface="Century Gothic" pitchFamily="34" charset="0"/>
              </a:rPr>
              <a:t>vlerk</a:t>
            </a:r>
            <a:r>
              <a:rPr lang="en-US" sz="2000" dirty="0" smtClean="0">
                <a:latin typeface="Century Gothic" pitchFamily="34" charset="0"/>
              </a:rPr>
              <a:t> met </a:t>
            </a:r>
            <a:r>
              <a:rPr lang="en-US" sz="2000" b="1" u="sng" dirty="0" err="1" smtClean="0">
                <a:solidFill>
                  <a:schemeClr val="accent1"/>
                </a:solidFill>
                <a:latin typeface="Century Gothic" pitchFamily="34" charset="0"/>
              </a:rPr>
              <a:t>dubbel</a:t>
            </a:r>
            <a:r>
              <a:rPr lang="en-US" sz="2000" b="1" dirty="0" err="1" smtClean="0">
                <a:solidFill>
                  <a:schemeClr val="accent1"/>
                </a:solidFill>
                <a:latin typeface="Century Gothic" pitchFamily="34" charset="0"/>
              </a:rPr>
              <a:t>vlerk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err="1" smtClean="0">
                <a:latin typeface="Century Gothic" pitchFamily="34" charset="0"/>
              </a:rPr>
              <a:t>teenaan</a:t>
            </a:r>
            <a:r>
              <a:rPr lang="en-US" sz="2000" dirty="0" smtClean="0">
                <a:latin typeface="Century Gothic" pitchFamily="34" charset="0"/>
              </a:rPr>
              <a:t>,</a:t>
            </a:r>
          </a:p>
          <a:p>
            <a:pPr>
              <a:lnSpc>
                <a:spcPct val="200000"/>
              </a:lnSpc>
            </a:pPr>
            <a:r>
              <a:rPr lang="en-US" sz="2000" b="1" dirty="0" err="1" smtClean="0">
                <a:solidFill>
                  <a:srgbClr val="FF0000"/>
                </a:solidFill>
                <a:latin typeface="Century Gothic" pitchFamily="34" charset="0"/>
              </a:rPr>
              <a:t>geslote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err="1" smtClean="0">
                <a:latin typeface="Century Gothic" pitchFamily="34" charset="0"/>
              </a:rPr>
              <a:t>snawel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 pitchFamily="34" charset="0"/>
              </a:rPr>
              <a:t>dynserig</a:t>
            </a:r>
            <a:r>
              <a:rPr lang="en-US" sz="2000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 pitchFamily="34" charset="0"/>
              </a:rPr>
              <a:t>vervals</a:t>
            </a:r>
            <a:endParaRPr lang="en-US" sz="2000" b="1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Century Gothic" pitchFamily="34" charset="0"/>
              </a:rPr>
              <a:t>met </a:t>
            </a:r>
            <a:r>
              <a:rPr lang="en-US" sz="2000" dirty="0" err="1" smtClean="0">
                <a:latin typeface="Century Gothic" pitchFamily="34" charset="0"/>
              </a:rPr>
              <a:t>eenkant</a:t>
            </a:r>
            <a:r>
              <a:rPr lang="en-US" sz="2000" dirty="0" smtClean="0">
                <a:latin typeface="Century Gothic" pitchFamily="34" charset="0"/>
              </a:rPr>
              <a:t> lug en water </a:t>
            </a:r>
            <a:r>
              <a:rPr lang="en-US" sz="2000" dirty="0" err="1" smtClean="0">
                <a:latin typeface="Century Gothic" pitchFamily="34" charset="0"/>
              </a:rPr>
              <a:t>anderkant</a:t>
            </a:r>
            <a:r>
              <a:rPr lang="en-US" sz="2000" dirty="0" smtClean="0">
                <a:latin typeface="Century Gothic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endParaRPr lang="en-US" sz="2000" dirty="0" smtClean="0"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84168" y="1322184"/>
            <a:ext cx="2880320" cy="7386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i="1" dirty="0" err="1" smtClean="0">
                <a:latin typeface="Century Gothic" pitchFamily="34" charset="0"/>
              </a:rPr>
              <a:t>Beklemtoon</a:t>
            </a:r>
            <a:r>
              <a:rPr lang="en-GB" sz="1400" b="1" i="1" dirty="0" smtClean="0">
                <a:latin typeface="Century Gothic" pitchFamily="34" charset="0"/>
              </a:rPr>
              <a:t> </a:t>
            </a:r>
            <a:r>
              <a:rPr lang="en-GB" sz="1400" b="1" i="1" dirty="0" err="1" smtClean="0">
                <a:latin typeface="Century Gothic" pitchFamily="34" charset="0"/>
              </a:rPr>
              <a:t>kontras</a:t>
            </a:r>
            <a:r>
              <a:rPr lang="en-GB" sz="1400" b="1" i="1" dirty="0" smtClean="0">
                <a:latin typeface="Century Gothic" pitchFamily="34" charset="0"/>
              </a:rPr>
              <a:t> met her -</a:t>
            </a:r>
            <a:r>
              <a:rPr lang="en-GB" sz="1400" b="1" i="1" dirty="0" err="1" smtClean="0">
                <a:latin typeface="Century Gothic" pitchFamily="34" charset="0"/>
              </a:rPr>
              <a:t>halingDie</a:t>
            </a:r>
            <a:r>
              <a:rPr lang="en-GB" sz="1400" b="1" i="1" dirty="0" smtClean="0">
                <a:latin typeface="Century Gothic" pitchFamily="34" charset="0"/>
              </a:rPr>
              <a:t> </a:t>
            </a:r>
            <a:r>
              <a:rPr lang="en-GB" sz="1400" b="1" i="1" dirty="0" err="1" smtClean="0">
                <a:latin typeface="Century Gothic" pitchFamily="34" charset="0"/>
              </a:rPr>
              <a:t>weerspieëling</a:t>
            </a:r>
            <a:r>
              <a:rPr lang="en-GB" sz="1400" b="1" i="1" dirty="0" smtClean="0">
                <a:latin typeface="Century Gothic" pitchFamily="34" charset="0"/>
              </a:rPr>
              <a:t> in die water. </a:t>
            </a:r>
            <a:r>
              <a:rPr lang="en-GB" sz="1400" b="1" i="1" dirty="0" err="1" smtClean="0">
                <a:latin typeface="Century Gothic" pitchFamily="34" charset="0"/>
              </a:rPr>
              <a:t>Baie</a:t>
            </a:r>
            <a:r>
              <a:rPr lang="en-GB" sz="1400" b="1" i="1" dirty="0" smtClean="0">
                <a:latin typeface="Century Gothic" pitchFamily="34" charset="0"/>
              </a:rPr>
              <a:t> </a:t>
            </a:r>
            <a:r>
              <a:rPr lang="en-GB" sz="1400" b="1" i="1" dirty="0" err="1" smtClean="0">
                <a:latin typeface="Century Gothic" pitchFamily="34" charset="0"/>
              </a:rPr>
              <a:t>helder</a:t>
            </a:r>
            <a:r>
              <a:rPr lang="en-GB" sz="1400" b="1" i="1" dirty="0" smtClean="0">
                <a:latin typeface="Century Gothic" pitchFamily="34" charset="0"/>
              </a:rPr>
              <a:t>; </a:t>
            </a:r>
            <a:r>
              <a:rPr lang="en-GB" sz="1400" b="1" i="1" dirty="0" err="1" smtClean="0">
                <a:latin typeface="Century Gothic" pitchFamily="34" charset="0"/>
              </a:rPr>
              <a:t>dus</a:t>
            </a:r>
            <a:r>
              <a:rPr lang="en-GB" sz="1400" b="1" i="1" dirty="0" smtClean="0">
                <a:latin typeface="Century Gothic" pitchFamily="34" charset="0"/>
              </a:rPr>
              <a:t> </a:t>
            </a:r>
            <a:r>
              <a:rPr lang="en-GB" sz="1400" b="1" i="1" dirty="0" err="1" smtClean="0">
                <a:latin typeface="Century Gothic" pitchFamily="34" charset="0"/>
              </a:rPr>
              <a:t>dubbel</a:t>
            </a:r>
            <a:endParaRPr lang="en-ZA" sz="1400" i="1" dirty="0"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4088" y="3986480"/>
            <a:ext cx="3006080" cy="7386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i="1" dirty="0" err="1" smtClean="0">
                <a:latin typeface="Century Gothic" pitchFamily="34" charset="0"/>
              </a:rPr>
              <a:t>Dit</a:t>
            </a:r>
            <a:r>
              <a:rPr lang="en-GB" sz="1400" b="1" i="1" dirty="0" smtClean="0">
                <a:latin typeface="Century Gothic" pitchFamily="34" charset="0"/>
              </a:rPr>
              <a:t> is </a:t>
            </a:r>
            <a:r>
              <a:rPr lang="en-GB" sz="1400" b="1" i="1" dirty="0" err="1" smtClean="0">
                <a:latin typeface="Century Gothic" pitchFamily="34" charset="0"/>
              </a:rPr>
              <a:t>nie</a:t>
            </a:r>
            <a:r>
              <a:rPr lang="en-GB" sz="1400" b="1" i="1" dirty="0" smtClean="0">
                <a:latin typeface="Century Gothic" pitchFamily="34" charset="0"/>
              </a:rPr>
              <a:t> die </a:t>
            </a:r>
            <a:r>
              <a:rPr lang="en-GB" sz="1400" b="1" i="1" dirty="0" err="1" smtClean="0">
                <a:latin typeface="Century Gothic" pitchFamily="34" charset="0"/>
              </a:rPr>
              <a:t>regte</a:t>
            </a:r>
            <a:r>
              <a:rPr lang="en-GB" sz="1400" b="1" i="1" dirty="0" smtClean="0">
                <a:latin typeface="Century Gothic" pitchFamily="34" charset="0"/>
              </a:rPr>
              <a:t> </a:t>
            </a:r>
            <a:r>
              <a:rPr lang="en-GB" sz="1400" b="1" i="1" dirty="0" err="1" smtClean="0">
                <a:latin typeface="Century Gothic" pitchFamily="34" charset="0"/>
              </a:rPr>
              <a:t>snawel</a:t>
            </a:r>
            <a:r>
              <a:rPr lang="en-GB" sz="1400" b="1" i="1" dirty="0" smtClean="0">
                <a:latin typeface="Century Gothic" pitchFamily="34" charset="0"/>
              </a:rPr>
              <a:t> </a:t>
            </a:r>
            <a:r>
              <a:rPr lang="en-GB" sz="1400" b="1" i="1" dirty="0" err="1" smtClean="0">
                <a:latin typeface="Century Gothic" pitchFamily="34" charset="0"/>
              </a:rPr>
              <a:t>wat</a:t>
            </a:r>
            <a:r>
              <a:rPr lang="en-GB" sz="1400" b="1" i="1" dirty="0" smtClean="0">
                <a:latin typeface="Century Gothic" pitchFamily="34" charset="0"/>
              </a:rPr>
              <a:t> ’n </a:t>
            </a:r>
            <a:r>
              <a:rPr lang="en-GB" sz="1400" b="1" i="1" dirty="0" err="1" smtClean="0">
                <a:latin typeface="Century Gothic" pitchFamily="34" charset="0"/>
              </a:rPr>
              <a:t>mens</a:t>
            </a:r>
            <a:r>
              <a:rPr lang="en-GB" sz="1400" b="1" i="1" dirty="0" smtClean="0">
                <a:latin typeface="Century Gothic" pitchFamily="34" charset="0"/>
              </a:rPr>
              <a:t> in die </a:t>
            </a:r>
            <a:r>
              <a:rPr lang="en-GB" sz="1400" b="1" i="1" dirty="0" err="1" smtClean="0">
                <a:latin typeface="Century Gothic" pitchFamily="34" charset="0"/>
              </a:rPr>
              <a:t>spieëlblad</a:t>
            </a:r>
            <a:r>
              <a:rPr lang="en-GB" sz="1400" b="1" i="1" dirty="0" smtClean="0">
                <a:latin typeface="Century Gothic" pitchFamily="34" charset="0"/>
              </a:rPr>
              <a:t> van die water </a:t>
            </a:r>
            <a:r>
              <a:rPr lang="en-GB" sz="1400" b="1" i="1" dirty="0" err="1" smtClean="0">
                <a:latin typeface="Century Gothic" pitchFamily="34" charset="0"/>
              </a:rPr>
              <a:t>sien</a:t>
            </a:r>
            <a:r>
              <a:rPr lang="en-GB" sz="1400" b="1" i="1" dirty="0" smtClean="0">
                <a:latin typeface="Century Gothic" pitchFamily="34" charset="0"/>
              </a:rPr>
              <a:t> </a:t>
            </a:r>
            <a:r>
              <a:rPr lang="en-GB" sz="1400" b="1" i="1" dirty="0" err="1" smtClean="0">
                <a:latin typeface="Century Gothic" pitchFamily="34" charset="0"/>
              </a:rPr>
              <a:t>nie</a:t>
            </a:r>
            <a:r>
              <a:rPr lang="en-GB" sz="1400" b="1" i="1" dirty="0" smtClean="0">
                <a:latin typeface="Century Gothic" pitchFamily="34" charset="0"/>
              </a:rPr>
              <a:t>.</a:t>
            </a:r>
            <a:endParaRPr lang="en-ZA" sz="1400" i="1" dirty="0">
              <a:latin typeface="Century Gothic" pitchFamily="34" charset="0"/>
            </a:endParaRPr>
          </a:p>
        </p:txBody>
      </p:sp>
      <p:cxnSp>
        <p:nvCxnSpPr>
          <p:cNvPr id="10" name="Straight Connector 9"/>
          <p:cNvCxnSpPr>
            <a:stCxn id="8" idx="1"/>
          </p:cNvCxnSpPr>
          <p:nvPr/>
        </p:nvCxnSpPr>
        <p:spPr>
          <a:xfrm flipH="1">
            <a:off x="4788024" y="1691516"/>
            <a:ext cx="1296144" cy="37873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8" idx="1"/>
          </p:cNvCxnSpPr>
          <p:nvPr/>
        </p:nvCxnSpPr>
        <p:spPr>
          <a:xfrm flipH="1">
            <a:off x="4716016" y="1691516"/>
            <a:ext cx="1368152" cy="556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901535" y="1871028"/>
            <a:ext cx="2172289" cy="86191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254224" y="4355812"/>
            <a:ext cx="3893840" cy="7386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i="1" dirty="0" err="1" smtClean="0">
                <a:latin typeface="Century Gothic" pitchFamily="34" charset="0"/>
              </a:rPr>
              <a:t>Kontras</a:t>
            </a:r>
            <a:r>
              <a:rPr lang="en-GB" sz="1400" b="1" i="1" dirty="0" smtClean="0">
                <a:latin typeface="Century Gothic" pitchFamily="34" charset="0"/>
              </a:rPr>
              <a:t> </a:t>
            </a:r>
            <a:r>
              <a:rPr lang="en-GB" sz="1400" b="1" i="1" dirty="0" err="1" smtClean="0">
                <a:latin typeface="Century Gothic" pitchFamily="34" charset="0"/>
              </a:rPr>
              <a:t>tussen</a:t>
            </a:r>
            <a:r>
              <a:rPr lang="en-GB" sz="1400" b="1" i="1" dirty="0" smtClean="0">
                <a:latin typeface="Century Gothic" pitchFamily="34" charset="0"/>
              </a:rPr>
              <a:t> die </a:t>
            </a:r>
            <a:r>
              <a:rPr lang="en-GB" sz="1400" b="1" i="1" dirty="0" err="1" smtClean="0">
                <a:latin typeface="Century Gothic" pitchFamily="34" charset="0"/>
              </a:rPr>
              <a:t>swaan</a:t>
            </a:r>
            <a:r>
              <a:rPr lang="en-GB" sz="1400" b="1" i="1" dirty="0" smtClean="0">
                <a:latin typeface="Century Gothic" pitchFamily="34" charset="0"/>
              </a:rPr>
              <a:t> (</a:t>
            </a:r>
            <a:r>
              <a:rPr lang="en-GB" sz="1400" b="1" i="1" dirty="0" err="1" smtClean="0">
                <a:latin typeface="Century Gothic" pitchFamily="34" charset="0"/>
              </a:rPr>
              <a:t>werklikheid</a:t>
            </a:r>
            <a:r>
              <a:rPr lang="en-GB" sz="1400" b="1" i="1" dirty="0" smtClean="0">
                <a:latin typeface="Century Gothic" pitchFamily="34" charset="0"/>
              </a:rPr>
              <a:t>)en </a:t>
            </a:r>
            <a:r>
              <a:rPr lang="en-GB" sz="1400" b="1" i="1" dirty="0" err="1" smtClean="0">
                <a:latin typeface="Century Gothic" pitchFamily="34" charset="0"/>
              </a:rPr>
              <a:t>sy</a:t>
            </a:r>
            <a:r>
              <a:rPr lang="en-GB" sz="1400" b="1" i="1" dirty="0" smtClean="0">
                <a:latin typeface="Century Gothic" pitchFamily="34" charset="0"/>
              </a:rPr>
              <a:t> </a:t>
            </a:r>
            <a:r>
              <a:rPr lang="en-GB" sz="1400" b="1" i="1" dirty="0" err="1" smtClean="0">
                <a:latin typeface="Century Gothic" pitchFamily="34" charset="0"/>
              </a:rPr>
              <a:t>spieëlbeeld</a:t>
            </a:r>
            <a:r>
              <a:rPr lang="en-GB" sz="1400" b="1" i="1" dirty="0" smtClean="0">
                <a:latin typeface="Century Gothic" pitchFamily="34" charset="0"/>
              </a:rPr>
              <a:t>. </a:t>
            </a:r>
            <a:r>
              <a:rPr lang="en-GB" sz="1400" b="1" i="1" dirty="0" err="1" smtClean="0">
                <a:latin typeface="Century Gothic" pitchFamily="34" charset="0"/>
              </a:rPr>
              <a:t>Natuurbeeld</a:t>
            </a:r>
            <a:r>
              <a:rPr lang="en-GB" sz="1400" b="1" i="1" dirty="0" smtClean="0">
                <a:latin typeface="Century Gothic" pitchFamily="34" charset="0"/>
              </a:rPr>
              <a:t> </a:t>
            </a:r>
            <a:r>
              <a:rPr lang="en-GB" sz="1400" b="1" i="1" dirty="0" err="1" smtClean="0">
                <a:latin typeface="Century Gothic" pitchFamily="34" charset="0"/>
              </a:rPr>
              <a:t>weerkaats</a:t>
            </a:r>
            <a:r>
              <a:rPr lang="en-GB" sz="1400" b="1" i="1" dirty="0" smtClean="0">
                <a:latin typeface="Century Gothic" pitchFamily="34" charset="0"/>
              </a:rPr>
              <a:t> die </a:t>
            </a:r>
            <a:r>
              <a:rPr lang="en-GB" sz="1400" b="1" i="1" dirty="0" err="1" smtClean="0">
                <a:latin typeface="Century Gothic" pitchFamily="34" charset="0"/>
              </a:rPr>
              <a:t>tweeledigheid</a:t>
            </a:r>
            <a:r>
              <a:rPr lang="en-GB" sz="1400" b="1" i="1" dirty="0" smtClean="0">
                <a:latin typeface="Century Gothic" pitchFamily="34" charset="0"/>
              </a:rPr>
              <a:t> van die </a:t>
            </a:r>
            <a:r>
              <a:rPr lang="en-GB" sz="1400" b="1" i="1" dirty="0" err="1" smtClean="0">
                <a:latin typeface="Century Gothic" pitchFamily="34" charset="0"/>
              </a:rPr>
              <a:t>mens</a:t>
            </a:r>
            <a:r>
              <a:rPr lang="en-GB" sz="1400" b="1" i="1" dirty="0" smtClean="0">
                <a:latin typeface="Century Gothic" pitchFamily="34" charset="0"/>
              </a:rPr>
              <a:t>.</a:t>
            </a:r>
            <a:endParaRPr lang="en-ZA" sz="1400" i="1" dirty="0">
              <a:latin typeface="Century Gothic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292080" y="1417638"/>
            <a:ext cx="148303" cy="381600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Rounded Rectangle 12"/>
          <p:cNvSpPr/>
          <p:nvPr/>
        </p:nvSpPr>
        <p:spPr>
          <a:xfrm rot="20548493">
            <a:off x="5694789" y="245215"/>
            <a:ext cx="2124236" cy="84995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4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Beskrywing</a:t>
            </a:r>
            <a:r>
              <a:rPr lang="en-ZA" sz="1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van </a:t>
            </a:r>
            <a:r>
              <a:rPr lang="en-ZA" sz="14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swaan</a:t>
            </a:r>
            <a:r>
              <a:rPr lang="en-ZA" sz="1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4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volg</a:t>
            </a:r>
            <a:r>
              <a:rPr lang="en-ZA" sz="1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; </a:t>
            </a:r>
            <a:r>
              <a:rPr lang="en-ZA" sz="14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hierna</a:t>
            </a:r>
            <a:r>
              <a:rPr lang="en-ZA" sz="1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4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volg</a:t>
            </a:r>
            <a:r>
              <a:rPr lang="en-ZA" sz="1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4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kontras</a:t>
            </a:r>
            <a:endParaRPr lang="en-ZA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08104" y="2109419"/>
            <a:ext cx="3240360" cy="7137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4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Ronding</a:t>
            </a:r>
            <a:r>
              <a:rPr lang="en-ZA" sz="1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van </a:t>
            </a:r>
            <a:r>
              <a:rPr lang="en-ZA" sz="14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lyf</a:t>
            </a:r>
            <a:r>
              <a:rPr lang="en-ZA" sz="1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met </a:t>
            </a:r>
            <a:r>
              <a:rPr lang="en-ZA" sz="14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weerkaatsing</a:t>
            </a:r>
            <a:r>
              <a:rPr lang="en-ZA" sz="1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4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lyk</a:t>
            </a:r>
            <a:r>
              <a:rPr lang="en-ZA" sz="1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4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soos</a:t>
            </a:r>
            <a:r>
              <a:rPr lang="en-ZA" sz="1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hart met ‘n </a:t>
            </a:r>
            <a:r>
              <a:rPr lang="en-ZA" sz="14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streep</a:t>
            </a:r>
            <a:r>
              <a:rPr lang="en-ZA" sz="1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4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deur</a:t>
            </a:r>
            <a:r>
              <a:rPr lang="en-ZA" sz="1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die </a:t>
            </a:r>
            <a:r>
              <a:rPr lang="en-ZA" sz="14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middel</a:t>
            </a:r>
            <a:r>
              <a:rPr lang="en-ZA" sz="1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4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wat</a:t>
            </a:r>
            <a:r>
              <a:rPr lang="en-ZA" sz="1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4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dit</a:t>
            </a:r>
            <a:r>
              <a:rPr lang="en-ZA" sz="1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“</a:t>
            </a:r>
            <a:r>
              <a:rPr lang="en-ZA" sz="14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splyt</a:t>
            </a:r>
            <a:r>
              <a:rPr lang="en-ZA" sz="1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”/</a:t>
            </a:r>
            <a:r>
              <a:rPr lang="en-ZA" sz="14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verdeel</a:t>
            </a:r>
            <a:r>
              <a:rPr lang="en-ZA" sz="1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  <a:endParaRPr lang="en-ZA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156" y="5498596"/>
            <a:ext cx="4754868" cy="7137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ZA" sz="14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Vorm</a:t>
            </a:r>
            <a:r>
              <a:rPr lang="en-ZA" sz="1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van </a:t>
            </a:r>
            <a:r>
              <a:rPr lang="en-ZA" sz="14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vlerk</a:t>
            </a:r>
            <a:r>
              <a:rPr lang="en-ZA" sz="1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is </a:t>
            </a:r>
            <a:r>
              <a:rPr lang="en-ZA" sz="14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skulpvormig</a:t>
            </a:r>
            <a:r>
              <a:rPr lang="en-ZA" sz="1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ZA" sz="14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Riffels</a:t>
            </a:r>
            <a:r>
              <a:rPr lang="en-ZA" sz="1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van </a:t>
            </a:r>
            <a:r>
              <a:rPr lang="en-ZA" sz="14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swaanvlerk</a:t>
            </a:r>
            <a:r>
              <a:rPr lang="en-ZA" sz="1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4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lyk</a:t>
            </a:r>
            <a:r>
              <a:rPr lang="en-ZA" sz="1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4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soos</a:t>
            </a:r>
            <a:r>
              <a:rPr lang="en-ZA" sz="1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‘n </a:t>
            </a:r>
            <a:r>
              <a:rPr lang="en-ZA" sz="14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skulp</a:t>
            </a:r>
            <a:r>
              <a:rPr lang="en-ZA" sz="1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 </a:t>
            </a:r>
            <a:endParaRPr lang="en-ZA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51520" y="3006244"/>
            <a:ext cx="363370" cy="24923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56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20" grpId="0" animBg="1"/>
      <p:bldP spid="13" grpId="0" animBg="1"/>
      <p:bldP spid="18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7504" y="1124744"/>
            <a:ext cx="8568952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n-US" sz="1400" b="1" i="1" dirty="0">
              <a:solidFill>
                <a:srgbClr val="C00000"/>
              </a:solidFill>
              <a:latin typeface="Century Gothic" pitchFamily="34" charset="0"/>
            </a:endParaRPr>
          </a:p>
          <a:p>
            <a:pPr>
              <a:lnSpc>
                <a:spcPct val="200000"/>
              </a:lnSpc>
            </a:pPr>
            <a:endParaRPr lang="en-US" sz="1050" b="1" i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1600" b="1" i="1" dirty="0" smtClean="0">
                <a:solidFill>
                  <a:srgbClr val="C00000"/>
                </a:solidFill>
                <a:latin typeface="Century Gothic" pitchFamily="34" charset="0"/>
              </a:rPr>
              <a:t>                                                      </a:t>
            </a: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skielik</a:t>
            </a:r>
            <a:endParaRPr lang="en-US" sz="1400" b="1" i="1" dirty="0">
              <a:solidFill>
                <a:srgbClr val="C00000"/>
              </a:solidFill>
              <a:latin typeface="Century Gothic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300" b="1" i="1" dirty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en-US" sz="300" b="1" i="1" dirty="0" smtClean="0">
                <a:solidFill>
                  <a:srgbClr val="C00000"/>
                </a:solidFill>
                <a:latin typeface="Century Gothic" pitchFamily="34" charset="0"/>
              </a:rPr>
              <a:t>                                                                         </a:t>
            </a:r>
          </a:p>
          <a:p>
            <a:pPr>
              <a:lnSpc>
                <a:spcPct val="200000"/>
              </a:lnSpc>
            </a:pPr>
            <a:r>
              <a:rPr lang="en-US" sz="1400" b="1" i="1" dirty="0">
                <a:solidFill>
                  <a:srgbClr val="C00000"/>
                </a:solidFill>
                <a:latin typeface="Century Gothic" pitchFamily="34" charset="0"/>
              </a:rPr>
              <a:t>	</a:t>
            </a: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			      </a:t>
            </a: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balans</a:t>
            </a:r>
            <a:endParaRPr lang="en-US" sz="1400" b="1" i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>
              <a:lnSpc>
                <a:spcPct val="200000"/>
              </a:lnSpc>
            </a:pPr>
            <a:endParaRPr lang="en-US" sz="700" b="1" i="1" dirty="0">
              <a:solidFill>
                <a:srgbClr val="C00000"/>
              </a:solidFill>
              <a:latin typeface="Century Gothic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                            </a:t>
            </a: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struikelend</a:t>
            </a: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, </a:t>
            </a: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wankelrig</a:t>
            </a:r>
            <a:endParaRPr lang="en-US" sz="1400" b="1" i="1" dirty="0" smtClean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334726"/>
            <a:ext cx="85689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 err="1" smtClean="0">
                <a:latin typeface="Century Gothic" pitchFamily="34" charset="0"/>
              </a:rPr>
              <a:t>Versadig</a:t>
            </a:r>
            <a:r>
              <a:rPr lang="en-US" sz="2000" dirty="0" smtClean="0">
                <a:latin typeface="Century Gothic" pitchFamily="34" charset="0"/>
              </a:rPr>
              <a:t> van die </a:t>
            </a:r>
            <a:r>
              <a:rPr lang="en-US" sz="2000" dirty="0" err="1" smtClean="0">
                <a:latin typeface="Century Gothic" pitchFamily="34" charset="0"/>
              </a:rPr>
              <a:t>roerlose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err="1" smtClean="0">
                <a:latin typeface="Century Gothic" pitchFamily="34" charset="0"/>
              </a:rPr>
              <a:t>gesig</a:t>
            </a:r>
            <a:endParaRPr lang="en-US" sz="2000" dirty="0" smtClean="0">
              <a:latin typeface="Century Gothic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000" dirty="0" err="1" smtClean="0">
                <a:latin typeface="Century Gothic" pitchFamily="34" charset="0"/>
              </a:rPr>
              <a:t>pluk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err="1" smtClean="0">
                <a:latin typeface="Century Gothic" pitchFamily="34" charset="0"/>
              </a:rPr>
              <a:t>hy</a:t>
            </a:r>
            <a:r>
              <a:rPr lang="en-US" sz="2000" dirty="0" smtClean="0">
                <a:latin typeface="Century Gothic" pitchFamily="34" charset="0"/>
              </a:rPr>
              <a:t> – die </a:t>
            </a:r>
            <a:r>
              <a:rPr lang="en-US" sz="2000" dirty="0" err="1" smtClean="0">
                <a:latin typeface="Century Gothic" pitchFamily="34" charset="0"/>
              </a:rPr>
              <a:t>seuntjie</a:t>
            </a:r>
            <a:r>
              <a:rPr lang="en-US" sz="2000" dirty="0" smtClean="0">
                <a:latin typeface="Century Gothic" pitchFamily="34" charset="0"/>
              </a:rPr>
              <a:t> – 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 pitchFamily="34" charset="0"/>
              </a:rPr>
              <a:t>plotseling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err="1" smtClean="0">
                <a:latin typeface="Century Gothic" pitchFamily="34" charset="0"/>
              </a:rPr>
              <a:t>aan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err="1" smtClean="0">
                <a:latin typeface="Century Gothic" pitchFamily="34" charset="0"/>
              </a:rPr>
              <a:t>haar</a:t>
            </a:r>
            <a:r>
              <a:rPr lang="en-US" sz="2000" dirty="0" smtClean="0">
                <a:latin typeface="Century Gothic" pitchFamily="34" charset="0"/>
              </a:rPr>
              <a:t> hand</a:t>
            </a:r>
          </a:p>
          <a:p>
            <a:pPr>
              <a:lnSpc>
                <a:spcPct val="200000"/>
              </a:lnSpc>
            </a:pPr>
            <a:r>
              <a:rPr lang="en-US" sz="2000" dirty="0" err="1" smtClean="0">
                <a:latin typeface="Century Gothic" pitchFamily="34" charset="0"/>
              </a:rPr>
              <a:t>vir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err="1" smtClean="0">
                <a:latin typeface="Century Gothic" pitchFamily="34" charset="0"/>
              </a:rPr>
              <a:t>verdergaan</a:t>
            </a:r>
            <a:r>
              <a:rPr lang="en-US" sz="2000" dirty="0" smtClean="0">
                <a:latin typeface="Century Gothic" pitchFamily="34" charset="0"/>
              </a:rPr>
              <a:t>, sleep </a:t>
            </a:r>
            <a:r>
              <a:rPr lang="en-US" sz="2000" dirty="0" err="1" smtClean="0">
                <a:latin typeface="Century Gothic" pitchFamily="34" charset="0"/>
              </a:rPr>
              <a:t>haar</a:t>
            </a:r>
            <a:r>
              <a:rPr lang="en-US" sz="2000" dirty="0" smtClean="0">
                <a:latin typeface="Century Gothic" pitchFamily="34" charset="0"/>
              </a:rPr>
              <a:t> tot 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 pitchFamily="34" charset="0"/>
              </a:rPr>
              <a:t>ewewig</a:t>
            </a:r>
            <a:endParaRPr lang="en-US" sz="2000" b="1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000" dirty="0">
                <a:latin typeface="Century Gothic" pitchFamily="34" charset="0"/>
              </a:rPr>
              <a:t>a</a:t>
            </a:r>
            <a:r>
              <a:rPr lang="en-US" sz="2000" dirty="0" smtClean="0">
                <a:latin typeface="Century Gothic" pitchFamily="34" charset="0"/>
              </a:rPr>
              <a:t>s </a:t>
            </a:r>
            <a:r>
              <a:rPr lang="en-US" sz="2000" dirty="0" err="1" smtClean="0">
                <a:latin typeface="Century Gothic" pitchFamily="34" charset="0"/>
              </a:rPr>
              <a:t>sy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err="1" smtClean="0">
                <a:latin typeface="Century Gothic" pitchFamily="34" charset="0"/>
              </a:rPr>
              <a:t>nog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 pitchFamily="34" charset="0"/>
              </a:rPr>
              <a:t>strompelend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err="1" smtClean="0">
                <a:latin typeface="Century Gothic" pitchFamily="34" charset="0"/>
              </a:rPr>
              <a:t>omkyk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err="1" smtClean="0">
                <a:latin typeface="Century Gothic" pitchFamily="34" charset="0"/>
              </a:rPr>
              <a:t>na</a:t>
            </a:r>
            <a:r>
              <a:rPr lang="en-US" sz="2000" dirty="0" smtClean="0">
                <a:latin typeface="Century Gothic" pitchFamily="34" charset="0"/>
              </a:rPr>
              <a:t> die </a:t>
            </a:r>
            <a:r>
              <a:rPr lang="en-US" sz="2000" dirty="0" err="1" smtClean="0">
                <a:latin typeface="Century Gothic" pitchFamily="34" charset="0"/>
              </a:rPr>
              <a:t>swaan</a:t>
            </a:r>
            <a:r>
              <a:rPr lang="en-US" sz="2000" dirty="0" smtClean="0">
                <a:latin typeface="Century Gothic" pitchFamily="34" charset="0"/>
              </a:rPr>
              <a:t>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entury Gothic" pitchFamily="34" charset="0"/>
              </a:rPr>
              <a:t>Strofe</a:t>
            </a:r>
            <a:r>
              <a:rPr lang="en-US" dirty="0" smtClean="0">
                <a:latin typeface="Century Gothic" pitchFamily="34" charset="0"/>
              </a:rPr>
              <a:t> 3</a:t>
            </a:r>
            <a:endParaRPr lang="en-ZA" dirty="0"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755412"/>
            <a:ext cx="3168352" cy="7386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i="1" dirty="0" smtClean="0">
                <a:latin typeface="Century Gothic" pitchFamily="34" charset="0"/>
              </a:rPr>
              <a:t>Die </a:t>
            </a:r>
            <a:r>
              <a:rPr lang="en-GB" sz="1400" b="1" i="1" dirty="0" err="1" smtClean="0">
                <a:latin typeface="Century Gothic" pitchFamily="34" charset="0"/>
              </a:rPr>
              <a:t>seuntjie</a:t>
            </a:r>
            <a:r>
              <a:rPr lang="en-GB" sz="1400" b="1" i="1" dirty="0" smtClean="0">
                <a:latin typeface="Century Gothic" pitchFamily="34" charset="0"/>
              </a:rPr>
              <a:t> het </a:t>
            </a:r>
            <a:r>
              <a:rPr lang="en-GB" sz="1400" b="1" i="1" dirty="0" err="1" smtClean="0">
                <a:latin typeface="Century Gothic" pitchFamily="34" charset="0"/>
              </a:rPr>
              <a:t>nou</a:t>
            </a:r>
            <a:r>
              <a:rPr lang="en-GB" sz="1400" b="1" i="1" dirty="0" smtClean="0">
                <a:latin typeface="Century Gothic" pitchFamily="34" charset="0"/>
              </a:rPr>
              <a:t> lank </a:t>
            </a:r>
            <a:r>
              <a:rPr lang="en-GB" sz="1400" b="1" i="1" dirty="0" err="1" smtClean="0">
                <a:latin typeface="Century Gothic" pitchFamily="34" charset="0"/>
              </a:rPr>
              <a:t>genoeg</a:t>
            </a:r>
            <a:r>
              <a:rPr lang="en-GB" sz="1400" b="1" i="1" dirty="0" smtClean="0">
                <a:latin typeface="Century Gothic" pitchFamily="34" charset="0"/>
              </a:rPr>
              <a:t> </a:t>
            </a:r>
            <a:r>
              <a:rPr lang="en-GB" sz="1400" b="1" i="1" dirty="0" err="1" smtClean="0">
                <a:latin typeface="Century Gothic" pitchFamily="34" charset="0"/>
              </a:rPr>
              <a:t>na</a:t>
            </a:r>
            <a:r>
              <a:rPr lang="en-GB" sz="1400" b="1" i="1" dirty="0" smtClean="0">
                <a:latin typeface="Century Gothic" pitchFamily="34" charset="0"/>
              </a:rPr>
              <a:t> die </a:t>
            </a:r>
            <a:r>
              <a:rPr lang="en-GB" sz="1400" b="1" i="1" dirty="0" err="1" smtClean="0">
                <a:latin typeface="Century Gothic" pitchFamily="34" charset="0"/>
              </a:rPr>
              <a:t>swaan</a:t>
            </a:r>
            <a:r>
              <a:rPr lang="en-GB" sz="1400" b="1" i="1" dirty="0" smtClean="0">
                <a:latin typeface="Century Gothic" pitchFamily="34" charset="0"/>
              </a:rPr>
              <a:t> </a:t>
            </a:r>
            <a:r>
              <a:rPr lang="en-GB" sz="1400" b="1" i="1" dirty="0" err="1" smtClean="0">
                <a:latin typeface="Century Gothic" pitchFamily="34" charset="0"/>
              </a:rPr>
              <a:t>gestaan</a:t>
            </a:r>
            <a:r>
              <a:rPr lang="en-GB" sz="1400" b="1" i="1" dirty="0" smtClean="0">
                <a:latin typeface="Century Gothic" pitchFamily="34" charset="0"/>
              </a:rPr>
              <a:t> en </a:t>
            </a:r>
            <a:r>
              <a:rPr lang="en-GB" sz="1400" b="1" i="1" dirty="0" err="1" smtClean="0">
                <a:latin typeface="Century Gothic" pitchFamily="34" charset="0"/>
              </a:rPr>
              <a:t>kyk</a:t>
            </a:r>
            <a:r>
              <a:rPr lang="en-GB" sz="1400" b="1" i="1" dirty="0" smtClean="0">
                <a:latin typeface="Century Gothic" pitchFamily="34" charset="0"/>
              </a:rPr>
              <a:t>. </a:t>
            </a:r>
            <a:r>
              <a:rPr lang="en-GB" sz="1400" b="1" i="1" dirty="0" err="1" smtClean="0">
                <a:latin typeface="Century Gothic" pitchFamily="34" charset="0"/>
              </a:rPr>
              <a:t>Raak</a:t>
            </a:r>
            <a:r>
              <a:rPr lang="en-GB" sz="1400" b="1" i="1" dirty="0" smtClean="0">
                <a:latin typeface="Century Gothic" pitchFamily="34" charset="0"/>
              </a:rPr>
              <a:t> </a:t>
            </a:r>
            <a:r>
              <a:rPr lang="en-GB" sz="1400" b="1" i="1" dirty="0" err="1" smtClean="0">
                <a:latin typeface="Century Gothic" pitchFamily="34" charset="0"/>
              </a:rPr>
              <a:t>verveeld</a:t>
            </a:r>
            <a:r>
              <a:rPr lang="en-GB" sz="1400" b="1" i="1" dirty="0" smtClean="0">
                <a:latin typeface="Century Gothic" pitchFamily="34" charset="0"/>
              </a:rPr>
              <a:t> met </a:t>
            </a:r>
            <a:r>
              <a:rPr lang="en-GB" sz="1400" b="1" i="1" dirty="0" err="1" smtClean="0">
                <a:latin typeface="Century Gothic" pitchFamily="34" charset="0"/>
              </a:rPr>
              <a:t>natuurwonder</a:t>
            </a:r>
            <a:r>
              <a:rPr lang="en-GB" sz="1400" b="1" i="1" dirty="0" smtClean="0">
                <a:latin typeface="Century Gothic" pitchFamily="34" charset="0"/>
              </a:rPr>
              <a:t>.</a:t>
            </a:r>
            <a:endParaRPr lang="en-ZA" sz="1400" i="1" dirty="0"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87623" y="1417367"/>
            <a:ext cx="2882545" cy="116955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af-ZA" sz="1400" b="1" i="1" dirty="0">
                <a:latin typeface="Century Gothic" pitchFamily="34" charset="0"/>
              </a:rPr>
              <a:t>Hy pluk die dogtertjie se hand sodat hulle verder kan stap, terug na hulle gewone lewe, buite die park en weg van die swaan. </a:t>
            </a:r>
            <a:endParaRPr lang="en-ZA" sz="1400" i="1" dirty="0"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527" y="3915053"/>
            <a:ext cx="2936850" cy="116955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af-ZA" sz="1400" b="1" dirty="0">
                <a:latin typeface="Century Gothic" pitchFamily="34" charset="0"/>
              </a:rPr>
              <a:t>Sy strompel of struikel soos sy steeds omkyk na die swaan. </a:t>
            </a:r>
            <a:r>
              <a:rPr lang="af-ZA" sz="1400" b="1" dirty="0" smtClean="0">
                <a:latin typeface="Century Gothic" pitchFamily="34" charset="0"/>
              </a:rPr>
              <a:t>Suggestie </a:t>
            </a:r>
            <a:r>
              <a:rPr lang="af-ZA" sz="1400" b="1" dirty="0">
                <a:latin typeface="Century Gothic" pitchFamily="34" charset="0"/>
              </a:rPr>
              <a:t>is </a:t>
            </a:r>
            <a:r>
              <a:rPr lang="af-ZA" sz="1400" b="1" dirty="0" smtClean="0">
                <a:latin typeface="Century Gothic" pitchFamily="34" charset="0"/>
              </a:rPr>
              <a:t>dus dat sy nie wil </a:t>
            </a:r>
            <a:r>
              <a:rPr lang="af-ZA" sz="1400" b="1" dirty="0">
                <a:latin typeface="Century Gothic" pitchFamily="34" charset="0"/>
              </a:rPr>
              <a:t>gaan nie, maar hy oorheers of dwing haar. </a:t>
            </a:r>
            <a:endParaRPr lang="en-ZA" sz="1400" dirty="0"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2160" y="2709793"/>
            <a:ext cx="2952328" cy="24622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af-ZA" sz="1400" b="1" i="1" u="sng" dirty="0" smtClean="0">
                <a:latin typeface="Century Gothic" pitchFamily="34" charset="0"/>
              </a:rPr>
              <a:t>Letterlik</a:t>
            </a:r>
            <a:r>
              <a:rPr lang="af-ZA" sz="1400" b="1" i="1" dirty="0" smtClean="0">
                <a:latin typeface="Century Gothic" pitchFamily="34" charset="0"/>
              </a:rPr>
              <a:t>: sorg hy dat sy nie omval nie.</a:t>
            </a:r>
          </a:p>
          <a:p>
            <a:r>
              <a:rPr lang="af-ZA" sz="1400" b="1" i="1" u="sng" dirty="0" smtClean="0">
                <a:latin typeface="Century Gothic" pitchFamily="34" charset="0"/>
              </a:rPr>
              <a:t>Figuurlik</a:t>
            </a:r>
            <a:r>
              <a:rPr lang="af-ZA" sz="1400" b="1" i="1" dirty="0" smtClean="0">
                <a:latin typeface="Century Gothic" pitchFamily="34" charset="0"/>
              </a:rPr>
              <a:t>: Teruggeruk na die waarheid.</a:t>
            </a:r>
          </a:p>
          <a:p>
            <a:r>
              <a:rPr lang="af-ZA" sz="1400" b="1" i="1" u="sng" dirty="0" smtClean="0">
                <a:latin typeface="Century Gothic" pitchFamily="34" charset="0"/>
              </a:rPr>
              <a:t>Impliseer</a:t>
            </a:r>
            <a:r>
              <a:rPr lang="af-ZA" sz="1400" b="1" i="1" dirty="0" smtClean="0">
                <a:latin typeface="Century Gothic" pitchFamily="34" charset="0"/>
              </a:rPr>
              <a:t>: seun/man skroom nie</a:t>
            </a:r>
          </a:p>
          <a:p>
            <a:r>
              <a:rPr lang="af-ZA" sz="1400" b="1" i="1" dirty="0" smtClean="0">
                <a:latin typeface="Century Gothic" pitchFamily="34" charset="0"/>
              </a:rPr>
              <a:t>om dogtertjie/vrou hardhandig weg te ruk na die daaglikse lewe.</a:t>
            </a:r>
          </a:p>
          <a:p>
            <a:r>
              <a:rPr lang="af-ZA" sz="1400" b="1" i="1" dirty="0" smtClean="0">
                <a:latin typeface="Century Gothic" pitchFamily="34" charset="0"/>
              </a:rPr>
              <a:t>Vrou/dogtertjie word veroor -deel as sy te lank tyd mors met emosionele dinge. </a:t>
            </a:r>
            <a:endParaRPr lang="en-ZA" sz="1400" i="1" dirty="0">
              <a:latin typeface="Century Gothic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93103" y="5612016"/>
            <a:ext cx="3168352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i="1" dirty="0" err="1" smtClean="0">
                <a:latin typeface="Century Gothic" pitchFamily="34" charset="0"/>
              </a:rPr>
              <a:t>Titel</a:t>
            </a:r>
            <a:r>
              <a:rPr lang="en-GB" sz="1400" b="1" i="1" dirty="0" smtClean="0">
                <a:latin typeface="Century Gothic" pitchFamily="34" charset="0"/>
              </a:rPr>
              <a:t> van </a:t>
            </a:r>
            <a:r>
              <a:rPr lang="en-GB" sz="1400" b="1" i="1" dirty="0" err="1" smtClean="0">
                <a:latin typeface="Century Gothic" pitchFamily="34" charset="0"/>
              </a:rPr>
              <a:t>bundel-Balans</a:t>
            </a:r>
            <a:r>
              <a:rPr lang="en-GB" sz="1400" b="1" i="1" dirty="0" smtClean="0">
                <a:latin typeface="Century Gothic" pitchFamily="34" charset="0"/>
              </a:rPr>
              <a:t>. Die word</a:t>
            </a:r>
          </a:p>
          <a:p>
            <a:r>
              <a:rPr lang="en-GB" sz="1400" b="1" i="1" dirty="0" smtClean="0">
                <a:latin typeface="Century Gothic" pitchFamily="34" charset="0"/>
              </a:rPr>
              <a:t>“</a:t>
            </a:r>
            <a:r>
              <a:rPr lang="en-GB" sz="1400" b="1" i="1" dirty="0" err="1" smtClean="0">
                <a:latin typeface="Century Gothic" pitchFamily="34" charset="0"/>
              </a:rPr>
              <a:t>ewewig</a:t>
            </a:r>
            <a:r>
              <a:rPr lang="en-GB" sz="1400" b="1" i="1" dirty="0" smtClean="0">
                <a:latin typeface="Century Gothic" pitchFamily="34" charset="0"/>
              </a:rPr>
              <a:t>” </a:t>
            </a:r>
            <a:r>
              <a:rPr lang="en-GB" sz="1400" b="1" i="1" dirty="0" err="1" smtClean="0">
                <a:latin typeface="Century Gothic" pitchFamily="34" charset="0"/>
              </a:rPr>
              <a:t>spreek</a:t>
            </a:r>
            <a:r>
              <a:rPr lang="en-GB" sz="1400" b="1" i="1" dirty="0" smtClean="0">
                <a:latin typeface="Century Gothic" pitchFamily="34" charset="0"/>
              </a:rPr>
              <a:t> </a:t>
            </a:r>
            <a:r>
              <a:rPr lang="en-GB" sz="1400" b="1" i="1" dirty="0" err="1" smtClean="0">
                <a:latin typeface="Century Gothic" pitchFamily="34" charset="0"/>
              </a:rPr>
              <a:t>dus</a:t>
            </a:r>
            <a:r>
              <a:rPr lang="en-GB" sz="1400" b="1" i="1" dirty="0" smtClean="0">
                <a:latin typeface="Century Gothic" pitchFamily="34" charset="0"/>
              </a:rPr>
              <a:t> </a:t>
            </a:r>
            <a:r>
              <a:rPr lang="en-GB" sz="1400" b="1" i="1" dirty="0" err="1" smtClean="0">
                <a:latin typeface="Century Gothic" pitchFamily="34" charset="0"/>
              </a:rPr>
              <a:t>titel</a:t>
            </a:r>
            <a:r>
              <a:rPr lang="en-GB" sz="1400" b="1" i="1" dirty="0" smtClean="0">
                <a:latin typeface="Century Gothic" pitchFamily="34" charset="0"/>
              </a:rPr>
              <a:t> </a:t>
            </a:r>
            <a:r>
              <a:rPr lang="en-GB" sz="1400" b="1" i="1" dirty="0" err="1" smtClean="0">
                <a:latin typeface="Century Gothic" pitchFamily="34" charset="0"/>
              </a:rPr>
              <a:t>aan</a:t>
            </a:r>
            <a:r>
              <a:rPr lang="en-GB" sz="1400" b="1" i="1" dirty="0" smtClean="0">
                <a:latin typeface="Century Gothic" pitchFamily="34" charset="0"/>
              </a:rPr>
              <a:t>.</a:t>
            </a:r>
            <a:endParaRPr lang="en-ZA" sz="1400" i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67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entury Gothic" pitchFamily="34" charset="0"/>
              </a:rPr>
              <a:t>Strofe</a:t>
            </a:r>
            <a:r>
              <a:rPr lang="en-US" dirty="0" smtClean="0">
                <a:latin typeface="Century Gothic" pitchFamily="34" charset="0"/>
              </a:rPr>
              <a:t> 4</a:t>
            </a:r>
            <a:endParaRPr lang="en-ZA" dirty="0"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263691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3707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pitchFamily="34" charset="0"/>
              </a:rPr>
              <a:t>© </a:t>
            </a:r>
            <a:r>
              <a:rPr lang="en-US" dirty="0" err="1" smtClean="0">
                <a:latin typeface="Century Gothic" pitchFamily="34" charset="0"/>
              </a:rPr>
              <a:t>Vlymskerp</a:t>
            </a:r>
            <a:r>
              <a:rPr lang="en-US" dirty="0" smtClean="0">
                <a:latin typeface="Century Gothic" pitchFamily="34" charset="0"/>
              </a:rPr>
              <a:t> 2017</a:t>
            </a:r>
            <a:endParaRPr lang="en-ZA" dirty="0"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382341"/>
            <a:ext cx="85689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 smtClean="0">
                <a:latin typeface="Century Gothic" pitchFamily="34" charset="0"/>
              </a:rPr>
              <a:t>Verby</a:t>
            </a:r>
            <a:r>
              <a:rPr lang="en-US" sz="2000" dirty="0" smtClean="0">
                <a:latin typeface="Century Gothic" pitchFamily="34" charset="0"/>
              </a:rPr>
              <a:t> die </a:t>
            </a:r>
            <a:r>
              <a:rPr lang="en-US" sz="2000" dirty="0" err="1" smtClean="0">
                <a:latin typeface="Century Gothic" pitchFamily="34" charset="0"/>
              </a:rPr>
              <a:t>bome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 pitchFamily="34" charset="0"/>
              </a:rPr>
              <a:t>druis</a:t>
            </a:r>
            <a:r>
              <a:rPr lang="en-US" sz="2000" dirty="0" smtClean="0">
                <a:latin typeface="Century Gothic" pitchFamily="34" charset="0"/>
              </a:rPr>
              <a:t> die 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 pitchFamily="34" charset="0"/>
              </a:rPr>
              <a:t>straatrumoer</a:t>
            </a:r>
            <a:r>
              <a:rPr lang="en-US" sz="2000" dirty="0" smtClean="0">
                <a:latin typeface="Century Gothic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504" y="1124744"/>
            <a:ext cx="8568952" cy="454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                                              </a:t>
            </a: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dowwe</a:t>
            </a: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, </a:t>
            </a: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swaar</a:t>
            </a: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geraas</a:t>
            </a: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 van die </a:t>
            </a: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verkeer</a:t>
            </a:r>
            <a:endParaRPr lang="en-US" sz="1400" b="1" i="1" dirty="0" smtClean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5800" y="2060848"/>
            <a:ext cx="2736304" cy="224676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i="1" dirty="0" err="1">
                <a:latin typeface="Century Gothic" pitchFamily="34" charset="0"/>
              </a:rPr>
              <a:t>Letterlik</a:t>
            </a:r>
            <a:r>
              <a:rPr lang="en-GB" sz="1400" b="1" dirty="0">
                <a:latin typeface="Century Gothic" pitchFamily="34" charset="0"/>
              </a:rPr>
              <a:t>:  </a:t>
            </a:r>
            <a:r>
              <a:rPr lang="en-GB" sz="1400" dirty="0" smtClean="0">
                <a:latin typeface="Century Gothic" pitchFamily="34" charset="0"/>
              </a:rPr>
              <a:t>Al </a:t>
            </a:r>
            <a:r>
              <a:rPr lang="en-GB" sz="1400" dirty="0">
                <a:latin typeface="Century Gothic" pitchFamily="34" charset="0"/>
              </a:rPr>
              <a:t>is die park, die </a:t>
            </a:r>
            <a:r>
              <a:rPr lang="en-GB" sz="1400" dirty="0" err="1">
                <a:latin typeface="Century Gothic" pitchFamily="34" charset="0"/>
              </a:rPr>
              <a:t>swaan</a:t>
            </a:r>
            <a:r>
              <a:rPr lang="en-GB" sz="1400" dirty="0">
                <a:latin typeface="Century Gothic" pitchFamily="34" charset="0"/>
              </a:rPr>
              <a:t> en </a:t>
            </a:r>
            <a:r>
              <a:rPr lang="en-GB" sz="1400" dirty="0" err="1">
                <a:latin typeface="Century Gothic" pitchFamily="34" charset="0"/>
              </a:rPr>
              <a:t>alles</a:t>
            </a:r>
            <a:r>
              <a:rPr lang="en-GB" sz="1400" dirty="0">
                <a:latin typeface="Century Gothic" pitchFamily="34" charset="0"/>
              </a:rPr>
              <a:t> </a:t>
            </a:r>
            <a:r>
              <a:rPr lang="en-GB" sz="1400" dirty="0" err="1">
                <a:latin typeface="Century Gothic" pitchFamily="34" charset="0"/>
              </a:rPr>
              <a:t>rondom</a:t>
            </a:r>
            <a:r>
              <a:rPr lang="en-GB" sz="1400" dirty="0">
                <a:latin typeface="Century Gothic" pitchFamily="34" charset="0"/>
              </a:rPr>
              <a:t> so </a:t>
            </a:r>
            <a:r>
              <a:rPr lang="en-GB" sz="1400" dirty="0" err="1">
                <a:latin typeface="Century Gothic" pitchFamily="34" charset="0"/>
              </a:rPr>
              <a:t>rustig</a:t>
            </a:r>
            <a:r>
              <a:rPr lang="en-GB" sz="1400" dirty="0">
                <a:latin typeface="Century Gothic" pitchFamily="34" charset="0"/>
              </a:rPr>
              <a:t>, </a:t>
            </a:r>
            <a:r>
              <a:rPr lang="en-GB" sz="1400" dirty="0" err="1">
                <a:latin typeface="Century Gothic" pitchFamily="34" charset="0"/>
              </a:rPr>
              <a:t>kan</a:t>
            </a:r>
            <a:r>
              <a:rPr lang="en-GB" sz="1400" dirty="0">
                <a:latin typeface="Century Gothic" pitchFamily="34" charset="0"/>
              </a:rPr>
              <a:t> die </a:t>
            </a:r>
            <a:r>
              <a:rPr lang="en-GB" sz="1400" dirty="0" err="1">
                <a:latin typeface="Century Gothic" pitchFamily="34" charset="0"/>
              </a:rPr>
              <a:t>rumoer</a:t>
            </a:r>
            <a:r>
              <a:rPr lang="en-GB" sz="1400" dirty="0">
                <a:latin typeface="Century Gothic" pitchFamily="34" charset="0"/>
              </a:rPr>
              <a:t> </a:t>
            </a:r>
            <a:r>
              <a:rPr lang="en-GB" sz="1400" dirty="0" err="1">
                <a:latin typeface="Century Gothic" pitchFamily="34" charset="0"/>
              </a:rPr>
              <a:t>gehoor</a:t>
            </a:r>
            <a:r>
              <a:rPr lang="en-GB" sz="1400" dirty="0">
                <a:latin typeface="Century Gothic" pitchFamily="34" charset="0"/>
              </a:rPr>
              <a:t> word van die motors in die </a:t>
            </a:r>
            <a:r>
              <a:rPr lang="en-GB" sz="1400" dirty="0" err="1">
                <a:latin typeface="Century Gothic" pitchFamily="34" charset="0"/>
              </a:rPr>
              <a:t>strate</a:t>
            </a:r>
            <a:r>
              <a:rPr lang="en-GB" sz="1400" dirty="0">
                <a:latin typeface="Century Gothic" pitchFamily="34" charset="0"/>
              </a:rPr>
              <a:t> </a:t>
            </a:r>
            <a:r>
              <a:rPr lang="en-GB" sz="1400" dirty="0" err="1">
                <a:latin typeface="Century Gothic" pitchFamily="34" charset="0"/>
              </a:rPr>
              <a:t>anderkant</a:t>
            </a:r>
            <a:r>
              <a:rPr lang="en-GB" sz="1400" dirty="0">
                <a:latin typeface="Century Gothic" pitchFamily="34" charset="0"/>
              </a:rPr>
              <a:t> die </a:t>
            </a:r>
            <a:r>
              <a:rPr lang="en-GB" sz="1400" dirty="0" err="1">
                <a:latin typeface="Century Gothic" pitchFamily="34" charset="0"/>
              </a:rPr>
              <a:t>bome</a:t>
            </a:r>
            <a:r>
              <a:rPr lang="en-GB" sz="1400" dirty="0">
                <a:latin typeface="Century Gothic" pitchFamily="34" charset="0"/>
              </a:rPr>
              <a:t>, </a:t>
            </a:r>
            <a:r>
              <a:rPr lang="en-GB" sz="1400" dirty="0" err="1">
                <a:latin typeface="Century Gothic" pitchFamily="34" charset="0"/>
              </a:rPr>
              <a:t>buite</a:t>
            </a:r>
            <a:r>
              <a:rPr lang="en-GB" sz="1400" dirty="0">
                <a:latin typeface="Century Gothic" pitchFamily="34" charset="0"/>
              </a:rPr>
              <a:t> die park. Die </a:t>
            </a:r>
            <a:r>
              <a:rPr lang="en-GB" sz="1400" dirty="0" err="1">
                <a:latin typeface="Century Gothic" pitchFamily="34" charset="0"/>
              </a:rPr>
              <a:t>stad</a:t>
            </a:r>
            <a:r>
              <a:rPr lang="en-GB" sz="1400" dirty="0">
                <a:latin typeface="Century Gothic" pitchFamily="34" charset="0"/>
              </a:rPr>
              <a:t> is die </a:t>
            </a:r>
            <a:r>
              <a:rPr lang="en-GB" sz="1400" dirty="0" err="1">
                <a:latin typeface="Century Gothic" pitchFamily="34" charset="0"/>
              </a:rPr>
              <a:t>gewone</a:t>
            </a:r>
            <a:r>
              <a:rPr lang="en-GB" sz="1400" dirty="0">
                <a:latin typeface="Century Gothic" pitchFamily="34" charset="0"/>
              </a:rPr>
              <a:t> </a:t>
            </a:r>
            <a:r>
              <a:rPr lang="en-GB" sz="1400" dirty="0" err="1">
                <a:latin typeface="Century Gothic" pitchFamily="34" charset="0"/>
              </a:rPr>
              <a:t>leefwêreld</a:t>
            </a:r>
            <a:r>
              <a:rPr lang="en-GB" sz="1400" dirty="0">
                <a:latin typeface="Century Gothic" pitchFamily="34" charset="0"/>
              </a:rPr>
              <a:t> van </a:t>
            </a:r>
            <a:r>
              <a:rPr lang="en-GB" sz="1400" dirty="0" err="1">
                <a:latin typeface="Century Gothic" pitchFamily="34" charset="0"/>
              </a:rPr>
              <a:t>hierdie</a:t>
            </a:r>
            <a:r>
              <a:rPr lang="en-GB" sz="1400" dirty="0">
                <a:latin typeface="Century Gothic" pitchFamily="34" charset="0"/>
              </a:rPr>
              <a:t> </a:t>
            </a:r>
            <a:r>
              <a:rPr lang="en-GB" sz="1400" dirty="0" err="1">
                <a:latin typeface="Century Gothic" pitchFamily="34" charset="0"/>
              </a:rPr>
              <a:t>stadskinders</a:t>
            </a:r>
            <a:r>
              <a:rPr lang="en-GB" sz="1400" dirty="0">
                <a:latin typeface="Century Gothic" pitchFamily="34" charset="0"/>
              </a:rPr>
              <a:t>; </a:t>
            </a:r>
            <a:r>
              <a:rPr lang="en-GB" sz="1400" dirty="0" err="1">
                <a:latin typeface="Century Gothic" pitchFamily="34" charset="0"/>
              </a:rPr>
              <a:t>dit</a:t>
            </a:r>
            <a:r>
              <a:rPr lang="en-GB" sz="1400" dirty="0">
                <a:latin typeface="Century Gothic" pitchFamily="34" charset="0"/>
              </a:rPr>
              <a:t> is </a:t>
            </a:r>
            <a:r>
              <a:rPr lang="en-GB" sz="1400" dirty="0" err="1">
                <a:latin typeface="Century Gothic" pitchFamily="34" charset="0"/>
              </a:rPr>
              <a:t>waarheen</a:t>
            </a:r>
            <a:r>
              <a:rPr lang="en-GB" sz="1400" dirty="0">
                <a:latin typeface="Century Gothic" pitchFamily="34" charset="0"/>
              </a:rPr>
              <a:t> </a:t>
            </a:r>
            <a:r>
              <a:rPr lang="en-GB" sz="1400" dirty="0" err="1">
                <a:latin typeface="Century Gothic" pitchFamily="34" charset="0"/>
              </a:rPr>
              <a:t>hulle</a:t>
            </a:r>
            <a:r>
              <a:rPr lang="en-GB" sz="1400" dirty="0">
                <a:latin typeface="Century Gothic" pitchFamily="34" charset="0"/>
              </a:rPr>
              <a:t> </a:t>
            </a:r>
            <a:r>
              <a:rPr lang="en-GB" sz="1400" dirty="0" err="1">
                <a:latin typeface="Century Gothic" pitchFamily="34" charset="0"/>
              </a:rPr>
              <a:t>nou</a:t>
            </a:r>
            <a:r>
              <a:rPr lang="en-GB" sz="1400" dirty="0">
                <a:latin typeface="Century Gothic" pitchFamily="34" charset="0"/>
              </a:rPr>
              <a:t> </a:t>
            </a:r>
            <a:r>
              <a:rPr lang="en-GB" sz="1400" dirty="0" err="1">
                <a:latin typeface="Century Gothic" pitchFamily="34" charset="0"/>
              </a:rPr>
              <a:t>terugkeer</a:t>
            </a:r>
            <a:r>
              <a:rPr lang="en-GB" sz="1400" dirty="0" smtClean="0">
                <a:latin typeface="Century Gothic" pitchFamily="34" charset="0"/>
              </a:rPr>
              <a:t>.</a:t>
            </a:r>
            <a:endParaRPr lang="en-ZA" sz="1400" dirty="0"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4550097"/>
            <a:ext cx="5328592" cy="13849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i="1" dirty="0" err="1" smtClean="0">
                <a:latin typeface="Century Gothic" pitchFamily="34" charset="0"/>
              </a:rPr>
              <a:t>Figuurlik</a:t>
            </a:r>
            <a:r>
              <a:rPr lang="en-GB" sz="1400" b="1" i="1" dirty="0">
                <a:latin typeface="Century Gothic" pitchFamily="34" charset="0"/>
              </a:rPr>
              <a:t>:  </a:t>
            </a:r>
            <a:r>
              <a:rPr lang="en-GB" sz="1400" dirty="0" err="1">
                <a:latin typeface="Century Gothic" pitchFamily="34" charset="0"/>
              </a:rPr>
              <a:t>Hierdie</a:t>
            </a:r>
            <a:r>
              <a:rPr lang="en-GB" sz="1400" dirty="0">
                <a:latin typeface="Century Gothic" pitchFamily="34" charset="0"/>
              </a:rPr>
              <a:t> sin dui ’n </a:t>
            </a:r>
            <a:r>
              <a:rPr lang="en-GB" sz="1400" dirty="0" err="1">
                <a:latin typeface="Century Gothic" pitchFamily="34" charset="0"/>
              </a:rPr>
              <a:t>oorgang</a:t>
            </a:r>
            <a:r>
              <a:rPr lang="en-GB" sz="1400" dirty="0">
                <a:latin typeface="Century Gothic" pitchFamily="34" charset="0"/>
              </a:rPr>
              <a:t> </a:t>
            </a:r>
            <a:r>
              <a:rPr lang="en-GB" sz="1400" dirty="0" err="1">
                <a:latin typeface="Century Gothic" pitchFamily="34" charset="0"/>
              </a:rPr>
              <a:t>aan</a:t>
            </a:r>
            <a:r>
              <a:rPr lang="en-GB" sz="1400" dirty="0">
                <a:latin typeface="Century Gothic" pitchFamily="34" charset="0"/>
              </a:rPr>
              <a:t>: </a:t>
            </a:r>
            <a:r>
              <a:rPr lang="en-GB" sz="1400" dirty="0" err="1">
                <a:latin typeface="Century Gothic" pitchFamily="34" charset="0"/>
              </a:rPr>
              <a:t>Dit</a:t>
            </a:r>
            <a:r>
              <a:rPr lang="en-GB" sz="1400" dirty="0">
                <a:latin typeface="Century Gothic" pitchFamily="34" charset="0"/>
              </a:rPr>
              <a:t> </a:t>
            </a:r>
            <a:r>
              <a:rPr lang="en-GB" sz="1400" dirty="0" err="1">
                <a:latin typeface="Century Gothic" pitchFamily="34" charset="0"/>
              </a:rPr>
              <a:t>suggereer</a:t>
            </a:r>
            <a:r>
              <a:rPr lang="en-GB" sz="1400" dirty="0">
                <a:latin typeface="Century Gothic" pitchFamily="34" charset="0"/>
              </a:rPr>
              <a:t> </a:t>
            </a:r>
            <a:r>
              <a:rPr lang="en-GB" sz="1400" dirty="0" err="1">
                <a:latin typeface="Century Gothic" pitchFamily="34" charset="0"/>
              </a:rPr>
              <a:t>dat</a:t>
            </a:r>
            <a:r>
              <a:rPr lang="en-GB" sz="1400" dirty="0">
                <a:latin typeface="Century Gothic" pitchFamily="34" charset="0"/>
              </a:rPr>
              <a:t> die </a:t>
            </a:r>
            <a:r>
              <a:rPr lang="en-GB" sz="1400" dirty="0" err="1">
                <a:latin typeface="Century Gothic" pitchFamily="34" charset="0"/>
              </a:rPr>
              <a:t>seuntjie</a:t>
            </a:r>
            <a:r>
              <a:rPr lang="en-GB" sz="1400" dirty="0">
                <a:latin typeface="Century Gothic" pitchFamily="34" charset="0"/>
              </a:rPr>
              <a:t> en </a:t>
            </a:r>
            <a:r>
              <a:rPr lang="en-GB" sz="1400" dirty="0" err="1">
                <a:latin typeface="Century Gothic" pitchFamily="34" charset="0"/>
              </a:rPr>
              <a:t>dogtertjie</a:t>
            </a:r>
            <a:r>
              <a:rPr lang="en-GB" sz="1400" dirty="0">
                <a:latin typeface="Century Gothic" pitchFamily="34" charset="0"/>
              </a:rPr>
              <a:t> </a:t>
            </a:r>
            <a:r>
              <a:rPr lang="en-GB" sz="1400" dirty="0" err="1">
                <a:latin typeface="Century Gothic" pitchFamily="34" charset="0"/>
              </a:rPr>
              <a:t>nie</a:t>
            </a:r>
            <a:r>
              <a:rPr lang="en-GB" sz="1400" dirty="0">
                <a:latin typeface="Century Gothic" pitchFamily="34" charset="0"/>
              </a:rPr>
              <a:t> </a:t>
            </a:r>
            <a:r>
              <a:rPr lang="en-GB" sz="1400" dirty="0" err="1">
                <a:latin typeface="Century Gothic" pitchFamily="34" charset="0"/>
              </a:rPr>
              <a:t>altyd</a:t>
            </a:r>
            <a:r>
              <a:rPr lang="en-GB" sz="1400" dirty="0">
                <a:latin typeface="Century Gothic" pitchFamily="34" charset="0"/>
              </a:rPr>
              <a:t> </a:t>
            </a:r>
            <a:r>
              <a:rPr lang="en-GB" sz="1400" dirty="0" err="1">
                <a:latin typeface="Century Gothic" pitchFamily="34" charset="0"/>
              </a:rPr>
              <a:t>kinders</a:t>
            </a:r>
            <a:r>
              <a:rPr lang="en-GB" sz="1400" dirty="0">
                <a:latin typeface="Century Gothic" pitchFamily="34" charset="0"/>
              </a:rPr>
              <a:t> </a:t>
            </a:r>
            <a:r>
              <a:rPr lang="en-GB" sz="1400" dirty="0" err="1">
                <a:latin typeface="Century Gothic" pitchFamily="34" charset="0"/>
              </a:rPr>
              <a:t>kan</a:t>
            </a:r>
            <a:r>
              <a:rPr lang="en-GB" sz="1400" dirty="0">
                <a:latin typeface="Century Gothic" pitchFamily="34" charset="0"/>
              </a:rPr>
              <a:t> </a:t>
            </a:r>
            <a:r>
              <a:rPr lang="en-GB" sz="1400" dirty="0" err="1">
                <a:latin typeface="Century Gothic" pitchFamily="34" charset="0"/>
              </a:rPr>
              <a:t>bly</a:t>
            </a:r>
            <a:r>
              <a:rPr lang="en-GB" sz="1400" dirty="0">
                <a:latin typeface="Century Gothic" pitchFamily="34" charset="0"/>
              </a:rPr>
              <a:t> </a:t>
            </a:r>
            <a:r>
              <a:rPr lang="en-GB" sz="1400" dirty="0" err="1">
                <a:latin typeface="Century Gothic" pitchFamily="34" charset="0"/>
              </a:rPr>
              <a:t>nie</a:t>
            </a:r>
            <a:r>
              <a:rPr lang="en-GB" sz="1400" dirty="0">
                <a:latin typeface="Century Gothic" pitchFamily="34" charset="0"/>
              </a:rPr>
              <a:t>. </a:t>
            </a:r>
            <a:r>
              <a:rPr lang="en-GB" sz="1400" dirty="0" err="1">
                <a:latin typeface="Century Gothic" pitchFamily="34" charset="0"/>
              </a:rPr>
              <a:t>Dit</a:t>
            </a:r>
            <a:r>
              <a:rPr lang="en-GB" sz="1400" dirty="0">
                <a:latin typeface="Century Gothic" pitchFamily="34" charset="0"/>
              </a:rPr>
              <a:t> is </a:t>
            </a:r>
            <a:r>
              <a:rPr lang="en-GB" sz="1400" dirty="0" err="1">
                <a:latin typeface="Century Gothic" pitchFamily="34" charset="0"/>
              </a:rPr>
              <a:t>ook</a:t>
            </a:r>
            <a:r>
              <a:rPr lang="en-GB" sz="1400" dirty="0">
                <a:latin typeface="Century Gothic" pitchFamily="34" charset="0"/>
              </a:rPr>
              <a:t> die </a:t>
            </a:r>
            <a:r>
              <a:rPr lang="en-GB" sz="1400" dirty="0" err="1">
                <a:latin typeface="Century Gothic" pitchFamily="34" charset="0"/>
              </a:rPr>
              <a:t>einde</a:t>
            </a:r>
            <a:r>
              <a:rPr lang="en-GB" sz="1400" dirty="0">
                <a:latin typeface="Century Gothic" pitchFamily="34" charset="0"/>
              </a:rPr>
              <a:t> van die </a:t>
            </a:r>
            <a:r>
              <a:rPr lang="en-GB" sz="1400" dirty="0" err="1">
                <a:latin typeface="Century Gothic" pitchFamily="34" charset="0"/>
              </a:rPr>
              <a:t>spreker</a:t>
            </a:r>
            <a:r>
              <a:rPr lang="en-GB" sz="1400" dirty="0">
                <a:latin typeface="Century Gothic" pitchFamily="34" charset="0"/>
              </a:rPr>
              <a:t> se </a:t>
            </a:r>
            <a:r>
              <a:rPr lang="en-GB" sz="1400" dirty="0" err="1">
                <a:latin typeface="Century Gothic" pitchFamily="34" charset="0"/>
              </a:rPr>
              <a:t>letterlike</a:t>
            </a:r>
            <a:r>
              <a:rPr lang="en-GB" sz="1400" dirty="0">
                <a:latin typeface="Century Gothic" pitchFamily="34" charset="0"/>
              </a:rPr>
              <a:t> </a:t>
            </a:r>
            <a:r>
              <a:rPr lang="en-GB" sz="1400" dirty="0" err="1">
                <a:latin typeface="Century Gothic" pitchFamily="34" charset="0"/>
              </a:rPr>
              <a:t>waarneming</a:t>
            </a:r>
            <a:r>
              <a:rPr lang="en-GB" sz="1400" dirty="0">
                <a:latin typeface="Century Gothic" pitchFamily="34" charset="0"/>
              </a:rPr>
              <a:t>; </a:t>
            </a:r>
            <a:r>
              <a:rPr lang="en-GB" sz="1400" dirty="0" err="1">
                <a:latin typeface="Century Gothic" pitchFamily="34" charset="0"/>
              </a:rPr>
              <a:t>hierna</a:t>
            </a:r>
            <a:r>
              <a:rPr lang="en-GB" sz="1400" dirty="0">
                <a:latin typeface="Century Gothic" pitchFamily="34" charset="0"/>
              </a:rPr>
              <a:t> </a:t>
            </a:r>
            <a:r>
              <a:rPr lang="en-GB" sz="1400" dirty="0" err="1">
                <a:latin typeface="Century Gothic" pitchFamily="34" charset="0"/>
              </a:rPr>
              <a:t>volg</a:t>
            </a:r>
            <a:r>
              <a:rPr lang="en-GB" sz="1400" dirty="0">
                <a:latin typeface="Century Gothic" pitchFamily="34" charset="0"/>
              </a:rPr>
              <a:t> ’n </a:t>
            </a:r>
            <a:r>
              <a:rPr lang="en-GB" sz="1400" dirty="0" err="1">
                <a:latin typeface="Century Gothic" pitchFamily="34" charset="0"/>
              </a:rPr>
              <a:t>toekomsvisie</a:t>
            </a:r>
            <a:r>
              <a:rPr lang="en-GB" sz="1400" dirty="0">
                <a:latin typeface="Century Gothic" pitchFamily="34" charset="0"/>
              </a:rPr>
              <a:t>, ’n </a:t>
            </a:r>
            <a:r>
              <a:rPr lang="en-GB" sz="1400" dirty="0" err="1">
                <a:latin typeface="Century Gothic" pitchFamily="34" charset="0"/>
              </a:rPr>
              <a:t>voorspelling</a:t>
            </a:r>
            <a:r>
              <a:rPr lang="en-GB" sz="1400" dirty="0">
                <a:latin typeface="Century Gothic" pitchFamily="34" charset="0"/>
              </a:rPr>
              <a:t> van </a:t>
            </a:r>
            <a:r>
              <a:rPr lang="en-GB" sz="1400" dirty="0" err="1">
                <a:latin typeface="Century Gothic" pitchFamily="34" charset="0"/>
              </a:rPr>
              <a:t>wat</a:t>
            </a:r>
            <a:r>
              <a:rPr lang="en-GB" sz="1400" dirty="0">
                <a:latin typeface="Century Gothic" pitchFamily="34" charset="0"/>
              </a:rPr>
              <a:t> in die </a:t>
            </a:r>
            <a:r>
              <a:rPr lang="en-GB" sz="1400" dirty="0" err="1">
                <a:latin typeface="Century Gothic" pitchFamily="34" charset="0"/>
              </a:rPr>
              <a:t>toekoms</a:t>
            </a:r>
            <a:r>
              <a:rPr lang="en-GB" sz="1400" dirty="0">
                <a:latin typeface="Century Gothic" pitchFamily="34" charset="0"/>
              </a:rPr>
              <a:t> </a:t>
            </a:r>
            <a:r>
              <a:rPr lang="en-GB" sz="1400" dirty="0" err="1">
                <a:latin typeface="Century Gothic" pitchFamily="34" charset="0"/>
              </a:rPr>
              <a:t>vir</a:t>
            </a:r>
            <a:r>
              <a:rPr lang="en-GB" sz="1400" dirty="0">
                <a:latin typeface="Century Gothic" pitchFamily="34" charset="0"/>
              </a:rPr>
              <a:t> die </a:t>
            </a:r>
            <a:r>
              <a:rPr lang="en-GB" sz="1400" dirty="0" err="1">
                <a:latin typeface="Century Gothic" pitchFamily="34" charset="0"/>
              </a:rPr>
              <a:t>seuntjie</a:t>
            </a:r>
            <a:r>
              <a:rPr lang="en-GB" sz="1400" dirty="0">
                <a:latin typeface="Century Gothic" pitchFamily="34" charset="0"/>
              </a:rPr>
              <a:t> en </a:t>
            </a:r>
            <a:r>
              <a:rPr lang="en-GB" sz="1400" dirty="0" err="1">
                <a:latin typeface="Century Gothic" pitchFamily="34" charset="0"/>
              </a:rPr>
              <a:t>dogtertjie</a:t>
            </a:r>
            <a:r>
              <a:rPr lang="en-GB" sz="1400" dirty="0">
                <a:latin typeface="Century Gothic" pitchFamily="34" charset="0"/>
              </a:rPr>
              <a:t> (en </a:t>
            </a:r>
            <a:r>
              <a:rPr lang="en-GB" sz="1400" dirty="0" err="1">
                <a:latin typeface="Century Gothic" pitchFamily="34" charset="0"/>
              </a:rPr>
              <a:t>vir</a:t>
            </a:r>
            <a:r>
              <a:rPr lang="en-GB" sz="1400" dirty="0">
                <a:latin typeface="Century Gothic" pitchFamily="34" charset="0"/>
              </a:rPr>
              <a:t> </a:t>
            </a:r>
            <a:r>
              <a:rPr lang="en-GB" sz="1400" dirty="0" err="1">
                <a:latin typeface="Century Gothic" pitchFamily="34" charset="0"/>
              </a:rPr>
              <a:t>almal</a:t>
            </a:r>
            <a:r>
              <a:rPr lang="en-GB" sz="1400" dirty="0">
                <a:latin typeface="Century Gothic" pitchFamily="34" charset="0"/>
              </a:rPr>
              <a:t> </a:t>
            </a:r>
            <a:r>
              <a:rPr lang="en-GB" sz="1400" dirty="0" err="1">
                <a:latin typeface="Century Gothic" pitchFamily="34" charset="0"/>
              </a:rPr>
              <a:t>soos</a:t>
            </a:r>
            <a:r>
              <a:rPr lang="en-GB" sz="1400" dirty="0">
                <a:latin typeface="Century Gothic" pitchFamily="34" charset="0"/>
              </a:rPr>
              <a:t> </a:t>
            </a:r>
            <a:r>
              <a:rPr lang="en-GB" sz="1400" dirty="0" err="1">
                <a:latin typeface="Century Gothic" pitchFamily="34" charset="0"/>
              </a:rPr>
              <a:t>hulle</a:t>
            </a:r>
            <a:r>
              <a:rPr lang="en-GB" sz="1400" dirty="0">
                <a:latin typeface="Century Gothic" pitchFamily="34" charset="0"/>
              </a:rPr>
              <a:t>) wag. </a:t>
            </a:r>
            <a:endParaRPr lang="en-ZA" sz="14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6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07504" y="1318589"/>
            <a:ext cx="85689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                                                               </a:t>
            </a: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bevorder</a:t>
            </a:r>
            <a:endParaRPr lang="en-US" sz="1400" b="1" i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00" b="1" i="1" dirty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en-US" sz="200" b="1" i="1" dirty="0" smtClean="0">
                <a:solidFill>
                  <a:srgbClr val="C00000"/>
                </a:solidFill>
                <a:latin typeface="Century Gothic" pitchFamily="34" charset="0"/>
              </a:rPr>
              <a:t>                                                                </a:t>
            </a:r>
          </a:p>
          <a:p>
            <a:pPr>
              <a:lnSpc>
                <a:spcPct val="200000"/>
              </a:lnSpc>
            </a:pP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                                                                  </a:t>
            </a: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verklaar</a:t>
            </a:r>
            <a:endParaRPr lang="en-US" sz="1400" b="1" i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>
              <a:lnSpc>
                <a:spcPct val="200000"/>
              </a:lnSpc>
            </a:pPr>
            <a:endParaRPr lang="en-US" sz="1400" b="1" i="1" dirty="0">
              <a:solidFill>
                <a:srgbClr val="C00000"/>
              </a:solidFill>
              <a:latin typeface="Century Gothic" pitchFamily="34" charset="0"/>
            </a:endParaRPr>
          </a:p>
          <a:p>
            <a:pPr>
              <a:lnSpc>
                <a:spcPct val="200000"/>
              </a:lnSpc>
            </a:pPr>
            <a:endParaRPr lang="en-US" sz="900" b="1" i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1400" b="1" i="1" dirty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                       </a:t>
            </a: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groep</a:t>
            </a: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wat</a:t>
            </a: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saam</a:t>
            </a: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besluit</a:t>
            </a: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 en </a:t>
            </a: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saamwerk</a:t>
            </a:r>
            <a:endParaRPr lang="en-US" sz="1400" b="1" i="1" dirty="0" smtClean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382341"/>
            <a:ext cx="85689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smtClean="0">
                <a:latin typeface="Century Gothic" pitchFamily="34" charset="0"/>
              </a:rPr>
              <a:t>Van </a:t>
            </a:r>
            <a:r>
              <a:rPr lang="en-US" b="1" dirty="0" err="1" smtClean="0">
                <a:solidFill>
                  <a:srgbClr val="00B0F0"/>
                </a:solidFill>
                <a:latin typeface="Century Gothic" pitchFamily="34" charset="0"/>
              </a:rPr>
              <a:t>skopfiets</a:t>
            </a:r>
            <a:r>
              <a:rPr lang="en-US" dirty="0" smtClean="0">
                <a:latin typeface="Century Gothic" pitchFamily="34" charset="0"/>
              </a:rPr>
              <a:t> tot </a:t>
            </a:r>
            <a:r>
              <a:rPr lang="en-US" b="1" dirty="0" err="1" smtClean="0">
                <a:solidFill>
                  <a:srgbClr val="00B0F0"/>
                </a:solidFill>
                <a:latin typeface="Century Gothic" pitchFamily="34" charset="0"/>
              </a:rPr>
              <a:t>trapfiets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entury Gothic" pitchFamily="34" charset="0"/>
              </a:rPr>
              <a:t>gepromoveer</a:t>
            </a:r>
            <a:r>
              <a:rPr lang="en-US" dirty="0" smtClean="0">
                <a:latin typeface="Century Gothic" pitchFamily="34" charset="0"/>
              </a:rPr>
              <a:t>,</a:t>
            </a:r>
          </a:p>
          <a:p>
            <a:pPr>
              <a:lnSpc>
                <a:spcPct val="200000"/>
              </a:lnSpc>
            </a:pPr>
            <a:r>
              <a:rPr lang="en-US" b="1" dirty="0" err="1">
                <a:solidFill>
                  <a:srgbClr val="00B0F0"/>
                </a:solidFill>
                <a:latin typeface="Century Gothic" pitchFamily="34" charset="0"/>
              </a:rPr>
              <a:t>b</a:t>
            </a:r>
            <a:r>
              <a:rPr lang="en-US" b="1" dirty="0" err="1" smtClean="0">
                <a:solidFill>
                  <a:srgbClr val="00B0F0"/>
                </a:solidFill>
                <a:latin typeface="Century Gothic" pitchFamily="34" charset="0"/>
              </a:rPr>
              <a:t>romfiets</a:t>
            </a:r>
            <a:r>
              <a:rPr lang="en-US" dirty="0" smtClean="0">
                <a:latin typeface="Century Gothic" pitchFamily="34" charset="0"/>
              </a:rPr>
              <a:t> tot </a:t>
            </a:r>
            <a:r>
              <a:rPr lang="en-US" b="1" dirty="0" smtClean="0">
                <a:solidFill>
                  <a:srgbClr val="00B0F0"/>
                </a:solidFill>
                <a:latin typeface="Century Gothic" pitchFamily="34" charset="0"/>
              </a:rPr>
              <a:t>motor</a:t>
            </a:r>
            <a:r>
              <a:rPr lang="en-US" dirty="0" smtClean="0">
                <a:latin typeface="Century Gothic" pitchFamily="34" charset="0"/>
              </a:rPr>
              <a:t>, </a:t>
            </a:r>
            <a:r>
              <a:rPr lang="en-US" dirty="0" err="1" smtClean="0">
                <a:latin typeface="Century Gothic" pitchFamily="34" charset="0"/>
              </a:rPr>
              <a:t>sal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 err="1" smtClean="0">
                <a:latin typeface="Century Gothic" pitchFamily="34" charset="0"/>
              </a:rPr>
              <a:t>hy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entury Gothic" pitchFamily="34" charset="0"/>
              </a:rPr>
              <a:t>konstateer</a:t>
            </a:r>
            <a:endParaRPr lang="en-US" b="1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>
              <a:lnSpc>
                <a:spcPct val="200000"/>
              </a:lnSpc>
            </a:pPr>
            <a:r>
              <a:rPr lang="en-US" dirty="0" smtClean="0">
                <a:latin typeface="Century Gothic" pitchFamily="34" charset="0"/>
              </a:rPr>
              <a:t>- die </a:t>
            </a:r>
            <a:r>
              <a:rPr lang="en-US" dirty="0" err="1" smtClean="0">
                <a:latin typeface="Century Gothic" pitchFamily="34" charset="0"/>
              </a:rPr>
              <a:t>wiel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 err="1" smtClean="0">
                <a:latin typeface="Century Gothic" pitchFamily="34" charset="0"/>
              </a:rPr>
              <a:t>sy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 err="1" smtClean="0">
                <a:latin typeface="Century Gothic" pitchFamily="34" charset="0"/>
              </a:rPr>
              <a:t>ordeteken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b="1" dirty="0" smtClean="0">
                <a:latin typeface="Century Gothic" pitchFamily="34" charset="0"/>
              </a:rPr>
              <a:t>– </a:t>
            </a:r>
            <a:r>
              <a:rPr lang="en-US" dirty="0" err="1" smtClean="0">
                <a:latin typeface="Century Gothic" pitchFamily="34" charset="0"/>
              </a:rPr>
              <a:t>dat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 err="1" smtClean="0">
                <a:latin typeface="Century Gothic" pitchFamily="34" charset="0"/>
              </a:rPr>
              <a:t>hy</a:t>
            </a:r>
            <a:r>
              <a:rPr lang="en-US" dirty="0" smtClean="0">
                <a:latin typeface="Century Gothic" pitchFamily="34" charset="0"/>
              </a:rPr>
              <a:t> lid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latin typeface="Century Gothic" pitchFamily="34" charset="0"/>
              </a:rPr>
              <a:t>is van die </a:t>
            </a:r>
            <a:r>
              <a:rPr lang="en-US" b="1" dirty="0" err="1" smtClean="0">
                <a:solidFill>
                  <a:srgbClr val="FF0000"/>
                </a:solidFill>
                <a:latin typeface="Century Gothic" pitchFamily="34" charset="0"/>
              </a:rPr>
              <a:t>kollektiewe</a:t>
            </a:r>
            <a:r>
              <a:rPr lang="en-US" dirty="0" smtClean="0">
                <a:latin typeface="Century Gothic" pitchFamily="34" charset="0"/>
              </a:rPr>
              <a:t> Lilliput.</a:t>
            </a:r>
          </a:p>
          <a:p>
            <a:pPr>
              <a:lnSpc>
                <a:spcPct val="200000"/>
              </a:lnSpc>
            </a:pPr>
            <a:endParaRPr lang="en-US" dirty="0">
              <a:latin typeface="Century Gothic" pitchFamily="34" charset="0"/>
            </a:endParaRPr>
          </a:p>
          <a:p>
            <a:pPr>
              <a:lnSpc>
                <a:spcPct val="200000"/>
              </a:lnSpc>
            </a:pPr>
            <a:endParaRPr lang="en-US" dirty="0" smtClean="0">
              <a:latin typeface="Century Gothic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Century Gothic" pitchFamily="34" charset="0"/>
              </a:rPr>
              <a:t>Strofe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>
                <a:latin typeface="Century Gothic" pitchFamily="34" charset="0"/>
              </a:rPr>
              <a:t>5</a:t>
            </a:r>
            <a:endParaRPr lang="en-ZA" dirty="0"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263691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3707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pitchFamily="34" charset="0"/>
              </a:rPr>
              <a:t>© </a:t>
            </a:r>
            <a:r>
              <a:rPr lang="en-US" dirty="0" err="1" smtClean="0">
                <a:latin typeface="Century Gothic" pitchFamily="34" charset="0"/>
              </a:rPr>
              <a:t>Vlymskerp</a:t>
            </a:r>
            <a:r>
              <a:rPr lang="en-US" dirty="0" smtClean="0">
                <a:latin typeface="Century Gothic" pitchFamily="34" charset="0"/>
              </a:rPr>
              <a:t> 2017</a:t>
            </a:r>
            <a:endParaRPr lang="en-ZA" dirty="0"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017" y="4611103"/>
            <a:ext cx="6079191" cy="169277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300" b="1" i="1" dirty="0" err="1" smtClean="0">
                <a:latin typeface="Century Gothic" pitchFamily="34" charset="0"/>
              </a:rPr>
              <a:t>Antiklimaks</a:t>
            </a:r>
            <a:r>
              <a:rPr lang="en-GB" sz="1300" b="1" i="1" dirty="0" smtClean="0">
                <a:latin typeface="Century Gothic" pitchFamily="34" charset="0"/>
              </a:rPr>
              <a:t> </a:t>
            </a:r>
            <a:r>
              <a:rPr lang="en-GB" sz="1300" b="1" i="1" dirty="0" err="1" smtClean="0">
                <a:latin typeface="Century Gothic" pitchFamily="34" charset="0"/>
              </a:rPr>
              <a:t>volg</a:t>
            </a:r>
            <a:r>
              <a:rPr lang="en-GB" sz="1300" b="1" i="1" dirty="0" smtClean="0">
                <a:latin typeface="Century Gothic" pitchFamily="34" charset="0"/>
              </a:rPr>
              <a:t> </a:t>
            </a:r>
            <a:r>
              <a:rPr lang="en-GB" sz="1300" b="1" i="1" dirty="0" err="1" smtClean="0">
                <a:latin typeface="Century Gothic" pitchFamily="34" charset="0"/>
              </a:rPr>
              <a:t>ná</a:t>
            </a:r>
            <a:r>
              <a:rPr lang="en-GB" sz="1300" b="1" i="1" dirty="0" smtClean="0">
                <a:latin typeface="Century Gothic" pitchFamily="34" charset="0"/>
              </a:rPr>
              <a:t> </a:t>
            </a:r>
            <a:r>
              <a:rPr lang="en-GB" sz="1300" b="1" i="1" dirty="0">
                <a:latin typeface="Century Gothic" pitchFamily="34" charset="0"/>
              </a:rPr>
              <a:t>die </a:t>
            </a:r>
            <a:r>
              <a:rPr lang="en-GB" sz="1300" b="1" i="1" dirty="0" err="1">
                <a:latin typeface="Century Gothic" pitchFamily="34" charset="0"/>
              </a:rPr>
              <a:t>aandagstreep</a:t>
            </a:r>
            <a:r>
              <a:rPr lang="en-GB" sz="1300" b="1" i="1" dirty="0">
                <a:latin typeface="Century Gothic" pitchFamily="34" charset="0"/>
              </a:rPr>
              <a:t>: </a:t>
            </a:r>
            <a:r>
              <a:rPr lang="en-GB" sz="1300" i="1" dirty="0">
                <a:latin typeface="Century Gothic" pitchFamily="34" charset="0"/>
              </a:rPr>
              <a:t>’n </a:t>
            </a:r>
            <a:r>
              <a:rPr lang="en-GB" sz="1300" i="1" dirty="0" err="1">
                <a:latin typeface="Century Gothic" pitchFamily="34" charset="0"/>
              </a:rPr>
              <a:t>sarkastiese</a:t>
            </a:r>
            <a:r>
              <a:rPr lang="en-GB" sz="1300" i="1" dirty="0">
                <a:latin typeface="Century Gothic" pitchFamily="34" charset="0"/>
              </a:rPr>
              <a:t> en </a:t>
            </a:r>
            <a:r>
              <a:rPr lang="en-GB" sz="1300" i="1" dirty="0" err="1">
                <a:latin typeface="Century Gothic" pitchFamily="34" charset="0"/>
              </a:rPr>
              <a:t>neerhalende</a:t>
            </a:r>
            <a:r>
              <a:rPr lang="en-GB" sz="1300" i="1" dirty="0">
                <a:latin typeface="Century Gothic" pitchFamily="34" charset="0"/>
              </a:rPr>
              <a:t> </a:t>
            </a:r>
            <a:r>
              <a:rPr lang="en-GB" sz="1300" i="1" dirty="0" err="1">
                <a:latin typeface="Century Gothic" pitchFamily="34" charset="0"/>
              </a:rPr>
              <a:t>siening</a:t>
            </a:r>
            <a:r>
              <a:rPr lang="en-GB" sz="1300" i="1" dirty="0">
                <a:latin typeface="Century Gothic" pitchFamily="34" charset="0"/>
              </a:rPr>
              <a:t> </a:t>
            </a:r>
            <a:r>
              <a:rPr lang="en-GB" sz="1300" i="1" dirty="0" err="1">
                <a:latin typeface="Century Gothic" pitchFamily="34" charset="0"/>
              </a:rPr>
              <a:t>deur</a:t>
            </a:r>
            <a:r>
              <a:rPr lang="en-GB" sz="1300" i="1" dirty="0">
                <a:latin typeface="Century Gothic" pitchFamily="34" charset="0"/>
              </a:rPr>
              <a:t> ’n </a:t>
            </a:r>
            <a:r>
              <a:rPr lang="en-GB" sz="1300" i="1" dirty="0" err="1">
                <a:latin typeface="Century Gothic" pitchFamily="34" charset="0"/>
              </a:rPr>
              <a:t>vrou</a:t>
            </a:r>
            <a:r>
              <a:rPr lang="en-GB" sz="1300" i="1" dirty="0">
                <a:latin typeface="Century Gothic" pitchFamily="34" charset="0"/>
              </a:rPr>
              <a:t> van </a:t>
            </a:r>
            <a:r>
              <a:rPr lang="en-GB" sz="1300" i="1" dirty="0" err="1">
                <a:latin typeface="Century Gothic" pitchFamily="34" charset="0"/>
              </a:rPr>
              <a:t>mense</a:t>
            </a:r>
            <a:r>
              <a:rPr lang="en-GB" sz="1300" i="1" dirty="0">
                <a:latin typeface="Century Gothic" pitchFamily="34" charset="0"/>
              </a:rPr>
              <a:t> </a:t>
            </a:r>
            <a:r>
              <a:rPr lang="en-GB" sz="1300" i="1" dirty="0" err="1">
                <a:latin typeface="Century Gothic" pitchFamily="34" charset="0"/>
              </a:rPr>
              <a:t>soos</a:t>
            </a:r>
            <a:r>
              <a:rPr lang="en-GB" sz="1300" i="1" dirty="0">
                <a:latin typeface="Century Gothic" pitchFamily="34" charset="0"/>
              </a:rPr>
              <a:t> </a:t>
            </a:r>
            <a:r>
              <a:rPr lang="en-GB" sz="1300" i="1" dirty="0" err="1">
                <a:latin typeface="Century Gothic" pitchFamily="34" charset="0"/>
              </a:rPr>
              <a:t>hy</a:t>
            </a:r>
            <a:r>
              <a:rPr lang="en-GB" sz="1300" i="1" dirty="0">
                <a:latin typeface="Century Gothic" pitchFamily="34" charset="0"/>
              </a:rPr>
              <a:t>:  </a:t>
            </a:r>
            <a:r>
              <a:rPr lang="en-GB" sz="1300" i="1" dirty="0" err="1">
                <a:latin typeface="Century Gothic" pitchFamily="34" charset="0"/>
              </a:rPr>
              <a:t>Hulle</a:t>
            </a:r>
            <a:r>
              <a:rPr lang="en-GB" sz="1300" i="1" dirty="0">
                <a:latin typeface="Century Gothic" pitchFamily="34" charset="0"/>
              </a:rPr>
              <a:t> is </a:t>
            </a:r>
            <a:r>
              <a:rPr lang="en-GB" sz="1300" i="1" dirty="0" err="1">
                <a:latin typeface="Century Gothic" pitchFamily="34" charset="0"/>
              </a:rPr>
              <a:t>lede</a:t>
            </a:r>
            <a:r>
              <a:rPr lang="en-GB" sz="1300" i="1" dirty="0">
                <a:latin typeface="Century Gothic" pitchFamily="34" charset="0"/>
              </a:rPr>
              <a:t> van die </a:t>
            </a:r>
            <a:r>
              <a:rPr lang="en-GB" sz="1300" i="1" dirty="0" err="1">
                <a:latin typeface="Century Gothic" pitchFamily="34" charset="0"/>
              </a:rPr>
              <a:t>gemeenskap</a:t>
            </a:r>
            <a:r>
              <a:rPr lang="en-GB" sz="1300" i="1" dirty="0">
                <a:latin typeface="Century Gothic" pitchFamily="34" charset="0"/>
              </a:rPr>
              <a:t> of </a:t>
            </a:r>
            <a:r>
              <a:rPr lang="en-GB" sz="1300" i="1" dirty="0" err="1">
                <a:latin typeface="Century Gothic" pitchFamily="34" charset="0"/>
              </a:rPr>
              <a:t>groep</a:t>
            </a:r>
            <a:r>
              <a:rPr lang="en-GB" sz="1300" i="1" dirty="0">
                <a:latin typeface="Century Gothic" pitchFamily="34" charset="0"/>
              </a:rPr>
              <a:t> </a:t>
            </a:r>
            <a:r>
              <a:rPr lang="en-GB" sz="1300" i="1" dirty="0" err="1">
                <a:latin typeface="Century Gothic" pitchFamily="34" charset="0"/>
              </a:rPr>
              <a:t>bestaande</a:t>
            </a:r>
            <a:r>
              <a:rPr lang="en-GB" sz="1300" i="1" dirty="0">
                <a:latin typeface="Century Gothic" pitchFamily="34" charset="0"/>
              </a:rPr>
              <a:t> </a:t>
            </a:r>
            <a:r>
              <a:rPr lang="en-GB" sz="1300" i="1" dirty="0" err="1">
                <a:latin typeface="Century Gothic" pitchFamily="34" charset="0"/>
              </a:rPr>
              <a:t>uit</a:t>
            </a:r>
            <a:r>
              <a:rPr lang="en-GB" sz="1300" i="1" dirty="0">
                <a:latin typeface="Century Gothic" pitchFamily="34" charset="0"/>
              </a:rPr>
              <a:t> </a:t>
            </a:r>
            <a:r>
              <a:rPr lang="en-GB" sz="1300" b="1" i="1" dirty="0" err="1">
                <a:latin typeface="Century Gothic" pitchFamily="34" charset="0"/>
              </a:rPr>
              <a:t>geestelike</a:t>
            </a:r>
            <a:r>
              <a:rPr lang="en-GB" sz="1300" b="1" i="1" dirty="0">
                <a:latin typeface="Century Gothic" pitchFamily="34" charset="0"/>
              </a:rPr>
              <a:t> </a:t>
            </a:r>
            <a:r>
              <a:rPr lang="en-GB" sz="1300" b="1" i="1" dirty="0" err="1">
                <a:latin typeface="Century Gothic" pitchFamily="34" charset="0"/>
              </a:rPr>
              <a:t>dwerge</a:t>
            </a:r>
            <a:r>
              <a:rPr lang="en-GB" sz="1300" i="1" dirty="0">
                <a:latin typeface="Century Gothic" pitchFamily="34" charset="0"/>
              </a:rPr>
              <a:t>. </a:t>
            </a:r>
            <a:r>
              <a:rPr lang="en-GB" sz="1300" i="1" dirty="0" err="1">
                <a:latin typeface="Century Gothic" pitchFamily="34" charset="0"/>
              </a:rPr>
              <a:t>Hulle</a:t>
            </a:r>
            <a:r>
              <a:rPr lang="en-GB" sz="1300" i="1" dirty="0">
                <a:latin typeface="Century Gothic" pitchFamily="34" charset="0"/>
              </a:rPr>
              <a:t> is </a:t>
            </a:r>
            <a:r>
              <a:rPr lang="en-GB" sz="1300" i="1" dirty="0" err="1">
                <a:latin typeface="Century Gothic" pitchFamily="34" charset="0"/>
              </a:rPr>
              <a:t>dus</a:t>
            </a:r>
            <a:r>
              <a:rPr lang="en-GB" sz="1300" i="1" dirty="0">
                <a:latin typeface="Century Gothic" pitchFamily="34" charset="0"/>
              </a:rPr>
              <a:t> </a:t>
            </a:r>
            <a:r>
              <a:rPr lang="en-GB" sz="1300" i="1" dirty="0" err="1">
                <a:latin typeface="Century Gothic" pitchFamily="34" charset="0"/>
              </a:rPr>
              <a:t>eintlik</a:t>
            </a:r>
            <a:r>
              <a:rPr lang="en-GB" sz="1300" i="1" dirty="0">
                <a:latin typeface="Century Gothic" pitchFamily="34" charset="0"/>
              </a:rPr>
              <a:t> </a:t>
            </a:r>
            <a:r>
              <a:rPr lang="en-GB" sz="1300" i="1" dirty="0" err="1">
                <a:latin typeface="Century Gothic" pitchFamily="34" charset="0"/>
              </a:rPr>
              <a:t>figuurlik</a:t>
            </a:r>
            <a:r>
              <a:rPr lang="en-GB" sz="1300" i="1" dirty="0">
                <a:latin typeface="Century Gothic" pitchFamily="34" charset="0"/>
              </a:rPr>
              <a:t> </a:t>
            </a:r>
            <a:r>
              <a:rPr lang="en-GB" sz="1300" i="1" dirty="0" err="1">
                <a:latin typeface="Century Gothic" pitchFamily="34" charset="0"/>
              </a:rPr>
              <a:t>klein</a:t>
            </a:r>
            <a:r>
              <a:rPr lang="en-GB" sz="1300" i="1" dirty="0">
                <a:latin typeface="Century Gothic" pitchFamily="34" charset="0"/>
              </a:rPr>
              <a:t> </a:t>
            </a:r>
            <a:r>
              <a:rPr lang="en-GB" sz="1300" i="1" dirty="0" err="1">
                <a:latin typeface="Century Gothic" pitchFamily="34" charset="0"/>
              </a:rPr>
              <a:t>mannetjies</a:t>
            </a:r>
            <a:r>
              <a:rPr lang="en-GB" sz="1300" i="1" dirty="0">
                <a:latin typeface="Century Gothic" pitchFamily="34" charset="0"/>
              </a:rPr>
              <a:t>. </a:t>
            </a:r>
            <a:r>
              <a:rPr lang="en-GB" sz="1300" i="1" dirty="0" err="1" smtClean="0">
                <a:latin typeface="Century Gothic" pitchFamily="34" charset="0"/>
              </a:rPr>
              <a:t>Hulle</a:t>
            </a:r>
            <a:r>
              <a:rPr lang="en-GB" sz="1300" i="1" dirty="0" smtClean="0">
                <a:latin typeface="Century Gothic" pitchFamily="34" charset="0"/>
              </a:rPr>
              <a:t> </a:t>
            </a:r>
            <a:r>
              <a:rPr lang="en-GB" sz="1300" i="1" dirty="0" err="1">
                <a:latin typeface="Century Gothic" pitchFamily="34" charset="0"/>
              </a:rPr>
              <a:t>lyk</a:t>
            </a:r>
            <a:r>
              <a:rPr lang="en-GB" sz="1300" i="1" dirty="0">
                <a:latin typeface="Century Gothic" pitchFamily="34" charset="0"/>
              </a:rPr>
              <a:t> </a:t>
            </a:r>
            <a:r>
              <a:rPr lang="en-GB" sz="1300" i="1" dirty="0" err="1">
                <a:latin typeface="Century Gothic" pitchFamily="34" charset="0"/>
              </a:rPr>
              <a:t>miskien</a:t>
            </a:r>
            <a:r>
              <a:rPr lang="en-GB" sz="1300" i="1" dirty="0">
                <a:latin typeface="Century Gothic" pitchFamily="34" charset="0"/>
              </a:rPr>
              <a:t> </a:t>
            </a:r>
            <a:r>
              <a:rPr lang="en-GB" sz="1300" i="1" dirty="0" err="1">
                <a:latin typeface="Century Gothic" pitchFamily="34" charset="0"/>
              </a:rPr>
              <a:t>groot</a:t>
            </a:r>
            <a:r>
              <a:rPr lang="en-GB" sz="1300" i="1" dirty="0">
                <a:latin typeface="Century Gothic" pitchFamily="34" charset="0"/>
              </a:rPr>
              <a:t> en </a:t>
            </a:r>
            <a:r>
              <a:rPr lang="en-GB" sz="1300" i="1" dirty="0" err="1">
                <a:latin typeface="Century Gothic" pitchFamily="34" charset="0"/>
              </a:rPr>
              <a:t>fors</a:t>
            </a:r>
            <a:r>
              <a:rPr lang="en-GB" sz="1300" i="1" dirty="0">
                <a:latin typeface="Century Gothic" pitchFamily="34" charset="0"/>
              </a:rPr>
              <a:t> </a:t>
            </a:r>
            <a:r>
              <a:rPr lang="en-GB" sz="1300" i="1" dirty="0" err="1">
                <a:latin typeface="Century Gothic" pitchFamily="34" charset="0"/>
              </a:rPr>
              <a:t>gebou</a:t>
            </a:r>
            <a:r>
              <a:rPr lang="en-GB" sz="1300" i="1" dirty="0">
                <a:latin typeface="Century Gothic" pitchFamily="34" charset="0"/>
              </a:rPr>
              <a:t>, maar </a:t>
            </a:r>
            <a:r>
              <a:rPr lang="en-GB" sz="1300" i="1" dirty="0" err="1">
                <a:latin typeface="Century Gothic" pitchFamily="34" charset="0"/>
              </a:rPr>
              <a:t>hulle</a:t>
            </a:r>
            <a:r>
              <a:rPr lang="en-GB" sz="1300" i="1" dirty="0">
                <a:latin typeface="Century Gothic" pitchFamily="34" charset="0"/>
              </a:rPr>
              <a:t> </a:t>
            </a:r>
            <a:r>
              <a:rPr lang="en-GB" sz="1300" i="1" dirty="0" err="1">
                <a:latin typeface="Century Gothic" pitchFamily="34" charset="0"/>
              </a:rPr>
              <a:t>wêreldjie</a:t>
            </a:r>
            <a:r>
              <a:rPr lang="en-GB" sz="1300" i="1" dirty="0">
                <a:latin typeface="Century Gothic" pitchFamily="34" charset="0"/>
              </a:rPr>
              <a:t> is so </a:t>
            </a:r>
            <a:r>
              <a:rPr lang="en-GB" sz="1300" i="1" dirty="0" err="1">
                <a:latin typeface="Century Gothic" pitchFamily="34" charset="0"/>
              </a:rPr>
              <a:t>klein</a:t>
            </a:r>
            <a:r>
              <a:rPr lang="en-GB" sz="1300" i="1" dirty="0">
                <a:latin typeface="Century Gothic" pitchFamily="34" charset="0"/>
              </a:rPr>
              <a:t>, </a:t>
            </a:r>
            <a:r>
              <a:rPr lang="en-GB" sz="1300" i="1" dirty="0" err="1">
                <a:latin typeface="Century Gothic" pitchFamily="34" charset="0"/>
              </a:rPr>
              <a:t>juis</a:t>
            </a:r>
            <a:r>
              <a:rPr lang="en-GB" sz="1300" i="1" dirty="0">
                <a:latin typeface="Century Gothic" pitchFamily="34" charset="0"/>
              </a:rPr>
              <a:t> </a:t>
            </a:r>
            <a:r>
              <a:rPr lang="en-GB" sz="1300" i="1" dirty="0" err="1">
                <a:latin typeface="Century Gothic" pitchFamily="34" charset="0"/>
              </a:rPr>
              <a:t>omdat</a:t>
            </a:r>
            <a:r>
              <a:rPr lang="en-GB" sz="1300" i="1" dirty="0">
                <a:latin typeface="Century Gothic" pitchFamily="34" charset="0"/>
              </a:rPr>
              <a:t> </a:t>
            </a:r>
            <a:r>
              <a:rPr lang="en-GB" sz="1300" i="1" dirty="0" err="1">
                <a:latin typeface="Century Gothic" pitchFamily="34" charset="0"/>
              </a:rPr>
              <a:t>hulle</a:t>
            </a:r>
            <a:r>
              <a:rPr lang="en-GB" sz="1300" i="1" dirty="0">
                <a:latin typeface="Century Gothic" pitchFamily="34" charset="0"/>
              </a:rPr>
              <a:t> net op die </a:t>
            </a:r>
            <a:r>
              <a:rPr lang="en-GB" sz="1300" i="1" dirty="0" err="1">
                <a:latin typeface="Century Gothic" pitchFamily="34" charset="0"/>
              </a:rPr>
              <a:t>hier</a:t>
            </a:r>
            <a:r>
              <a:rPr lang="en-GB" sz="1300" i="1" dirty="0">
                <a:latin typeface="Century Gothic" pitchFamily="34" charset="0"/>
              </a:rPr>
              <a:t> en die </a:t>
            </a:r>
            <a:r>
              <a:rPr lang="en-GB" sz="1300" i="1" dirty="0" err="1">
                <a:latin typeface="Century Gothic" pitchFamily="34" charset="0"/>
              </a:rPr>
              <a:t>nou</a:t>
            </a:r>
            <a:r>
              <a:rPr lang="en-GB" sz="1300" i="1" dirty="0">
                <a:latin typeface="Century Gothic" pitchFamily="34" charset="0"/>
              </a:rPr>
              <a:t> </a:t>
            </a:r>
            <a:r>
              <a:rPr lang="en-GB" sz="1300" i="1" dirty="0" err="1">
                <a:latin typeface="Century Gothic" pitchFamily="34" charset="0"/>
              </a:rPr>
              <a:t>konsentreer</a:t>
            </a:r>
            <a:r>
              <a:rPr lang="en-GB" sz="1300" i="1" dirty="0">
                <a:latin typeface="Century Gothic" pitchFamily="34" charset="0"/>
              </a:rPr>
              <a:t>, net op </a:t>
            </a:r>
            <a:r>
              <a:rPr lang="en-GB" sz="1300" i="1" dirty="0" err="1">
                <a:latin typeface="Century Gothic" pitchFamily="34" charset="0"/>
              </a:rPr>
              <a:t>hulle</a:t>
            </a:r>
            <a:r>
              <a:rPr lang="en-GB" sz="1300" i="1" dirty="0">
                <a:latin typeface="Century Gothic" pitchFamily="34" charset="0"/>
              </a:rPr>
              <a:t> motors en op </a:t>
            </a:r>
            <a:r>
              <a:rPr lang="en-GB" sz="1300" i="1" dirty="0" err="1">
                <a:latin typeface="Century Gothic" pitchFamily="34" charset="0"/>
              </a:rPr>
              <a:t>hul</a:t>
            </a:r>
            <a:r>
              <a:rPr lang="en-GB" sz="1300" i="1" dirty="0">
                <a:latin typeface="Century Gothic" pitchFamily="34" charset="0"/>
              </a:rPr>
              <a:t> </a:t>
            </a:r>
            <a:r>
              <a:rPr lang="en-GB" sz="1300" i="1" dirty="0" err="1">
                <a:latin typeface="Century Gothic" pitchFamily="34" charset="0"/>
              </a:rPr>
              <a:t>rykdom</a:t>
            </a:r>
            <a:r>
              <a:rPr lang="en-GB" sz="1300" i="1" dirty="0">
                <a:latin typeface="Century Gothic" pitchFamily="34" charset="0"/>
              </a:rPr>
              <a:t> en </a:t>
            </a:r>
            <a:r>
              <a:rPr lang="en-GB" sz="1300" i="1" dirty="0" err="1">
                <a:latin typeface="Century Gothic" pitchFamily="34" charset="0"/>
              </a:rPr>
              <a:t>materialisme</a:t>
            </a:r>
            <a:r>
              <a:rPr lang="en-GB" sz="1300" i="1" dirty="0">
                <a:latin typeface="Century Gothic" pitchFamily="34" charset="0"/>
              </a:rPr>
              <a:t>, maar met </a:t>
            </a:r>
            <a:r>
              <a:rPr lang="en-GB" sz="1300" i="1" dirty="0" err="1">
                <a:latin typeface="Century Gothic" pitchFamily="34" charset="0"/>
              </a:rPr>
              <a:t>geen</a:t>
            </a:r>
            <a:r>
              <a:rPr lang="en-GB" sz="1300" i="1" dirty="0">
                <a:latin typeface="Century Gothic" pitchFamily="34" charset="0"/>
              </a:rPr>
              <a:t> </a:t>
            </a:r>
            <a:r>
              <a:rPr lang="en-GB" sz="1300" i="1" dirty="0" err="1">
                <a:latin typeface="Century Gothic" pitchFamily="34" charset="0"/>
              </a:rPr>
              <a:t>waardering</a:t>
            </a:r>
            <a:r>
              <a:rPr lang="en-GB" sz="1300" i="1" dirty="0">
                <a:latin typeface="Century Gothic" pitchFamily="34" charset="0"/>
              </a:rPr>
              <a:t> </a:t>
            </a:r>
            <a:r>
              <a:rPr lang="en-GB" sz="1300" i="1" dirty="0" err="1">
                <a:latin typeface="Century Gothic" pitchFamily="34" charset="0"/>
              </a:rPr>
              <a:t>vir</a:t>
            </a:r>
            <a:r>
              <a:rPr lang="en-GB" sz="1300" i="1" dirty="0">
                <a:latin typeface="Century Gothic" pitchFamily="34" charset="0"/>
              </a:rPr>
              <a:t> die </a:t>
            </a:r>
            <a:r>
              <a:rPr lang="en-GB" sz="1300" i="1" dirty="0" err="1">
                <a:latin typeface="Century Gothic" pitchFamily="34" charset="0"/>
              </a:rPr>
              <a:t>kuns</a:t>
            </a:r>
            <a:r>
              <a:rPr lang="en-GB" sz="1300" i="1" dirty="0">
                <a:latin typeface="Century Gothic" pitchFamily="34" charset="0"/>
              </a:rPr>
              <a:t> of die </a:t>
            </a:r>
            <a:r>
              <a:rPr lang="en-GB" sz="1300" i="1" dirty="0" err="1" smtClean="0">
                <a:latin typeface="Century Gothic" pitchFamily="34" charset="0"/>
              </a:rPr>
              <a:t>letterkunde</a:t>
            </a:r>
            <a:r>
              <a:rPr lang="en-GB" sz="1300" i="1" dirty="0" smtClean="0">
                <a:latin typeface="Century Gothic" pitchFamily="34" charset="0"/>
              </a:rPr>
              <a:t>, </a:t>
            </a:r>
            <a:r>
              <a:rPr lang="en-GB" sz="1300" i="1" dirty="0" err="1" smtClean="0">
                <a:latin typeface="Century Gothic" pitchFamily="34" charset="0"/>
              </a:rPr>
              <a:t>onder</a:t>
            </a:r>
            <a:r>
              <a:rPr lang="en-GB" sz="1300" i="1" dirty="0" smtClean="0">
                <a:latin typeface="Century Gothic" pitchFamily="34" charset="0"/>
              </a:rPr>
              <a:t> </a:t>
            </a:r>
            <a:r>
              <a:rPr lang="en-GB" sz="1300" i="1" dirty="0" err="1" smtClean="0">
                <a:latin typeface="Century Gothic" pitchFamily="34" charset="0"/>
              </a:rPr>
              <a:t>andere</a:t>
            </a:r>
            <a:r>
              <a:rPr lang="en-GB" sz="1300" i="1" dirty="0" smtClean="0">
                <a:latin typeface="Century Gothic" pitchFamily="34" charset="0"/>
              </a:rPr>
              <a:t> </a:t>
            </a:r>
            <a:r>
              <a:rPr lang="en-GB" sz="1300" i="1" dirty="0" err="1" smtClean="0">
                <a:latin typeface="Century Gothic" pitchFamily="34" charset="0"/>
              </a:rPr>
              <a:t>gedigte</a:t>
            </a:r>
            <a:r>
              <a:rPr lang="en-GB" sz="1300" i="1" dirty="0" smtClean="0">
                <a:latin typeface="Century Gothic" pitchFamily="34" charset="0"/>
              </a:rPr>
              <a:t>, </a:t>
            </a:r>
            <a:r>
              <a:rPr lang="en-GB" sz="1300" i="1" dirty="0" err="1" smtClean="0">
                <a:latin typeface="Century Gothic" pitchFamily="34" charset="0"/>
              </a:rPr>
              <a:t>nie</a:t>
            </a:r>
            <a:r>
              <a:rPr lang="en-GB" sz="1300" i="1" dirty="0">
                <a:latin typeface="Century Gothic" pitchFamily="34" charset="0"/>
              </a:rPr>
              <a:t>. </a:t>
            </a:r>
            <a:endParaRPr lang="en-ZA" sz="1300" i="1" dirty="0"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01678" y="1920950"/>
            <a:ext cx="2240636" cy="16004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i="1" dirty="0">
                <a:latin typeface="Century Gothic" pitchFamily="34" charset="0"/>
              </a:rPr>
              <a:t>Motor = </a:t>
            </a:r>
            <a:r>
              <a:rPr lang="en-GB" sz="1400" b="1" i="1" dirty="0" err="1">
                <a:latin typeface="Century Gothic" pitchFamily="34" charset="0"/>
              </a:rPr>
              <a:t>statussimbool</a:t>
            </a:r>
            <a:endParaRPr lang="en-ZA" sz="1400" b="1" i="1" dirty="0">
              <a:latin typeface="Century Gothic" pitchFamily="34" charset="0"/>
            </a:endParaRPr>
          </a:p>
          <a:p>
            <a:r>
              <a:rPr lang="en-GB" sz="1400" i="1" dirty="0" smtClean="0">
                <a:latin typeface="Century Gothic" pitchFamily="34" charset="0"/>
              </a:rPr>
              <a:t>Die </a:t>
            </a:r>
            <a:r>
              <a:rPr lang="en-GB" sz="1400" i="1" dirty="0">
                <a:latin typeface="Century Gothic" pitchFamily="34" charset="0"/>
              </a:rPr>
              <a:t>man is </a:t>
            </a:r>
            <a:r>
              <a:rPr lang="en-GB" sz="1400" i="1" dirty="0" err="1">
                <a:latin typeface="Century Gothic" pitchFamily="34" charset="0"/>
              </a:rPr>
              <a:t>vol</a:t>
            </a:r>
            <a:r>
              <a:rPr lang="en-GB" sz="1400" i="1" dirty="0">
                <a:latin typeface="Century Gothic" pitchFamily="34" charset="0"/>
              </a:rPr>
              <a:t> van </a:t>
            </a:r>
            <a:r>
              <a:rPr lang="en-GB" sz="1400" i="1" dirty="0" err="1">
                <a:latin typeface="Century Gothic" pitchFamily="34" charset="0"/>
              </a:rPr>
              <a:t>homself</a:t>
            </a:r>
            <a:r>
              <a:rPr lang="en-GB" sz="1400" i="1" dirty="0">
                <a:latin typeface="Century Gothic" pitchFamily="34" charset="0"/>
              </a:rPr>
              <a:t> </a:t>
            </a:r>
            <a:r>
              <a:rPr lang="en-GB" sz="1400" i="1" dirty="0" err="1">
                <a:latin typeface="Century Gothic" pitchFamily="34" charset="0"/>
              </a:rPr>
              <a:t>omdat</a:t>
            </a:r>
            <a:r>
              <a:rPr lang="en-GB" sz="1400" i="1" dirty="0">
                <a:latin typeface="Century Gothic" pitchFamily="34" charset="0"/>
              </a:rPr>
              <a:t> </a:t>
            </a:r>
            <a:r>
              <a:rPr lang="en-GB" sz="1400" i="1" dirty="0" err="1">
                <a:latin typeface="Century Gothic" pitchFamily="34" charset="0"/>
              </a:rPr>
              <a:t>hy</a:t>
            </a:r>
            <a:r>
              <a:rPr lang="en-GB" sz="1400" i="1" dirty="0">
                <a:latin typeface="Century Gothic" pitchFamily="34" charset="0"/>
              </a:rPr>
              <a:t> </a:t>
            </a:r>
            <a:r>
              <a:rPr lang="en-GB" sz="1400" i="1" dirty="0" err="1">
                <a:latin typeface="Century Gothic" pitchFamily="34" charset="0"/>
              </a:rPr>
              <a:t>nou</a:t>
            </a:r>
            <a:r>
              <a:rPr lang="en-GB" sz="1400" i="1" dirty="0">
                <a:latin typeface="Century Gothic" pitchFamily="34" charset="0"/>
              </a:rPr>
              <a:t> </a:t>
            </a:r>
            <a:r>
              <a:rPr lang="en-GB" sz="1400" i="1" dirty="0" err="1">
                <a:latin typeface="Century Gothic" pitchFamily="34" charset="0"/>
              </a:rPr>
              <a:t>ook</a:t>
            </a:r>
            <a:r>
              <a:rPr lang="en-GB" sz="1400" i="1" dirty="0">
                <a:latin typeface="Century Gothic" pitchFamily="34" charset="0"/>
              </a:rPr>
              <a:t> ’n (</a:t>
            </a:r>
            <a:r>
              <a:rPr lang="en-GB" sz="1400" i="1" dirty="0" err="1">
                <a:latin typeface="Century Gothic" pitchFamily="34" charset="0"/>
              </a:rPr>
              <a:t>duur</a:t>
            </a:r>
            <a:r>
              <a:rPr lang="en-GB" sz="1400" i="1" dirty="0">
                <a:latin typeface="Century Gothic" pitchFamily="34" charset="0"/>
              </a:rPr>
              <a:t>) motor </a:t>
            </a:r>
            <a:r>
              <a:rPr lang="en-GB" sz="1400" i="1" dirty="0" err="1">
                <a:latin typeface="Century Gothic" pitchFamily="34" charset="0"/>
              </a:rPr>
              <a:t>besit</a:t>
            </a:r>
            <a:r>
              <a:rPr lang="en-GB" sz="1400" i="1" dirty="0">
                <a:latin typeface="Century Gothic" pitchFamily="34" charset="0"/>
              </a:rPr>
              <a:t>.</a:t>
            </a:r>
            <a:r>
              <a:rPr lang="en-GB" sz="1400" i="1" dirty="0" smtClean="0">
                <a:latin typeface="Century Gothic" pitchFamily="34" charset="0"/>
              </a:rPr>
              <a:t>  </a:t>
            </a:r>
            <a:r>
              <a:rPr lang="en-GB" sz="1400" i="1" dirty="0" err="1" smtClean="0">
                <a:latin typeface="Century Gothic" pitchFamily="34" charset="0"/>
              </a:rPr>
              <a:t>Materiële</a:t>
            </a:r>
            <a:r>
              <a:rPr lang="en-GB" sz="1400" i="1" dirty="0" smtClean="0">
                <a:latin typeface="Century Gothic" pitchFamily="34" charset="0"/>
              </a:rPr>
              <a:t> </a:t>
            </a:r>
            <a:r>
              <a:rPr lang="en-GB" sz="1400" i="1" dirty="0" err="1" smtClean="0">
                <a:latin typeface="Century Gothic" pitchFamily="34" charset="0"/>
              </a:rPr>
              <a:t>waar</a:t>
            </a:r>
            <a:r>
              <a:rPr lang="en-GB" sz="1400" i="1" dirty="0" smtClean="0">
                <a:latin typeface="Century Gothic" pitchFamily="34" charset="0"/>
              </a:rPr>
              <a:t>- des </a:t>
            </a:r>
            <a:r>
              <a:rPr lang="en-GB" sz="1400" i="1" dirty="0" err="1" smtClean="0">
                <a:latin typeface="Century Gothic" pitchFamily="34" charset="0"/>
              </a:rPr>
              <a:t>vir</a:t>
            </a:r>
            <a:r>
              <a:rPr lang="en-GB" sz="1400" i="1" dirty="0" smtClean="0">
                <a:latin typeface="Century Gothic" pitchFamily="34" charset="0"/>
              </a:rPr>
              <a:t> </a:t>
            </a:r>
            <a:r>
              <a:rPr lang="en-GB" sz="1400" i="1" dirty="0" err="1" smtClean="0">
                <a:latin typeface="Century Gothic" pitchFamily="34" charset="0"/>
              </a:rPr>
              <a:t>hom</a:t>
            </a:r>
            <a:r>
              <a:rPr lang="en-GB" sz="1400" i="1" dirty="0" smtClean="0">
                <a:latin typeface="Century Gothic" pitchFamily="34" charset="0"/>
              </a:rPr>
              <a:t> </a:t>
            </a:r>
            <a:r>
              <a:rPr lang="en-GB" sz="1400" i="1" dirty="0" err="1" smtClean="0">
                <a:latin typeface="Century Gothic" pitchFamily="34" charset="0"/>
              </a:rPr>
              <a:t>belangrik</a:t>
            </a:r>
            <a:r>
              <a:rPr lang="en-GB" sz="1400" i="1" dirty="0" smtClean="0">
                <a:latin typeface="Century Gothic" pitchFamily="34" charset="0"/>
              </a:rPr>
              <a:t>- </a:t>
            </a:r>
            <a:r>
              <a:rPr lang="en-GB" sz="1400" i="1" dirty="0" err="1" smtClean="0">
                <a:latin typeface="Century Gothic" pitchFamily="34" charset="0"/>
              </a:rPr>
              <a:t>ste.</a:t>
            </a:r>
            <a:endParaRPr lang="en-ZA" sz="1400" i="1" dirty="0">
              <a:latin typeface="Century Gothic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5536" y="2708920"/>
            <a:ext cx="2448272" cy="314754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Arc 11"/>
          <p:cNvSpPr/>
          <p:nvPr/>
        </p:nvSpPr>
        <p:spPr>
          <a:xfrm rot="4965100">
            <a:off x="2674759" y="748744"/>
            <a:ext cx="355050" cy="3691649"/>
          </a:xfrm>
          <a:prstGeom prst="arc">
            <a:avLst>
              <a:gd name="adj1" fmla="val 16200000"/>
              <a:gd name="adj2" fmla="val 1187643"/>
            </a:avLst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1" name="Picture 2" descr="Image result for fiet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91" b="98705" l="987" r="93586">
                        <a14:foregroundMark x1="11842" y1="49741" x2="11842" y2="49741"/>
                        <a14:foregroundMark x1="12664" y1="41192" x2="12664" y2="41192"/>
                        <a14:foregroundMark x1="65789" y1="64767" x2="71382" y2="57254"/>
                        <a14:foregroundMark x1="75987" y1="55959" x2="88816" y2="70207"/>
                        <a14:foregroundMark x1="73355" y1="96114" x2="73355" y2="96114"/>
                        <a14:foregroundMark x1="21382" y1="58549" x2="19737" y2="73575"/>
                        <a14:foregroundMark x1="18914" y1="83420" x2="11349" y2="68653"/>
                        <a14:foregroundMark x1="28454" y1="64249" x2="30428" y2="59845"/>
                        <a14:foregroundMark x1="39309" y1="51813" x2="39309" y2="51813"/>
                        <a14:foregroundMark x1="34375" y1="33161" x2="34375" y2="33161"/>
                        <a14:backgroundMark x1="36513" y1="48964" x2="36513" y2="489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56" y="1324917"/>
            <a:ext cx="1727988" cy="109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result for toddler scooter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8" b="98454" l="4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56" y="0"/>
            <a:ext cx="1575788" cy="122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Image result for scooter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384" y="2824263"/>
            <a:ext cx="1516529" cy="132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Image result for fancy car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191" y="4641078"/>
            <a:ext cx="3036916" cy="94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>
            <a:off x="7740352" y="1052736"/>
            <a:ext cx="0" cy="57142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75856" y="3573016"/>
            <a:ext cx="3688005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latin typeface="Century Gothic" pitchFamily="34" charset="0"/>
              </a:rPr>
              <a:t>Lilliput</a:t>
            </a:r>
            <a:r>
              <a:rPr lang="en-GB" sz="1400" dirty="0" smtClean="0">
                <a:latin typeface="Century Gothic" pitchFamily="34" charset="0"/>
              </a:rPr>
              <a:t>: Lilliput </a:t>
            </a:r>
            <a:r>
              <a:rPr lang="en-GB" sz="1400" dirty="0" err="1">
                <a:latin typeface="Century Gothic" pitchFamily="34" charset="0"/>
              </a:rPr>
              <a:t>verwys</a:t>
            </a:r>
            <a:r>
              <a:rPr lang="en-GB" sz="1400" dirty="0">
                <a:latin typeface="Century Gothic" pitchFamily="34" charset="0"/>
              </a:rPr>
              <a:t> </a:t>
            </a:r>
            <a:r>
              <a:rPr lang="en-GB" sz="1400" dirty="0" err="1">
                <a:latin typeface="Century Gothic" pitchFamily="34" charset="0"/>
              </a:rPr>
              <a:t>na</a:t>
            </a:r>
            <a:r>
              <a:rPr lang="en-GB" sz="1400" dirty="0">
                <a:latin typeface="Century Gothic" pitchFamily="34" charset="0"/>
              </a:rPr>
              <a:t> die </a:t>
            </a:r>
            <a:r>
              <a:rPr lang="en-GB" sz="1400" dirty="0" err="1">
                <a:latin typeface="Century Gothic" pitchFamily="34" charset="0"/>
              </a:rPr>
              <a:t>fiktiewe</a:t>
            </a:r>
            <a:r>
              <a:rPr lang="en-GB" sz="1400" dirty="0">
                <a:latin typeface="Century Gothic" pitchFamily="34" charset="0"/>
              </a:rPr>
              <a:t> </a:t>
            </a:r>
            <a:r>
              <a:rPr lang="en-GB" sz="1400" dirty="0" err="1">
                <a:latin typeface="Century Gothic" pitchFamily="34" charset="0"/>
              </a:rPr>
              <a:t>eiland</a:t>
            </a:r>
            <a:r>
              <a:rPr lang="en-GB" sz="1400" dirty="0">
                <a:latin typeface="Century Gothic" pitchFamily="34" charset="0"/>
              </a:rPr>
              <a:t> in die roman, </a:t>
            </a:r>
            <a:r>
              <a:rPr lang="en-GB" sz="1400" i="1" dirty="0">
                <a:latin typeface="Century Gothic" pitchFamily="34" charset="0"/>
              </a:rPr>
              <a:t>Gulliver’s Travels</a:t>
            </a:r>
            <a:r>
              <a:rPr lang="en-GB" sz="1400" dirty="0">
                <a:latin typeface="Century Gothic" pitchFamily="34" charset="0"/>
              </a:rPr>
              <a:t> van Jonathan Swift, </a:t>
            </a:r>
            <a:r>
              <a:rPr lang="en-GB" sz="1400" dirty="0" err="1">
                <a:latin typeface="Century Gothic" pitchFamily="34" charset="0"/>
              </a:rPr>
              <a:t>wat</a:t>
            </a:r>
            <a:r>
              <a:rPr lang="en-GB" sz="1400" dirty="0">
                <a:latin typeface="Century Gothic" pitchFamily="34" charset="0"/>
              </a:rPr>
              <a:t> </a:t>
            </a:r>
            <a:r>
              <a:rPr lang="en-GB" sz="1400" dirty="0" err="1">
                <a:latin typeface="Century Gothic" pitchFamily="34" charset="0"/>
              </a:rPr>
              <a:t>bewoon</a:t>
            </a:r>
            <a:r>
              <a:rPr lang="en-GB" sz="1400" dirty="0">
                <a:latin typeface="Century Gothic" pitchFamily="34" charset="0"/>
              </a:rPr>
              <a:t> is </a:t>
            </a:r>
            <a:r>
              <a:rPr lang="en-GB" sz="1400" dirty="0" err="1">
                <a:latin typeface="Century Gothic" pitchFamily="34" charset="0"/>
              </a:rPr>
              <a:t>deur</a:t>
            </a:r>
            <a:r>
              <a:rPr lang="en-GB" sz="1400" dirty="0">
                <a:latin typeface="Century Gothic" pitchFamily="34" charset="0"/>
              </a:rPr>
              <a:t> </a:t>
            </a:r>
            <a:r>
              <a:rPr lang="en-GB" sz="1400" dirty="0" err="1">
                <a:latin typeface="Century Gothic" pitchFamily="34" charset="0"/>
              </a:rPr>
              <a:t>piepklein</a:t>
            </a:r>
            <a:r>
              <a:rPr lang="en-GB" sz="1400" dirty="0">
                <a:latin typeface="Century Gothic" pitchFamily="34" charset="0"/>
              </a:rPr>
              <a:t> </a:t>
            </a:r>
            <a:r>
              <a:rPr lang="en-GB" sz="1400" dirty="0" err="1">
                <a:latin typeface="Century Gothic" pitchFamily="34" charset="0"/>
              </a:rPr>
              <a:t>mensies</a:t>
            </a:r>
            <a:r>
              <a:rPr lang="en-GB" sz="1400" dirty="0" smtClean="0">
                <a:latin typeface="Century Gothic" pitchFamily="34" charset="0"/>
              </a:rPr>
              <a:t>. </a:t>
            </a:r>
            <a:endParaRPr lang="en-ZA" sz="1400" dirty="0">
              <a:latin typeface="Century Gothic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7740352" y="2497538"/>
            <a:ext cx="0" cy="57142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740352" y="4081714"/>
            <a:ext cx="0" cy="57142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724128" y="548680"/>
            <a:ext cx="1239733" cy="4320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err="1" smtClean="0">
                <a:solidFill>
                  <a:schemeClr val="tx1"/>
                </a:solidFill>
              </a:rPr>
              <a:t>Progressie</a:t>
            </a:r>
            <a:r>
              <a:rPr lang="en-ZA" dirty="0" smtClean="0">
                <a:solidFill>
                  <a:schemeClr val="tx1"/>
                </a:solidFill>
              </a:rPr>
              <a:t>: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3772337"/>
            <a:ext cx="3192313" cy="75478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600" b="1" dirty="0" err="1" smtClean="0">
                <a:solidFill>
                  <a:schemeClr val="tx1"/>
                </a:solidFill>
              </a:rPr>
              <a:t>Aandagstrepe</a:t>
            </a:r>
            <a:r>
              <a:rPr lang="en-ZA" sz="1600" b="1" dirty="0" smtClean="0">
                <a:solidFill>
                  <a:schemeClr val="tx1"/>
                </a:solidFill>
              </a:rPr>
              <a:t> &amp; </a:t>
            </a:r>
            <a:r>
              <a:rPr lang="en-ZA" sz="1600" b="1" dirty="0" err="1" smtClean="0">
                <a:solidFill>
                  <a:schemeClr val="tx1"/>
                </a:solidFill>
              </a:rPr>
              <a:t>vooropplasing</a:t>
            </a:r>
            <a:r>
              <a:rPr lang="en-ZA" sz="1600" b="1" dirty="0" smtClean="0">
                <a:solidFill>
                  <a:schemeClr val="tx1"/>
                </a:solidFill>
              </a:rPr>
              <a:t> van </a:t>
            </a:r>
            <a:r>
              <a:rPr lang="en-ZA" sz="1600" b="1" dirty="0" err="1" smtClean="0">
                <a:solidFill>
                  <a:schemeClr val="tx1"/>
                </a:solidFill>
              </a:rPr>
              <a:t>parentese</a:t>
            </a:r>
            <a:r>
              <a:rPr lang="en-ZA" sz="1600" b="1" dirty="0" smtClean="0">
                <a:solidFill>
                  <a:schemeClr val="tx1"/>
                </a:solidFill>
              </a:rPr>
              <a:t> </a:t>
            </a:r>
            <a:r>
              <a:rPr lang="en-ZA" sz="1600" b="1" dirty="0" err="1" smtClean="0">
                <a:solidFill>
                  <a:schemeClr val="tx1"/>
                </a:solidFill>
              </a:rPr>
              <a:t>beklemtoon</a:t>
            </a:r>
            <a:r>
              <a:rPr lang="en-ZA" sz="1600" b="1" dirty="0" smtClean="0">
                <a:solidFill>
                  <a:schemeClr val="tx1"/>
                </a:solidFill>
              </a:rPr>
              <a:t> </a:t>
            </a:r>
            <a:r>
              <a:rPr lang="en-ZA" sz="1600" b="1" dirty="0" err="1" smtClean="0">
                <a:solidFill>
                  <a:schemeClr val="tx1"/>
                </a:solidFill>
              </a:rPr>
              <a:t>ordeteken</a:t>
            </a:r>
            <a:r>
              <a:rPr lang="en-ZA" sz="1600" b="1" dirty="0" smtClean="0">
                <a:solidFill>
                  <a:schemeClr val="tx1"/>
                </a:solidFill>
              </a:rPr>
              <a:t>/</a:t>
            </a:r>
            <a:r>
              <a:rPr lang="en-ZA" sz="1600" b="1" dirty="0" err="1" smtClean="0">
                <a:solidFill>
                  <a:schemeClr val="tx1"/>
                </a:solidFill>
              </a:rPr>
              <a:t>statussimbool</a:t>
            </a:r>
            <a:endParaRPr lang="en-ZA" sz="1600" b="1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107504" y="3023674"/>
            <a:ext cx="257513" cy="690171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15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7" grpId="0" animBg="1"/>
      <p:bldP spid="8" grpId="0" animBg="1"/>
      <p:bldP spid="9" grpId="0" animBg="1"/>
      <p:bldP spid="12" grpId="0" animBg="1"/>
      <p:bldP spid="6" grpId="0" animBg="1"/>
      <p:bldP spid="10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entury Gothic" pitchFamily="34" charset="0"/>
              </a:rPr>
              <a:t>Strofe</a:t>
            </a:r>
            <a:r>
              <a:rPr lang="en-US" dirty="0" smtClean="0">
                <a:latin typeface="Century Gothic" pitchFamily="34" charset="0"/>
              </a:rPr>
              <a:t> 6</a:t>
            </a:r>
            <a:endParaRPr lang="en-ZA" dirty="0"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263691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382341"/>
            <a:ext cx="85689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Century Gothic" pitchFamily="34" charset="0"/>
              </a:rPr>
              <a:t>Maar </a:t>
            </a:r>
            <a:r>
              <a:rPr lang="en-US" sz="2000" b="1" dirty="0" err="1" smtClean="0">
                <a:latin typeface="Century Gothic" pitchFamily="34" charset="0"/>
              </a:rPr>
              <a:t>sý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err="1" smtClean="0">
                <a:latin typeface="Century Gothic" pitchFamily="34" charset="0"/>
              </a:rPr>
              <a:t>sien</a:t>
            </a:r>
            <a:r>
              <a:rPr lang="en-US" sz="2000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 pitchFamily="34" charset="0"/>
              </a:rPr>
              <a:t>webbe</a:t>
            </a:r>
            <a:r>
              <a:rPr lang="en-US" sz="2000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sz="2000" dirty="0" err="1" smtClean="0">
                <a:latin typeface="Century Gothic" pitchFamily="34" charset="0"/>
              </a:rPr>
              <a:t>onderwater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 err="1" smtClean="0">
                <a:latin typeface="Century Gothic" pitchFamily="34" charset="0"/>
              </a:rPr>
              <a:t>roer</a:t>
            </a:r>
            <a:r>
              <a:rPr lang="en-US" sz="2000" dirty="0" smtClean="0">
                <a:latin typeface="Century Gothic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64270" y="1254588"/>
            <a:ext cx="3748690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GB" sz="1600" b="1" dirty="0" err="1" smtClean="0">
                <a:latin typeface="Century Gothic" pitchFamily="34" charset="0"/>
              </a:rPr>
              <a:t>onderwater</a:t>
            </a:r>
            <a:r>
              <a:rPr lang="en-GB" sz="1600" dirty="0">
                <a:latin typeface="Century Gothic" pitchFamily="34" charset="0"/>
              </a:rPr>
              <a:t>: </a:t>
            </a:r>
            <a:r>
              <a:rPr lang="en-GB" sz="1600" dirty="0" err="1">
                <a:latin typeface="Century Gothic" pitchFamily="34" charset="0"/>
              </a:rPr>
              <a:t>onder</a:t>
            </a:r>
            <a:r>
              <a:rPr lang="en-GB" sz="1600" dirty="0">
                <a:latin typeface="Century Gothic" pitchFamily="34" charset="0"/>
              </a:rPr>
              <a:t> water (</a:t>
            </a:r>
            <a:r>
              <a:rPr lang="en-GB" sz="1600" b="1" dirty="0" err="1">
                <a:latin typeface="Century Gothic" pitchFamily="34" charset="0"/>
              </a:rPr>
              <a:t>spelfout</a:t>
            </a:r>
            <a:r>
              <a:rPr lang="en-GB" sz="1600" dirty="0">
                <a:latin typeface="Century Gothic" pitchFamily="34" charset="0"/>
              </a:rPr>
              <a:t>)</a:t>
            </a:r>
            <a:endParaRPr lang="en-ZA" sz="1600" dirty="0">
              <a:latin typeface="Century Gothic" pitchFamily="34" charset="0"/>
            </a:endParaRPr>
          </a:p>
        </p:txBody>
      </p:sp>
      <p:pic>
        <p:nvPicPr>
          <p:cNvPr id="3074" name="Picture 2" descr="Image result for swan webbed feet under water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879" y="3234511"/>
            <a:ext cx="3347095" cy="3629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he Blue Lake is the third largest karsk spring in the world, which means that it gets its amazingly clear water from a much larger network of caves deep underground">
            <a:hlinkClick r:id="rId3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13198"/>
            <a:ext cx="2914071" cy="3240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7504" y="1196752"/>
            <a:ext cx="8568952" cy="454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                                    </a:t>
            </a: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swemvliese</a:t>
            </a: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 van ’n </a:t>
            </a: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voël</a:t>
            </a:r>
            <a:r>
              <a:rPr lang="en-US" sz="1400" b="1" i="1" dirty="0" smtClean="0">
                <a:solidFill>
                  <a:srgbClr val="C00000"/>
                </a:solidFill>
                <a:latin typeface="Century Gothic" pitchFamily="34" charset="0"/>
              </a:rPr>
              <a:t> se </a:t>
            </a:r>
            <a:r>
              <a:rPr lang="en-US" sz="1400" b="1" i="1" dirty="0" err="1" smtClean="0">
                <a:solidFill>
                  <a:srgbClr val="C00000"/>
                </a:solidFill>
                <a:latin typeface="Century Gothic" pitchFamily="34" charset="0"/>
              </a:rPr>
              <a:t>poot</a:t>
            </a:r>
            <a:endParaRPr lang="en-US" sz="1400" b="1" i="1" dirty="0" smtClean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01121" y="1988840"/>
            <a:ext cx="6079191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af-ZA" sz="1400" b="1" i="1" dirty="0" smtClean="0">
                <a:latin typeface="Century Gothic" pitchFamily="34" charset="0"/>
              </a:rPr>
              <a:t>Sy sien verder as die oppervlak; verder en dieper as dit wat hier en nou gebeur. Sy is sensitief, fyngevoelig. Sy het vroulike intuïsie.</a:t>
            </a:r>
            <a:endParaRPr lang="en-ZA" sz="1300" i="1" dirty="0">
              <a:latin typeface="Century Gothic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1520" y="1545391"/>
            <a:ext cx="792088" cy="29943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57200" y="1879246"/>
            <a:ext cx="0" cy="135526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0" y="3247531"/>
            <a:ext cx="2736304" cy="68552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Dui op </a:t>
            </a:r>
            <a:r>
              <a:rPr lang="en-ZA" sz="14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kontras</a:t>
            </a:r>
            <a:r>
              <a:rPr lang="en-ZA" sz="1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ZA" sz="14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tussen</a:t>
            </a:r>
            <a:r>
              <a:rPr lang="en-ZA" sz="1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die man en </a:t>
            </a:r>
            <a:r>
              <a:rPr lang="en-ZA" sz="14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vrou</a:t>
            </a:r>
            <a:r>
              <a:rPr lang="en-ZA" sz="1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; dui ‘n wending </a:t>
            </a:r>
            <a:r>
              <a:rPr lang="en-ZA" sz="14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aan</a:t>
            </a:r>
            <a:endParaRPr lang="en-ZA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26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6794</TotalTime>
  <Words>1976</Words>
  <Application>Microsoft Office PowerPoint</Application>
  <PresentationFormat>On-screen Show (4:3)</PresentationFormat>
  <Paragraphs>205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Wingdings</vt:lpstr>
      <vt:lpstr>Office Theme</vt:lpstr>
      <vt:lpstr>Twee kleuters in die Vondelpark</vt:lpstr>
      <vt:lpstr>Elisabeth Eybers</vt:lpstr>
      <vt:lpstr>Twee kleuters in die Vondelpark</vt:lpstr>
      <vt:lpstr>Strofe 1</vt:lpstr>
      <vt:lpstr>Strofe 2</vt:lpstr>
      <vt:lpstr>Strofe 3</vt:lpstr>
      <vt:lpstr>Strofe 4</vt:lpstr>
      <vt:lpstr>Strofe 5</vt:lpstr>
      <vt:lpstr>Strofe 6</vt:lpstr>
      <vt:lpstr>Strofe 7</vt:lpstr>
      <vt:lpstr>Strofe 8</vt:lpstr>
      <vt:lpstr>Verstegniese aspekte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Besoekersboek</dc:title>
  <dc:creator>Liesbet Gelderblom</dc:creator>
  <cp:lastModifiedBy>Hubert Krynauw</cp:lastModifiedBy>
  <cp:revision>155</cp:revision>
  <dcterms:created xsi:type="dcterms:W3CDTF">2016-12-15T13:41:40Z</dcterms:created>
  <dcterms:modified xsi:type="dcterms:W3CDTF">2017-03-02T07:52:59Z</dcterms:modified>
</cp:coreProperties>
</file>