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6" r:id="rId9"/>
    <p:sldId id="267" r:id="rId10"/>
    <p:sldId id="268" r:id="rId11"/>
    <p:sldId id="269" r:id="rId12"/>
    <p:sldId id="270" r:id="rId13"/>
    <p:sldId id="271" r:id="rId14"/>
    <p:sldId id="272" r:id="rId15"/>
    <p:sldId id="273" r:id="rId16"/>
    <p:sldId id="274" r:id="rId17"/>
    <p:sldId id="277" r:id="rId18"/>
    <p:sldId id="284" r:id="rId19"/>
    <p:sldId id="275" r:id="rId20"/>
    <p:sldId id="278" r:id="rId21"/>
    <p:sldId id="279" r:id="rId22"/>
    <p:sldId id="283" r:id="rId23"/>
    <p:sldId id="282"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92" d="100"/>
          <a:sy n="92"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426B7E1-8219-4A46-98BF-B3105EAC7DB1}" type="datetimeFigureOut">
              <a:rPr lang="en-ZA" smtClean="0"/>
              <a:t>2017-02-07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363094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26B7E1-8219-4A46-98BF-B3105EAC7DB1}" type="datetimeFigureOut">
              <a:rPr lang="en-ZA" smtClean="0"/>
              <a:t>2017-02-07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374290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26B7E1-8219-4A46-98BF-B3105EAC7DB1}" type="datetimeFigureOut">
              <a:rPr lang="en-ZA" smtClean="0"/>
              <a:t>2017-02-07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125420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26B7E1-8219-4A46-98BF-B3105EAC7DB1}" type="datetimeFigureOut">
              <a:rPr lang="en-ZA" smtClean="0"/>
              <a:t>2017-02-07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6703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6B7E1-8219-4A46-98BF-B3105EAC7DB1}" type="datetimeFigureOut">
              <a:rPr lang="en-ZA" smtClean="0"/>
              <a:t>2017-02-07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241242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426B7E1-8219-4A46-98BF-B3105EAC7DB1}" type="datetimeFigureOut">
              <a:rPr lang="en-ZA" smtClean="0"/>
              <a:t>2017-02-07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306903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426B7E1-8219-4A46-98BF-B3105EAC7DB1}" type="datetimeFigureOut">
              <a:rPr lang="en-ZA" smtClean="0"/>
              <a:t>2017-02-07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251099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426B7E1-8219-4A46-98BF-B3105EAC7DB1}" type="datetimeFigureOut">
              <a:rPr lang="en-ZA" smtClean="0"/>
              <a:t>2017-02-07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297947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6B7E1-8219-4A46-98BF-B3105EAC7DB1}" type="datetimeFigureOut">
              <a:rPr lang="en-ZA" smtClean="0"/>
              <a:t>2017-02-07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186353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6B7E1-8219-4A46-98BF-B3105EAC7DB1}" type="datetimeFigureOut">
              <a:rPr lang="en-ZA" smtClean="0"/>
              <a:t>2017-02-07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375879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6B7E1-8219-4A46-98BF-B3105EAC7DB1}" type="datetimeFigureOut">
              <a:rPr lang="en-ZA" smtClean="0"/>
              <a:t>2017-02-07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34DE33-B956-4C2C-A942-697D62A1EEE2}" type="slidenum">
              <a:rPr lang="en-ZA" smtClean="0"/>
              <a:t>‹#›</a:t>
            </a:fld>
            <a:endParaRPr lang="en-ZA"/>
          </a:p>
        </p:txBody>
      </p:sp>
    </p:spTree>
    <p:extLst>
      <p:ext uri="{BB962C8B-B14F-4D97-AF65-F5344CB8AC3E}">
        <p14:creationId xmlns:p14="http://schemas.microsoft.com/office/powerpoint/2010/main" val="179950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6B7E1-8219-4A46-98BF-B3105EAC7DB1}" type="datetimeFigureOut">
              <a:rPr lang="en-ZA" smtClean="0"/>
              <a:t>2017-02-07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4DE33-B956-4C2C-A942-697D62A1EEE2}" type="slidenum">
              <a:rPr lang="en-ZA" smtClean="0"/>
              <a:t>‹#›</a:t>
            </a:fld>
            <a:endParaRPr lang="en-ZA"/>
          </a:p>
        </p:txBody>
      </p:sp>
    </p:spTree>
    <p:extLst>
      <p:ext uri="{BB962C8B-B14F-4D97-AF65-F5344CB8AC3E}">
        <p14:creationId xmlns:p14="http://schemas.microsoft.com/office/powerpoint/2010/main" val="403577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8643"/>
            <a:ext cx="9144000" cy="986061"/>
          </a:xfrm>
        </p:spPr>
        <p:txBody>
          <a:bodyPr/>
          <a:lstStyle/>
          <a:p>
            <a:r>
              <a:rPr lang="en-ZA" dirty="0" err="1" smtClean="0">
                <a:latin typeface="Arial Black" panose="020B0A04020102020204" pitchFamily="34" charset="0"/>
              </a:rPr>
              <a:t>Vegvlieënier</a:t>
            </a:r>
            <a:r>
              <a:rPr lang="en-ZA" dirty="0" smtClean="0">
                <a:latin typeface="Arial Black" panose="020B0A04020102020204" pitchFamily="34" charset="0"/>
              </a:rPr>
              <a:t> Vivian</a:t>
            </a:r>
            <a:endParaRPr lang="en-ZA" dirty="0">
              <a:latin typeface="Arial Black" panose="020B0A04020102020204" pitchFamily="34" charset="0"/>
            </a:endParaRPr>
          </a:p>
        </p:txBody>
      </p:sp>
      <p:sp>
        <p:nvSpPr>
          <p:cNvPr id="3" name="Subtitle 2"/>
          <p:cNvSpPr>
            <a:spLocks noGrp="1"/>
          </p:cNvSpPr>
          <p:nvPr>
            <p:ph type="subTitle" idx="1"/>
          </p:nvPr>
        </p:nvSpPr>
        <p:spPr>
          <a:xfrm>
            <a:off x="1712377" y="910353"/>
            <a:ext cx="9144000" cy="1655762"/>
          </a:xfrm>
        </p:spPr>
        <p:txBody>
          <a:bodyPr/>
          <a:lstStyle/>
          <a:p>
            <a:endParaRPr lang="en-ZA" sz="1050" dirty="0" smtClean="0"/>
          </a:p>
          <a:p>
            <a:r>
              <a:rPr lang="en-ZA" dirty="0" err="1" smtClean="0"/>
              <a:t>Franscois</a:t>
            </a:r>
            <a:r>
              <a:rPr lang="en-ZA" dirty="0" smtClean="0"/>
              <a:t> </a:t>
            </a:r>
            <a:r>
              <a:rPr lang="en-ZA" dirty="0" err="1" smtClean="0"/>
              <a:t>Geringer</a:t>
            </a:r>
            <a:endParaRPr lang="en-Z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014" y="1896414"/>
            <a:ext cx="3322749" cy="4886396"/>
          </a:xfrm>
          <a:prstGeom prst="rect">
            <a:avLst/>
          </a:prstGeom>
        </p:spPr>
      </p:pic>
      <p:sp>
        <p:nvSpPr>
          <p:cNvPr id="8" name="Rectangle 7"/>
          <p:cNvSpPr/>
          <p:nvPr/>
        </p:nvSpPr>
        <p:spPr>
          <a:xfrm>
            <a:off x="6671256" y="2807298"/>
            <a:ext cx="5134433" cy="2439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dirty="0" smtClean="0"/>
              <a:t>Wat lei </a:t>
            </a:r>
            <a:r>
              <a:rPr lang="en-ZA" sz="6000" dirty="0" err="1" smtClean="0"/>
              <a:t>ons</a:t>
            </a:r>
            <a:r>
              <a:rPr lang="en-ZA" sz="6000" dirty="0" smtClean="0"/>
              <a:t> </a:t>
            </a:r>
            <a:r>
              <a:rPr lang="en-ZA" sz="6000" dirty="0" err="1" smtClean="0"/>
              <a:t>af</a:t>
            </a:r>
            <a:r>
              <a:rPr lang="en-ZA" sz="6000" dirty="0" smtClean="0"/>
              <a:t> </a:t>
            </a:r>
            <a:r>
              <a:rPr lang="en-ZA" sz="6000" dirty="0" err="1" smtClean="0"/>
              <a:t>uit</a:t>
            </a:r>
            <a:r>
              <a:rPr lang="en-ZA" sz="6000" dirty="0" smtClean="0"/>
              <a:t> die </a:t>
            </a:r>
            <a:r>
              <a:rPr lang="en-ZA" sz="6000" dirty="0" err="1" smtClean="0"/>
              <a:t>titel</a:t>
            </a:r>
            <a:r>
              <a:rPr lang="en-ZA" sz="6000" dirty="0" smtClean="0"/>
              <a:t>?</a:t>
            </a:r>
            <a:endParaRPr lang="en-ZA" sz="6000" dirty="0"/>
          </a:p>
        </p:txBody>
      </p:sp>
    </p:spTree>
    <p:extLst>
      <p:ext uri="{BB962C8B-B14F-4D97-AF65-F5344CB8AC3E}">
        <p14:creationId xmlns:p14="http://schemas.microsoft.com/office/powerpoint/2010/main" val="268988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err="1" smtClean="0"/>
              <a:t>Ons</a:t>
            </a:r>
            <a:r>
              <a:rPr lang="en-ZA" sz="3600" dirty="0" smtClean="0"/>
              <a:t> </a:t>
            </a:r>
            <a:r>
              <a:rPr lang="en-ZA" sz="3600" dirty="0" err="1" smtClean="0"/>
              <a:t>gaan</a:t>
            </a:r>
            <a:r>
              <a:rPr lang="en-ZA" sz="3600" dirty="0" smtClean="0"/>
              <a:t> </a:t>
            </a:r>
            <a:r>
              <a:rPr lang="en-ZA" sz="3600" dirty="0" err="1" smtClean="0"/>
              <a:t>vier</a:t>
            </a:r>
            <a:r>
              <a:rPr lang="en-ZA" sz="3600" dirty="0" smtClean="0"/>
              <a:t> </a:t>
            </a:r>
            <a:r>
              <a:rPr lang="en-ZA" sz="3600" dirty="0" err="1" smtClean="0"/>
              <a:t>Migs</a:t>
            </a:r>
            <a:r>
              <a:rPr lang="en-ZA" sz="3600" dirty="0" smtClean="0"/>
              <a:t> </a:t>
            </a:r>
            <a:r>
              <a:rPr lang="en-ZA" sz="3600" dirty="0" err="1" smtClean="0"/>
              <a:t>onderskep</a:t>
            </a:r>
            <a:r>
              <a:rPr lang="en-ZA" sz="3600" dirty="0" smtClean="0"/>
              <a:t> wat tans </a:t>
            </a:r>
            <a:r>
              <a:rPr lang="en-ZA" sz="3600" dirty="0" err="1" smtClean="0"/>
              <a:t>een</a:t>
            </a:r>
            <a:r>
              <a:rPr lang="en-ZA" sz="3600" dirty="0" smtClean="0"/>
              <a:t> van </a:t>
            </a:r>
            <a:r>
              <a:rPr lang="en-ZA" sz="3600" dirty="0" err="1" smtClean="0"/>
              <a:t>ons</a:t>
            </a:r>
            <a:r>
              <a:rPr lang="en-ZA" sz="3600" dirty="0" smtClean="0"/>
              <a:t> </a:t>
            </a:r>
            <a:r>
              <a:rPr lang="en-ZA" sz="3600" dirty="0" err="1" smtClean="0"/>
              <a:t>mees</a:t>
            </a:r>
            <a:r>
              <a:rPr lang="en-ZA" sz="3600" dirty="0" smtClean="0"/>
              <a:t> </a:t>
            </a:r>
            <a:r>
              <a:rPr lang="en-ZA" sz="3600" dirty="0" err="1" smtClean="0"/>
              <a:t>suidelike</a:t>
            </a:r>
            <a:r>
              <a:rPr lang="en-ZA" sz="3600" dirty="0" smtClean="0"/>
              <a:t> </a:t>
            </a:r>
            <a:r>
              <a:rPr lang="en-ZA" sz="3600" dirty="0" err="1" smtClean="0"/>
              <a:t>artilirie-basisse</a:t>
            </a:r>
            <a:r>
              <a:rPr lang="en-ZA" sz="3600" dirty="0" smtClean="0"/>
              <a:t> </a:t>
            </a:r>
            <a:r>
              <a:rPr lang="en-ZA" sz="3600" dirty="0" err="1" smtClean="0"/>
              <a:t>aanval</a:t>
            </a:r>
            <a:r>
              <a:rPr lang="en-ZA" sz="3600" dirty="0" smtClean="0"/>
              <a:t>.  </a:t>
            </a:r>
            <a:endParaRPr lang="en-ZA"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61" y="2169917"/>
            <a:ext cx="6955589" cy="4173354"/>
          </a:xfrm>
        </p:spPr>
      </p:pic>
    </p:spTree>
    <p:extLst>
      <p:ext uri="{BB962C8B-B14F-4D97-AF65-F5344CB8AC3E}">
        <p14:creationId xmlns:p14="http://schemas.microsoft.com/office/powerpoint/2010/main" val="210549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a:t>
            </a:r>
            <a:r>
              <a:rPr lang="en-ZA" sz="3600" dirty="0" err="1" smtClean="0"/>
              <a:t>Hier</a:t>
            </a:r>
            <a:r>
              <a:rPr lang="en-ZA" sz="3600" dirty="0" smtClean="0"/>
              <a:t> is die </a:t>
            </a:r>
            <a:r>
              <a:rPr lang="en-ZA" sz="3600" dirty="0" err="1" smtClean="0"/>
              <a:t>oomblik</a:t>
            </a:r>
            <a:r>
              <a:rPr lang="en-ZA" sz="3600" dirty="0" smtClean="0"/>
              <a:t> van </a:t>
            </a:r>
            <a:r>
              <a:rPr lang="en-ZA" sz="3600" dirty="0" err="1" smtClean="0"/>
              <a:t>waarheid</a:t>
            </a:r>
            <a:r>
              <a:rPr lang="en-ZA" sz="3600" dirty="0" smtClean="0"/>
              <a:t> </a:t>
            </a:r>
            <a:r>
              <a:rPr lang="en-ZA" sz="3600" dirty="0" err="1" smtClean="0"/>
              <a:t>nou</a:t>
            </a:r>
            <a:r>
              <a:rPr lang="en-ZA" sz="3600" dirty="0" smtClean="0"/>
              <a:t>. …Die </a:t>
            </a:r>
            <a:r>
              <a:rPr lang="en-ZA" sz="3600" dirty="0" err="1" smtClean="0"/>
              <a:t>toets</a:t>
            </a:r>
            <a:r>
              <a:rPr lang="en-ZA" sz="3600" dirty="0" smtClean="0"/>
              <a:t> </a:t>
            </a:r>
            <a:r>
              <a:rPr lang="en-ZA" sz="3600" dirty="0" err="1" smtClean="0"/>
              <a:t>dat</a:t>
            </a:r>
            <a:r>
              <a:rPr lang="en-ZA" sz="3600" dirty="0" smtClean="0"/>
              <a:t> </a:t>
            </a:r>
            <a:r>
              <a:rPr lang="en-ZA" sz="3600" dirty="0" err="1" smtClean="0"/>
              <a:t>ek</a:t>
            </a:r>
            <a:r>
              <a:rPr lang="en-ZA" sz="3600" dirty="0" smtClean="0"/>
              <a:t> as </a:t>
            </a:r>
            <a:r>
              <a:rPr lang="en-ZA" sz="3600" dirty="0" err="1" smtClean="0"/>
              <a:t>vrou</a:t>
            </a:r>
            <a:r>
              <a:rPr lang="en-ZA" sz="3600" dirty="0" smtClean="0"/>
              <a:t> </a:t>
            </a:r>
            <a:r>
              <a:rPr lang="en-ZA" sz="3600" dirty="0" err="1" smtClean="0"/>
              <a:t>dieselfde</a:t>
            </a:r>
            <a:r>
              <a:rPr lang="en-ZA" sz="3600" dirty="0" smtClean="0"/>
              <a:t> </a:t>
            </a:r>
            <a:r>
              <a:rPr lang="en-ZA" sz="3600" dirty="0" err="1" smtClean="0"/>
              <a:t>werk</a:t>
            </a:r>
            <a:r>
              <a:rPr lang="en-ZA" sz="3600" dirty="0" smtClean="0"/>
              <a:t> </a:t>
            </a:r>
            <a:r>
              <a:rPr lang="en-ZA" sz="3600" dirty="0" err="1" smtClean="0"/>
              <a:t>sal</a:t>
            </a:r>
            <a:r>
              <a:rPr lang="en-ZA" sz="3600" dirty="0" smtClean="0"/>
              <a:t> </a:t>
            </a:r>
            <a:r>
              <a:rPr lang="en-ZA" sz="3600" dirty="0" err="1" smtClean="0"/>
              <a:t>kan</a:t>
            </a:r>
            <a:r>
              <a:rPr lang="en-ZA" sz="3600" dirty="0" smtClean="0"/>
              <a:t> </a:t>
            </a:r>
            <a:r>
              <a:rPr lang="en-ZA" sz="3600" dirty="0" err="1" smtClean="0"/>
              <a:t>doen</a:t>
            </a:r>
            <a:r>
              <a:rPr lang="en-ZA" sz="3600" dirty="0" smtClean="0"/>
              <a:t> as </a:t>
            </a:r>
            <a:r>
              <a:rPr lang="en-ZA" sz="3600" dirty="0" err="1" smtClean="0"/>
              <a:t>enige</a:t>
            </a:r>
            <a:r>
              <a:rPr lang="en-ZA" sz="3600" dirty="0" smtClean="0"/>
              <a:t> man </a:t>
            </a:r>
            <a:r>
              <a:rPr lang="en-ZA" sz="3600" dirty="0" err="1" smtClean="0"/>
              <a:t>en</a:t>
            </a:r>
            <a:r>
              <a:rPr lang="en-ZA" sz="3600" dirty="0" smtClean="0"/>
              <a:t> </a:t>
            </a:r>
            <a:r>
              <a:rPr lang="en-ZA" sz="3600" dirty="0" err="1" smtClean="0"/>
              <a:t>dat</a:t>
            </a:r>
            <a:r>
              <a:rPr lang="en-ZA" sz="3600" dirty="0" smtClean="0"/>
              <a:t> </a:t>
            </a:r>
            <a:r>
              <a:rPr lang="en-ZA" sz="3600" dirty="0" err="1" smtClean="0"/>
              <a:t>ek</a:t>
            </a:r>
            <a:r>
              <a:rPr lang="en-ZA" sz="3600" dirty="0" smtClean="0"/>
              <a:t> as </a:t>
            </a:r>
            <a:r>
              <a:rPr lang="en-ZA" sz="3600" dirty="0" err="1" smtClean="0"/>
              <a:t>gelyke</a:t>
            </a:r>
            <a:r>
              <a:rPr lang="en-ZA" sz="3600" dirty="0" smtClean="0"/>
              <a:t> </a:t>
            </a:r>
            <a:r>
              <a:rPr lang="en-ZA" sz="3600" dirty="0" err="1" smtClean="0"/>
              <a:t>aanvaar</a:t>
            </a:r>
            <a:r>
              <a:rPr lang="en-ZA" sz="3600" dirty="0" smtClean="0"/>
              <a:t> </a:t>
            </a:r>
            <a:r>
              <a:rPr lang="en-ZA" sz="3600" dirty="0" err="1" smtClean="0"/>
              <a:t>sal</a:t>
            </a:r>
            <a:r>
              <a:rPr lang="en-ZA" sz="3600" dirty="0" smtClean="0"/>
              <a:t> word.”</a:t>
            </a:r>
            <a:endParaRPr lang="en-ZA" sz="3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097" y="2628899"/>
            <a:ext cx="6436565" cy="3604476"/>
          </a:xfrm>
          <a:prstGeom prst="rect">
            <a:avLst/>
          </a:prstGeom>
        </p:spPr>
      </p:pic>
    </p:spTree>
    <p:extLst>
      <p:ext uri="{BB962C8B-B14F-4D97-AF65-F5344CB8AC3E}">
        <p14:creationId xmlns:p14="http://schemas.microsoft.com/office/powerpoint/2010/main" val="20920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a:t>
            </a:r>
            <a:r>
              <a:rPr lang="en-ZA" sz="3600" dirty="0" err="1" smtClean="0"/>
              <a:t>Luitenant</a:t>
            </a:r>
            <a:r>
              <a:rPr lang="en-ZA" sz="3600" dirty="0" smtClean="0"/>
              <a:t> </a:t>
            </a:r>
            <a:r>
              <a:rPr lang="en-ZA" sz="3600" dirty="0" err="1" smtClean="0"/>
              <a:t>Maile</a:t>
            </a:r>
            <a:r>
              <a:rPr lang="en-ZA" sz="3600" dirty="0" smtClean="0"/>
              <a:t>, </a:t>
            </a:r>
            <a:r>
              <a:rPr lang="en-ZA" sz="3600" dirty="0" err="1" smtClean="0"/>
              <a:t>jy</a:t>
            </a:r>
            <a:r>
              <a:rPr lang="en-ZA" sz="3600" dirty="0" smtClean="0"/>
              <a:t> </a:t>
            </a:r>
            <a:r>
              <a:rPr lang="en-ZA" sz="3600" dirty="0" err="1" smtClean="0"/>
              <a:t>sal</a:t>
            </a:r>
            <a:r>
              <a:rPr lang="en-ZA" sz="3600" dirty="0" smtClean="0"/>
              <a:t> op ‘n </a:t>
            </a:r>
            <a:r>
              <a:rPr lang="en-ZA" sz="3600" dirty="0" err="1" smtClean="0"/>
              <a:t>hoogte</a:t>
            </a:r>
            <a:r>
              <a:rPr lang="en-ZA" sz="3600" dirty="0" smtClean="0"/>
              <a:t> van 2000 meter </a:t>
            </a:r>
            <a:r>
              <a:rPr lang="en-ZA" sz="3600" dirty="0" err="1" smtClean="0"/>
              <a:t>bokant</a:t>
            </a:r>
            <a:r>
              <a:rPr lang="en-ZA" sz="3600" dirty="0" smtClean="0"/>
              <a:t> die </a:t>
            </a:r>
            <a:r>
              <a:rPr lang="en-ZA" sz="3600" dirty="0" err="1" smtClean="0"/>
              <a:t>gevegsone</a:t>
            </a:r>
            <a:r>
              <a:rPr lang="en-ZA" sz="3600" dirty="0" smtClean="0"/>
              <a:t> </a:t>
            </a:r>
            <a:r>
              <a:rPr lang="en-ZA" sz="3600" dirty="0" err="1" smtClean="0"/>
              <a:t>sirkel</a:t>
            </a:r>
            <a:r>
              <a:rPr lang="en-ZA" sz="3600" dirty="0" smtClean="0"/>
              <a:t> </a:t>
            </a:r>
            <a:r>
              <a:rPr lang="en-ZA" sz="3600" dirty="0" err="1" smtClean="0"/>
              <a:t>en</a:t>
            </a:r>
            <a:r>
              <a:rPr lang="en-ZA" sz="3600" dirty="0" smtClean="0"/>
              <a:t> </a:t>
            </a:r>
            <a:r>
              <a:rPr lang="en-ZA" sz="3600" dirty="0" err="1" smtClean="0"/>
              <a:t>slegs</a:t>
            </a:r>
            <a:r>
              <a:rPr lang="en-ZA" sz="3600" dirty="0" smtClean="0"/>
              <a:t> </a:t>
            </a:r>
            <a:r>
              <a:rPr lang="en-ZA" sz="3600" dirty="0" err="1" smtClean="0"/>
              <a:t>bystand</a:t>
            </a:r>
            <a:r>
              <a:rPr lang="en-ZA" sz="3600" dirty="0" smtClean="0"/>
              <a:t> </a:t>
            </a:r>
            <a:r>
              <a:rPr lang="en-ZA" sz="3600" dirty="0" err="1" smtClean="0"/>
              <a:t>verleen</a:t>
            </a:r>
            <a:r>
              <a:rPr lang="en-ZA" sz="3600" dirty="0" smtClean="0"/>
              <a:t> </a:t>
            </a:r>
            <a:r>
              <a:rPr lang="en-ZA" sz="3600" dirty="0" err="1" smtClean="0"/>
              <a:t>deur</a:t>
            </a:r>
            <a:r>
              <a:rPr lang="en-ZA" sz="3600" dirty="0" smtClean="0"/>
              <a:t> </a:t>
            </a:r>
            <a:r>
              <a:rPr lang="en-ZA" sz="3600" dirty="0" err="1" smtClean="0"/>
              <a:t>ons</a:t>
            </a:r>
            <a:r>
              <a:rPr lang="en-ZA" sz="3600" dirty="0" smtClean="0"/>
              <a:t> in </a:t>
            </a:r>
            <a:r>
              <a:rPr lang="en-ZA" sz="3600" dirty="0" err="1" smtClean="0"/>
              <a:t>kennis</a:t>
            </a:r>
            <a:r>
              <a:rPr lang="en-ZA" sz="3600" dirty="0" smtClean="0"/>
              <a:t> </a:t>
            </a:r>
            <a:r>
              <a:rPr lang="en-ZA" sz="3600" dirty="0" err="1" smtClean="0"/>
              <a:t>te</a:t>
            </a:r>
            <a:r>
              <a:rPr lang="en-ZA" sz="3600" dirty="0" smtClean="0"/>
              <a:t> </a:t>
            </a:r>
            <a:r>
              <a:rPr lang="en-ZA" sz="3600" dirty="0" err="1" smtClean="0"/>
              <a:t>stel</a:t>
            </a:r>
            <a:r>
              <a:rPr lang="en-ZA" sz="3600" dirty="0" smtClean="0"/>
              <a:t> van die </a:t>
            </a:r>
            <a:r>
              <a:rPr lang="en-ZA" sz="3600" dirty="0" err="1" smtClean="0"/>
              <a:t>vyandelike</a:t>
            </a:r>
            <a:r>
              <a:rPr lang="en-ZA" sz="3600" dirty="0" smtClean="0"/>
              <a:t> </a:t>
            </a:r>
            <a:r>
              <a:rPr lang="en-ZA" sz="3600" dirty="0" err="1" smtClean="0"/>
              <a:t>vliegtuie</a:t>
            </a:r>
            <a:r>
              <a:rPr lang="en-ZA" sz="3600" dirty="0" smtClean="0"/>
              <a:t> se </a:t>
            </a:r>
            <a:r>
              <a:rPr lang="en-ZA" sz="3600" dirty="0" err="1" smtClean="0"/>
              <a:t>posisies</a:t>
            </a:r>
            <a:r>
              <a:rPr lang="en-ZA" sz="3600" dirty="0" smtClean="0"/>
              <a:t> ten </a:t>
            </a:r>
            <a:r>
              <a:rPr lang="en-ZA" sz="3600" dirty="0" err="1" smtClean="0"/>
              <a:t>opsigte</a:t>
            </a:r>
            <a:r>
              <a:rPr lang="en-ZA" sz="3600" dirty="0" smtClean="0"/>
              <a:t> van </a:t>
            </a:r>
            <a:r>
              <a:rPr lang="en-ZA" sz="3600" dirty="0" err="1" smtClean="0"/>
              <a:t>elkeen</a:t>
            </a:r>
            <a:r>
              <a:rPr lang="en-ZA" sz="3600" dirty="0" smtClean="0"/>
              <a:t> van </a:t>
            </a:r>
            <a:r>
              <a:rPr lang="en-ZA" sz="3600" dirty="0" err="1" smtClean="0"/>
              <a:t>ons</a:t>
            </a:r>
            <a:r>
              <a:rPr lang="en-ZA" sz="3600" dirty="0" smtClean="0"/>
              <a:t>.”</a:t>
            </a:r>
            <a:endParaRPr lang="en-ZA"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819" y="3387639"/>
            <a:ext cx="5144037" cy="32834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81" y="2281198"/>
            <a:ext cx="3581400" cy="1676400"/>
          </a:xfrm>
          <a:prstGeom prst="rect">
            <a:avLst/>
          </a:prstGeom>
        </p:spPr>
      </p:pic>
    </p:spTree>
    <p:extLst>
      <p:ext uri="{BB962C8B-B14F-4D97-AF65-F5344CB8AC3E}">
        <p14:creationId xmlns:p14="http://schemas.microsoft.com/office/powerpoint/2010/main" val="177186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Vivian </a:t>
            </a:r>
            <a:r>
              <a:rPr lang="en-ZA" sz="3600" dirty="0" err="1" smtClean="0"/>
              <a:t>voel</a:t>
            </a:r>
            <a:r>
              <a:rPr lang="en-ZA" sz="3600" dirty="0" smtClean="0"/>
              <a:t> rebels </a:t>
            </a:r>
            <a:r>
              <a:rPr lang="en-ZA" sz="3600" dirty="0" err="1" smtClean="0"/>
              <a:t>en</a:t>
            </a:r>
            <a:r>
              <a:rPr lang="en-ZA" sz="3600" dirty="0" smtClean="0"/>
              <a:t> </a:t>
            </a:r>
            <a:r>
              <a:rPr lang="en-ZA" sz="3600" dirty="0" err="1" smtClean="0"/>
              <a:t>kan</a:t>
            </a:r>
            <a:r>
              <a:rPr lang="en-ZA" sz="3600" dirty="0" smtClean="0"/>
              <a:t> </a:t>
            </a:r>
            <a:r>
              <a:rPr lang="en-ZA" sz="3600" dirty="0" err="1" smtClean="0"/>
              <a:t>nie</a:t>
            </a:r>
            <a:r>
              <a:rPr lang="en-ZA" sz="3600" dirty="0" smtClean="0"/>
              <a:t> help om </a:t>
            </a:r>
            <a:r>
              <a:rPr lang="en-ZA" sz="3600" dirty="0" err="1" smtClean="0"/>
              <a:t>haar</a:t>
            </a:r>
            <a:r>
              <a:rPr lang="en-ZA" sz="3600" dirty="0" smtClean="0"/>
              <a:t> </a:t>
            </a:r>
            <a:r>
              <a:rPr lang="en-ZA" sz="3600" dirty="0" err="1" smtClean="0"/>
              <a:t>keuring</a:t>
            </a:r>
            <a:r>
              <a:rPr lang="en-ZA" sz="3600" dirty="0" smtClean="0"/>
              <a:t> </a:t>
            </a:r>
            <a:r>
              <a:rPr lang="en-ZA" sz="3600" dirty="0" err="1" smtClean="0"/>
              <a:t>en</a:t>
            </a:r>
            <a:r>
              <a:rPr lang="en-ZA" sz="3600" dirty="0" smtClean="0"/>
              <a:t> </a:t>
            </a:r>
            <a:r>
              <a:rPr lang="en-ZA" sz="3600" dirty="0" err="1" smtClean="0"/>
              <a:t>opleiding</a:t>
            </a:r>
            <a:r>
              <a:rPr lang="en-ZA" sz="3600" dirty="0" smtClean="0"/>
              <a:t> </a:t>
            </a:r>
            <a:r>
              <a:rPr lang="en-ZA" sz="3600" dirty="0" err="1" smtClean="0"/>
              <a:t>voor</a:t>
            </a:r>
            <a:r>
              <a:rPr lang="en-ZA" sz="3600" dirty="0" smtClean="0"/>
              <a:t> </a:t>
            </a:r>
            <a:r>
              <a:rPr lang="en-ZA" sz="3600" dirty="0" err="1" smtClean="0"/>
              <a:t>haar</a:t>
            </a:r>
            <a:r>
              <a:rPr lang="en-ZA" sz="3600" dirty="0" smtClean="0"/>
              <a:t> </a:t>
            </a:r>
            <a:r>
              <a:rPr lang="en-ZA" sz="3600" dirty="0" err="1" smtClean="0"/>
              <a:t>verby</a:t>
            </a:r>
            <a:r>
              <a:rPr lang="en-ZA" sz="3600" dirty="0" smtClean="0"/>
              <a:t> </a:t>
            </a:r>
            <a:r>
              <a:rPr lang="en-ZA" sz="3600" dirty="0" err="1" smtClean="0"/>
              <a:t>te</a:t>
            </a:r>
            <a:r>
              <a:rPr lang="en-ZA" sz="3600" dirty="0" smtClean="0"/>
              <a:t> </a:t>
            </a:r>
            <a:r>
              <a:rPr lang="en-ZA" sz="3600" dirty="0" err="1" smtClean="0"/>
              <a:t>sien</a:t>
            </a:r>
            <a:r>
              <a:rPr lang="en-ZA" sz="3600" dirty="0" smtClean="0"/>
              <a:t> flits </a:t>
            </a:r>
            <a:r>
              <a:rPr lang="en-ZA" sz="3600" dirty="0" err="1" smtClean="0"/>
              <a:t>nie</a:t>
            </a:r>
            <a:r>
              <a:rPr lang="en-ZA" sz="3600" dirty="0" smtClean="0"/>
              <a:t/>
            </a:r>
            <a:br>
              <a:rPr lang="en-ZA" sz="3600" dirty="0" smtClean="0"/>
            </a:br>
            <a:endParaRPr lang="en-ZA" sz="3600" dirty="0"/>
          </a:p>
        </p:txBody>
      </p:sp>
      <p:sp>
        <p:nvSpPr>
          <p:cNvPr id="5" name="Rectangle 4"/>
          <p:cNvSpPr/>
          <p:nvPr/>
        </p:nvSpPr>
        <p:spPr>
          <a:xfrm>
            <a:off x="425003" y="1764406"/>
            <a:ext cx="2768958" cy="1197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err="1" smtClean="0"/>
              <a:t>Motoriese</a:t>
            </a:r>
            <a:r>
              <a:rPr lang="en-ZA" sz="3600" dirty="0" smtClean="0"/>
              <a:t> </a:t>
            </a:r>
          </a:p>
          <a:p>
            <a:pPr algn="ctr"/>
            <a:r>
              <a:rPr lang="en-ZA" sz="3600" dirty="0" smtClean="0"/>
              <a:t>moment</a:t>
            </a:r>
            <a:endParaRPr lang="en-ZA"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396" y="3992451"/>
            <a:ext cx="3069464" cy="23020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121" y="2055666"/>
            <a:ext cx="3498224" cy="23209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50" y="3680406"/>
            <a:ext cx="3807004" cy="2614143"/>
          </a:xfrm>
          <a:prstGeom prst="rect">
            <a:avLst/>
          </a:prstGeom>
        </p:spPr>
      </p:pic>
    </p:spTree>
    <p:extLst>
      <p:ext uri="{BB962C8B-B14F-4D97-AF65-F5344CB8AC3E}">
        <p14:creationId xmlns:p14="http://schemas.microsoft.com/office/powerpoint/2010/main" val="1093449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err="1" smtClean="0"/>
              <a:t>Terugflits</a:t>
            </a:r>
            <a:r>
              <a:rPr lang="en-ZA" sz="3600" dirty="0" smtClean="0"/>
              <a:t>:  </a:t>
            </a:r>
            <a:r>
              <a:rPr lang="en-ZA" sz="3600" dirty="0" err="1" smtClean="0"/>
              <a:t>Paasskou</a:t>
            </a:r>
            <a:r>
              <a:rPr lang="en-ZA" sz="3600" dirty="0" smtClean="0"/>
              <a:t>/</a:t>
            </a:r>
            <a:r>
              <a:rPr lang="en-ZA" sz="3600" dirty="0" err="1" smtClean="0"/>
              <a:t>Weermag</a:t>
            </a:r>
            <a:r>
              <a:rPr lang="en-ZA" sz="3600" dirty="0" smtClean="0"/>
              <a:t> </a:t>
            </a:r>
            <a:r>
              <a:rPr lang="en-ZA" sz="3600" dirty="0" err="1" smtClean="0"/>
              <a:t>uitstalling</a:t>
            </a:r>
            <a:endParaRPr lang="en-ZA"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89" y="3700887"/>
            <a:ext cx="4168596" cy="27790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185" y="1664773"/>
            <a:ext cx="5334000" cy="2524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783" y="2315257"/>
            <a:ext cx="6278432" cy="4164693"/>
          </a:xfrm>
          <a:prstGeom prst="rect">
            <a:avLst/>
          </a:prstGeom>
        </p:spPr>
      </p:pic>
    </p:spTree>
    <p:extLst>
      <p:ext uri="{BB962C8B-B14F-4D97-AF65-F5344CB8AC3E}">
        <p14:creationId xmlns:p14="http://schemas.microsoft.com/office/powerpoint/2010/main" val="383124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80" y="1408314"/>
            <a:ext cx="10515600" cy="1325563"/>
          </a:xfrm>
        </p:spPr>
        <p:txBody>
          <a:bodyPr>
            <a:noAutofit/>
          </a:bodyPr>
          <a:lstStyle/>
          <a:p>
            <a:r>
              <a:rPr lang="en-ZA" sz="3600" dirty="0" smtClean="0"/>
              <a:t>Vivian word </a:t>
            </a:r>
            <a:r>
              <a:rPr lang="en-ZA" sz="3600" dirty="0" err="1" smtClean="0"/>
              <a:t>teruggeroep</a:t>
            </a:r>
            <a:r>
              <a:rPr lang="en-ZA" sz="3600" dirty="0" smtClean="0"/>
              <a:t> </a:t>
            </a:r>
            <a:r>
              <a:rPr lang="en-ZA" sz="3600" dirty="0" err="1" smtClean="0"/>
              <a:t>na</a:t>
            </a:r>
            <a:r>
              <a:rPr lang="en-ZA" sz="3600" dirty="0" smtClean="0"/>
              <a:t> die </a:t>
            </a:r>
            <a:r>
              <a:rPr lang="en-ZA" sz="3600" dirty="0" err="1" smtClean="0"/>
              <a:t>hede</a:t>
            </a:r>
            <a:r>
              <a:rPr lang="en-ZA" sz="3600" dirty="0" smtClean="0"/>
              <a:t> toe </a:t>
            </a:r>
            <a:r>
              <a:rPr lang="en-ZA" sz="3600" dirty="0" err="1" smtClean="0"/>
              <a:t>haar</a:t>
            </a:r>
            <a:r>
              <a:rPr lang="en-ZA" sz="3600" dirty="0" smtClean="0"/>
              <a:t> </a:t>
            </a:r>
            <a:r>
              <a:rPr lang="en-ZA" sz="3600" dirty="0" err="1" smtClean="0"/>
              <a:t>eskaderleier</a:t>
            </a:r>
            <a:r>
              <a:rPr lang="en-ZA" sz="3600" dirty="0" smtClean="0"/>
              <a:t> se stem </a:t>
            </a:r>
            <a:r>
              <a:rPr lang="en-ZA" sz="3600" dirty="0" err="1" smtClean="0"/>
              <a:t>somber</a:t>
            </a:r>
            <a:r>
              <a:rPr lang="en-ZA" sz="3600" dirty="0" smtClean="0"/>
              <a:t> </a:t>
            </a:r>
            <a:r>
              <a:rPr lang="en-ZA" sz="3600" dirty="0" err="1" smtClean="0"/>
              <a:t>oor</a:t>
            </a:r>
            <a:r>
              <a:rPr lang="en-ZA" sz="3600" dirty="0" smtClean="0"/>
              <a:t> die </a:t>
            </a:r>
            <a:r>
              <a:rPr lang="en-ZA" sz="3600" dirty="0" err="1" smtClean="0"/>
              <a:t>oorfone</a:t>
            </a:r>
            <a:r>
              <a:rPr lang="en-ZA" sz="3600" dirty="0" smtClean="0"/>
              <a:t> </a:t>
            </a:r>
            <a:r>
              <a:rPr lang="en-ZA" sz="3600" dirty="0" err="1" smtClean="0"/>
              <a:t>kom</a:t>
            </a:r>
            <a:r>
              <a:rPr lang="en-ZA" sz="3600" dirty="0" smtClean="0"/>
              <a:t>: “</a:t>
            </a:r>
            <a:r>
              <a:rPr lang="en-ZA" sz="3600" dirty="0" err="1" smtClean="0"/>
              <a:t>Vyandige</a:t>
            </a:r>
            <a:r>
              <a:rPr lang="en-ZA" sz="3600" dirty="0" smtClean="0"/>
              <a:t> </a:t>
            </a:r>
            <a:r>
              <a:rPr lang="en-ZA" sz="3600" dirty="0" err="1" smtClean="0"/>
              <a:t>vliegtuie</a:t>
            </a:r>
            <a:r>
              <a:rPr lang="en-ZA" sz="3600" dirty="0" smtClean="0"/>
              <a:t> op die </a:t>
            </a:r>
            <a:r>
              <a:rPr lang="en-ZA" sz="3600" dirty="0" err="1" smtClean="0"/>
              <a:t>radarskerm</a:t>
            </a:r>
            <a:r>
              <a:rPr lang="en-ZA" sz="3600" dirty="0" smtClean="0"/>
              <a:t>. </a:t>
            </a:r>
            <a:r>
              <a:rPr lang="en-ZA" sz="3600" dirty="0" err="1" smtClean="0"/>
              <a:t>Styg</a:t>
            </a:r>
            <a:r>
              <a:rPr lang="en-ZA" sz="3600" dirty="0" smtClean="0"/>
              <a:t> </a:t>
            </a:r>
            <a:r>
              <a:rPr lang="en-ZA" sz="3600" dirty="0" err="1" smtClean="0"/>
              <a:t>na</a:t>
            </a:r>
            <a:r>
              <a:rPr lang="en-ZA" sz="3600" dirty="0" smtClean="0"/>
              <a:t> </a:t>
            </a:r>
            <a:r>
              <a:rPr lang="en-ZA" sz="3600" dirty="0" err="1" smtClean="0"/>
              <a:t>tienduisend</a:t>
            </a:r>
            <a:r>
              <a:rPr lang="en-ZA" sz="3600" dirty="0" smtClean="0"/>
              <a:t> meter!”</a:t>
            </a:r>
            <a:br>
              <a:rPr lang="en-ZA" sz="3600" dirty="0" smtClean="0"/>
            </a:br>
            <a:r>
              <a:rPr lang="en-ZA" sz="3600" dirty="0"/>
              <a:t/>
            </a:r>
            <a:br>
              <a:rPr lang="en-ZA" sz="3600" dirty="0"/>
            </a:br>
            <a:endParaRPr lang="en-ZA"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80" y="3159349"/>
            <a:ext cx="2743200" cy="2857500"/>
          </a:xfrm>
          <a:prstGeom prst="rect">
            <a:avLst/>
          </a:prstGeom>
        </p:spPr>
      </p:pic>
    </p:spTree>
    <p:extLst>
      <p:ext uri="{BB962C8B-B14F-4D97-AF65-F5344CB8AC3E}">
        <p14:creationId xmlns:p14="http://schemas.microsoft.com/office/powerpoint/2010/main" val="182033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a:t>
            </a:r>
            <a:r>
              <a:rPr lang="en-ZA" sz="3600" dirty="0" err="1" smtClean="0"/>
              <a:t>dan</a:t>
            </a:r>
            <a:r>
              <a:rPr lang="en-ZA" sz="3600" dirty="0" smtClean="0"/>
              <a:t> </a:t>
            </a:r>
            <a:r>
              <a:rPr lang="en-ZA" sz="3600" dirty="0" err="1" smtClean="0"/>
              <a:t>vang</a:t>
            </a:r>
            <a:r>
              <a:rPr lang="en-ZA" sz="3600" dirty="0" smtClean="0"/>
              <a:t> </a:t>
            </a:r>
            <a:r>
              <a:rPr lang="en-ZA" sz="3600" dirty="0" err="1" smtClean="0"/>
              <a:t>haar</a:t>
            </a:r>
            <a:r>
              <a:rPr lang="en-ZA" sz="3600" dirty="0" smtClean="0"/>
              <a:t> </a:t>
            </a:r>
            <a:r>
              <a:rPr lang="en-ZA" sz="3600" dirty="0" err="1" smtClean="0"/>
              <a:t>oog</a:t>
            </a:r>
            <a:r>
              <a:rPr lang="en-ZA" sz="3600" dirty="0" smtClean="0"/>
              <a:t> ‘n blink flits </a:t>
            </a:r>
            <a:r>
              <a:rPr lang="en-ZA" sz="3600" dirty="0" err="1" smtClean="0"/>
              <a:t>aan</a:t>
            </a:r>
            <a:r>
              <a:rPr lang="en-ZA" sz="3600" dirty="0" smtClean="0"/>
              <a:t> </a:t>
            </a:r>
            <a:r>
              <a:rPr lang="en-ZA" sz="3600" dirty="0" err="1" smtClean="0"/>
              <a:t>haar</a:t>
            </a:r>
            <a:r>
              <a:rPr lang="en-ZA" sz="3600" dirty="0" smtClean="0"/>
              <a:t> </a:t>
            </a:r>
            <a:r>
              <a:rPr lang="en-ZA" sz="3600" dirty="0" err="1" smtClean="0"/>
              <a:t>regterkant</a:t>
            </a:r>
            <a:r>
              <a:rPr lang="en-ZA" sz="3600" dirty="0" smtClean="0"/>
              <a:t>, </a:t>
            </a:r>
            <a:r>
              <a:rPr lang="en-ZA" sz="3600" dirty="0" err="1" smtClean="0"/>
              <a:t>effens</a:t>
            </a:r>
            <a:r>
              <a:rPr lang="en-ZA" sz="3600" dirty="0" smtClean="0"/>
              <a:t> </a:t>
            </a:r>
            <a:r>
              <a:rPr lang="en-ZA" sz="3600" dirty="0" err="1" smtClean="0"/>
              <a:t>hoër</a:t>
            </a:r>
            <a:r>
              <a:rPr lang="en-ZA" sz="3600" dirty="0" smtClean="0"/>
              <a:t> as </a:t>
            </a:r>
            <a:r>
              <a:rPr lang="en-ZA" sz="3600" dirty="0" err="1" smtClean="0"/>
              <a:t>haar</a:t>
            </a:r>
            <a:r>
              <a:rPr lang="en-ZA" sz="3600" dirty="0" smtClean="0"/>
              <a:t> </a:t>
            </a:r>
            <a:r>
              <a:rPr lang="en-ZA" sz="3600" dirty="0" err="1" smtClean="0"/>
              <a:t>makkers</a:t>
            </a:r>
            <a:r>
              <a:rPr lang="en-ZA" sz="3600" dirty="0" smtClean="0"/>
              <a:t>, maar </a:t>
            </a:r>
            <a:r>
              <a:rPr lang="en-ZA" sz="3600" dirty="0" err="1" smtClean="0"/>
              <a:t>laer</a:t>
            </a:r>
            <a:r>
              <a:rPr lang="en-ZA" sz="3600" dirty="0" smtClean="0"/>
              <a:t> as </a:t>
            </a:r>
            <a:r>
              <a:rPr lang="en-ZA" sz="3600" dirty="0" err="1" smtClean="0"/>
              <a:t>syself</a:t>
            </a:r>
            <a:r>
              <a:rPr lang="en-ZA" sz="3600" dirty="0" smtClean="0"/>
              <a:t>. “</a:t>
            </a:r>
            <a:r>
              <a:rPr lang="en-ZA" sz="3600" dirty="0" err="1" smtClean="0"/>
              <a:t>Hulle</a:t>
            </a:r>
            <a:r>
              <a:rPr lang="en-ZA" sz="3600" dirty="0" smtClean="0"/>
              <a:t> het van </a:t>
            </a:r>
            <a:r>
              <a:rPr lang="en-ZA" sz="3600" dirty="0" err="1" smtClean="0"/>
              <a:t>ons</a:t>
            </a:r>
            <a:r>
              <a:rPr lang="en-ZA" sz="3600" dirty="0" smtClean="0"/>
              <a:t> </a:t>
            </a:r>
            <a:r>
              <a:rPr lang="en-ZA" sz="3600" dirty="0" err="1" smtClean="0"/>
              <a:t>geweet</a:t>
            </a:r>
            <a:r>
              <a:rPr lang="en-ZA" sz="3600" dirty="0" smtClean="0"/>
              <a:t>!” </a:t>
            </a:r>
            <a:r>
              <a:rPr lang="en-ZA" sz="3600" dirty="0" err="1" smtClean="0"/>
              <a:t>hyg</a:t>
            </a:r>
            <a:r>
              <a:rPr lang="en-ZA" sz="3600" dirty="0" smtClean="0"/>
              <a:t> </a:t>
            </a:r>
            <a:r>
              <a:rPr lang="en-ZA" sz="3600" dirty="0" err="1" smtClean="0"/>
              <a:t>sy</a:t>
            </a:r>
            <a:r>
              <a:rPr lang="en-ZA" sz="3600" dirty="0" smtClean="0"/>
              <a:t> in </a:t>
            </a:r>
            <a:r>
              <a:rPr lang="en-ZA" sz="3600" dirty="0" err="1" smtClean="0"/>
              <a:t>haar</a:t>
            </a:r>
            <a:r>
              <a:rPr lang="en-ZA" sz="3600" dirty="0" smtClean="0"/>
              <a:t> </a:t>
            </a:r>
            <a:r>
              <a:rPr lang="en-ZA" sz="3600" dirty="0" err="1" smtClean="0"/>
              <a:t>mikrofoon</a:t>
            </a:r>
            <a:r>
              <a:rPr lang="en-ZA" sz="3600" dirty="0" smtClean="0"/>
              <a:t>. “</a:t>
            </a:r>
            <a:r>
              <a:rPr lang="en-ZA" sz="3600" dirty="0" err="1" smtClean="0"/>
              <a:t>Vyand</a:t>
            </a:r>
            <a:r>
              <a:rPr lang="en-ZA" sz="3600" dirty="0" smtClean="0"/>
              <a:t> op </a:t>
            </a:r>
            <a:r>
              <a:rPr lang="en-ZA" sz="3600" dirty="0" err="1" smtClean="0"/>
              <a:t>elfuur</a:t>
            </a:r>
            <a:r>
              <a:rPr lang="en-ZA" sz="3600" dirty="0" smtClean="0"/>
              <a:t> </a:t>
            </a:r>
            <a:r>
              <a:rPr lang="en-ZA" sz="3600" dirty="0" err="1" smtClean="0"/>
              <a:t>en</a:t>
            </a:r>
            <a:r>
              <a:rPr lang="en-ZA" sz="3600" dirty="0" smtClean="0"/>
              <a:t> </a:t>
            </a:r>
            <a:r>
              <a:rPr lang="en-ZA" sz="3600" dirty="0" err="1" smtClean="0"/>
              <a:t>eenduisend</a:t>
            </a:r>
            <a:r>
              <a:rPr lang="en-ZA" sz="3600" dirty="0"/>
              <a:t> </a:t>
            </a:r>
            <a:r>
              <a:rPr lang="en-ZA" sz="3600" dirty="0" err="1"/>
              <a:t>hoër</a:t>
            </a:r>
            <a:r>
              <a:rPr lang="en-ZA" sz="3600" dirty="0"/>
              <a:t> as </a:t>
            </a:r>
            <a:r>
              <a:rPr lang="en-ZA" sz="3600" dirty="0" err="1" smtClean="0"/>
              <a:t>julle</a:t>
            </a:r>
            <a:r>
              <a:rPr lang="en-ZA" sz="3600" dirty="0" smtClean="0"/>
              <a:t>!”</a:t>
            </a:r>
            <a:endParaRPr lang="en-ZA"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868" y="2624607"/>
            <a:ext cx="5196625" cy="3445588"/>
          </a:xfrm>
          <a:prstGeom prst="rect">
            <a:avLst/>
          </a:prstGeom>
        </p:spPr>
      </p:pic>
    </p:spTree>
    <p:extLst>
      <p:ext uri="{BB962C8B-B14F-4D97-AF65-F5344CB8AC3E}">
        <p14:creationId xmlns:p14="http://schemas.microsoft.com/office/powerpoint/2010/main" val="241706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Die </a:t>
            </a:r>
            <a:r>
              <a:rPr lang="en-ZA" sz="3600" dirty="0" err="1" smtClean="0"/>
              <a:t>volgende</a:t>
            </a:r>
            <a:r>
              <a:rPr lang="en-ZA" sz="3600" dirty="0" smtClean="0"/>
              <a:t> </a:t>
            </a:r>
            <a:r>
              <a:rPr lang="en-ZA" sz="3600" dirty="0" err="1" smtClean="0"/>
              <a:t>oomblik</a:t>
            </a:r>
            <a:r>
              <a:rPr lang="en-ZA" sz="3600" dirty="0" smtClean="0"/>
              <a:t> </a:t>
            </a:r>
            <a:r>
              <a:rPr lang="en-ZA" sz="3600" dirty="0" err="1" smtClean="0"/>
              <a:t>tref</a:t>
            </a:r>
            <a:r>
              <a:rPr lang="en-ZA" sz="3600" dirty="0" smtClean="0"/>
              <a:t> ‘n missile </a:t>
            </a:r>
            <a:r>
              <a:rPr lang="en-ZA" sz="3600" dirty="0" err="1" smtClean="0"/>
              <a:t>hom</a:t>
            </a:r>
            <a:r>
              <a:rPr lang="en-ZA" sz="3600" dirty="0" smtClean="0"/>
              <a:t> </a:t>
            </a:r>
            <a:r>
              <a:rPr lang="en-ZA" sz="3600" dirty="0" err="1" smtClean="0"/>
              <a:t>vol</a:t>
            </a:r>
            <a:r>
              <a:rPr lang="en-ZA" sz="3600" dirty="0" smtClean="0"/>
              <a:t> </a:t>
            </a:r>
            <a:r>
              <a:rPr lang="en-ZA" sz="3600" dirty="0" err="1" smtClean="0"/>
              <a:t>en</a:t>
            </a:r>
            <a:r>
              <a:rPr lang="en-ZA" sz="3600" dirty="0" smtClean="0"/>
              <a:t> Vivian </a:t>
            </a:r>
            <a:r>
              <a:rPr lang="en-ZA" sz="3600" dirty="0" err="1" smtClean="0"/>
              <a:t>voel</a:t>
            </a:r>
            <a:r>
              <a:rPr lang="en-ZA" sz="3600" dirty="0" smtClean="0"/>
              <a:t> hoe </a:t>
            </a:r>
            <a:r>
              <a:rPr lang="en-ZA" sz="3600" dirty="0" err="1" smtClean="0"/>
              <a:t>naarheid</a:t>
            </a:r>
            <a:r>
              <a:rPr lang="en-ZA" sz="3600" dirty="0" smtClean="0"/>
              <a:t> </a:t>
            </a:r>
            <a:r>
              <a:rPr lang="en-ZA" sz="3600" dirty="0" err="1" smtClean="0"/>
              <a:t>haar</a:t>
            </a:r>
            <a:r>
              <a:rPr lang="en-ZA" sz="3600" dirty="0" smtClean="0"/>
              <a:t> </a:t>
            </a:r>
            <a:r>
              <a:rPr lang="en-ZA" sz="3600" dirty="0" err="1" smtClean="0"/>
              <a:t>oorweldig</a:t>
            </a:r>
            <a:r>
              <a:rPr lang="en-ZA" sz="3600" dirty="0" smtClean="0"/>
              <a:t>. </a:t>
            </a:r>
            <a:r>
              <a:rPr lang="en-ZA" sz="3600" dirty="0" err="1" smtClean="0"/>
              <a:t>Sy</a:t>
            </a:r>
            <a:r>
              <a:rPr lang="en-ZA" sz="3600" dirty="0" smtClean="0"/>
              <a:t> </a:t>
            </a:r>
            <a:r>
              <a:rPr lang="en-ZA" sz="3600" dirty="0" err="1" smtClean="0"/>
              <a:t>sien</a:t>
            </a:r>
            <a:r>
              <a:rPr lang="en-ZA" sz="3600" dirty="0" smtClean="0"/>
              <a:t> hoe </a:t>
            </a:r>
            <a:r>
              <a:rPr lang="en-ZA" sz="3600" dirty="0" err="1" smtClean="0"/>
              <a:t>sy</a:t>
            </a:r>
            <a:r>
              <a:rPr lang="en-ZA" sz="3600" dirty="0" smtClean="0"/>
              <a:t> </a:t>
            </a:r>
            <a:r>
              <a:rPr lang="en-ZA" sz="3600" dirty="0" err="1" smtClean="0"/>
              <a:t>vliegtuig</a:t>
            </a:r>
            <a:r>
              <a:rPr lang="en-ZA" sz="3600" dirty="0" smtClean="0"/>
              <a:t> </a:t>
            </a:r>
            <a:r>
              <a:rPr lang="en-ZA" sz="3600" dirty="0" err="1" smtClean="0"/>
              <a:t>letterlik</a:t>
            </a:r>
            <a:r>
              <a:rPr lang="en-ZA" sz="3600" dirty="0" smtClean="0"/>
              <a:t> </a:t>
            </a:r>
            <a:r>
              <a:rPr lang="en-ZA" sz="3600" dirty="0" err="1" smtClean="0"/>
              <a:t>disintigreer</a:t>
            </a:r>
            <a:r>
              <a:rPr lang="en-ZA" sz="3600" dirty="0" smtClean="0"/>
              <a:t>.</a:t>
            </a:r>
            <a:br>
              <a:rPr lang="en-ZA" sz="3600" dirty="0" smtClean="0"/>
            </a:br>
            <a:endParaRPr lang="en-ZA"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502" y="1961146"/>
            <a:ext cx="6025242" cy="4452534"/>
          </a:xfrm>
          <a:prstGeom prst="rect">
            <a:avLst/>
          </a:prstGeom>
        </p:spPr>
      </p:pic>
    </p:spTree>
    <p:extLst>
      <p:ext uri="{BB962C8B-B14F-4D97-AF65-F5344CB8AC3E}">
        <p14:creationId xmlns:p14="http://schemas.microsoft.com/office/powerpoint/2010/main" val="2801743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“Op </a:t>
            </a:r>
            <a:r>
              <a:rPr lang="en-ZA" sz="3600" dirty="0" err="1" smtClean="0"/>
              <a:t>vyfuur</a:t>
            </a:r>
            <a:r>
              <a:rPr lang="en-ZA" sz="3600" dirty="0" smtClean="0"/>
              <a:t> </a:t>
            </a:r>
            <a:r>
              <a:rPr lang="en-ZA" sz="3600" dirty="0" err="1" smtClean="0"/>
              <a:t>agter</a:t>
            </a:r>
            <a:r>
              <a:rPr lang="en-ZA" sz="3600" dirty="0" smtClean="0"/>
              <a:t> </a:t>
            </a:r>
            <a:r>
              <a:rPr lang="en-ZA" sz="3600" dirty="0" err="1" smtClean="0"/>
              <a:t>jou</a:t>
            </a:r>
            <a:r>
              <a:rPr lang="en-ZA" sz="3600" dirty="0" smtClean="0"/>
              <a:t>, </a:t>
            </a:r>
            <a:r>
              <a:rPr lang="en-ZA" sz="3600" dirty="0" err="1" smtClean="0"/>
              <a:t>kaptein</a:t>
            </a:r>
            <a:r>
              <a:rPr lang="en-ZA" sz="3600" dirty="0" smtClean="0"/>
              <a:t>, </a:t>
            </a:r>
            <a:r>
              <a:rPr lang="en-ZA" sz="3600" dirty="0" err="1" smtClean="0"/>
              <a:t>vyfhonderd</a:t>
            </a:r>
            <a:r>
              <a:rPr lang="en-ZA" sz="3600" dirty="0" smtClean="0"/>
              <a:t> </a:t>
            </a:r>
            <a:r>
              <a:rPr lang="en-ZA" sz="3600" dirty="0" err="1" smtClean="0"/>
              <a:t>bo</a:t>
            </a:r>
            <a:r>
              <a:rPr lang="en-ZA" sz="3600" dirty="0" smtClean="0"/>
              <a:t> </a:t>
            </a:r>
            <a:r>
              <a:rPr lang="en-ZA" sz="3600" dirty="0" err="1" smtClean="0"/>
              <a:t>jou</a:t>
            </a:r>
            <a:r>
              <a:rPr lang="en-ZA" sz="3600" dirty="0" smtClean="0"/>
              <a:t>!” </a:t>
            </a:r>
            <a:r>
              <a:rPr lang="en-ZA" sz="3600" dirty="0" err="1" smtClean="0"/>
              <a:t>Sy</a:t>
            </a:r>
            <a:r>
              <a:rPr lang="en-ZA" sz="3600" dirty="0" smtClean="0"/>
              <a:t> </a:t>
            </a:r>
            <a:r>
              <a:rPr lang="en-ZA" sz="3600" dirty="0" err="1" smtClean="0"/>
              <a:t>som</a:t>
            </a:r>
            <a:r>
              <a:rPr lang="en-ZA" sz="3600" dirty="0" smtClean="0"/>
              <a:t> die </a:t>
            </a:r>
            <a:r>
              <a:rPr lang="en-ZA" sz="3600" dirty="0" err="1" smtClean="0"/>
              <a:t>situasie</a:t>
            </a:r>
            <a:r>
              <a:rPr lang="en-ZA" sz="3600" dirty="0" smtClean="0"/>
              <a:t> </a:t>
            </a:r>
            <a:r>
              <a:rPr lang="en-ZA" sz="3600" dirty="0" err="1" smtClean="0"/>
              <a:t>ook</a:t>
            </a:r>
            <a:r>
              <a:rPr lang="en-ZA" sz="3600" dirty="0" smtClean="0"/>
              <a:t> </a:t>
            </a:r>
            <a:r>
              <a:rPr lang="en-ZA" sz="3600" dirty="0" err="1" smtClean="0"/>
              <a:t>verder</a:t>
            </a:r>
            <a:r>
              <a:rPr lang="en-ZA" sz="3600" dirty="0" smtClean="0"/>
              <a:t> in ‘n </a:t>
            </a:r>
            <a:r>
              <a:rPr lang="en-ZA" sz="3600" dirty="0" err="1" smtClean="0"/>
              <a:t>oogwenk</a:t>
            </a:r>
            <a:r>
              <a:rPr lang="en-ZA" sz="3600" dirty="0" smtClean="0"/>
              <a:t> op </a:t>
            </a:r>
            <a:r>
              <a:rPr lang="en-ZA" sz="3600" dirty="0" err="1" smtClean="0"/>
              <a:t>en</a:t>
            </a:r>
            <a:r>
              <a:rPr lang="en-ZA" sz="3600" dirty="0" smtClean="0"/>
              <a:t> </a:t>
            </a:r>
            <a:r>
              <a:rPr lang="en-ZA" sz="3600" dirty="0" err="1" smtClean="0"/>
              <a:t>skree</a:t>
            </a:r>
            <a:r>
              <a:rPr lang="en-ZA" sz="3600" dirty="0" smtClean="0"/>
              <a:t> die </a:t>
            </a:r>
            <a:r>
              <a:rPr lang="en-ZA" sz="3600" dirty="0" err="1" smtClean="0"/>
              <a:t>vyand</a:t>
            </a:r>
            <a:r>
              <a:rPr lang="en-ZA" sz="3600" dirty="0" smtClean="0"/>
              <a:t> se </a:t>
            </a:r>
            <a:r>
              <a:rPr lang="en-ZA" sz="3600" dirty="0" err="1" smtClean="0"/>
              <a:t>posisies</a:t>
            </a:r>
            <a:r>
              <a:rPr lang="en-ZA" sz="3600" dirty="0" smtClean="0"/>
              <a:t> </a:t>
            </a:r>
            <a:r>
              <a:rPr lang="en-ZA" sz="3600" dirty="0" err="1" smtClean="0"/>
              <a:t>ook</a:t>
            </a:r>
            <a:r>
              <a:rPr lang="en-ZA" sz="3600" dirty="0" smtClean="0"/>
              <a:t> </a:t>
            </a:r>
            <a:r>
              <a:rPr lang="en-ZA" sz="3600" dirty="0" err="1" smtClean="0"/>
              <a:t>uit</a:t>
            </a:r>
            <a:r>
              <a:rPr lang="en-ZA" sz="3600" dirty="0" smtClean="0"/>
              <a:t> ten </a:t>
            </a:r>
            <a:r>
              <a:rPr lang="en-ZA" sz="3600" dirty="0" err="1" smtClean="0"/>
              <a:t>opsigte</a:t>
            </a:r>
            <a:r>
              <a:rPr lang="en-ZA" sz="3600" dirty="0" smtClean="0"/>
              <a:t> van die </a:t>
            </a:r>
            <a:r>
              <a:rPr lang="en-ZA" sz="3600" dirty="0" err="1" smtClean="0"/>
              <a:t>ander</a:t>
            </a:r>
            <a:r>
              <a:rPr lang="en-ZA" sz="3600" dirty="0" smtClean="0"/>
              <a:t> </a:t>
            </a:r>
            <a:r>
              <a:rPr lang="en-ZA" sz="3600" dirty="0" err="1" smtClean="0"/>
              <a:t>vliegtuie</a:t>
            </a:r>
            <a:r>
              <a:rPr lang="en-ZA" sz="3600" dirty="0" smtClean="0"/>
              <a:t>.</a:t>
            </a:r>
            <a:endParaRPr lang="en-ZA" sz="36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534" y="2533583"/>
            <a:ext cx="7451100" cy="3725550"/>
          </a:xfrm>
          <a:prstGeom prst="rect">
            <a:avLst/>
          </a:prstGeom>
        </p:spPr>
      </p:pic>
    </p:spTree>
    <p:extLst>
      <p:ext uri="{BB962C8B-B14F-4D97-AF65-F5344CB8AC3E}">
        <p14:creationId xmlns:p14="http://schemas.microsoft.com/office/powerpoint/2010/main" val="1414278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43" y="1124979"/>
            <a:ext cx="10515600" cy="1325563"/>
          </a:xfrm>
        </p:spPr>
        <p:txBody>
          <a:bodyPr>
            <a:noAutofit/>
          </a:bodyPr>
          <a:lstStyle/>
          <a:p>
            <a:r>
              <a:rPr lang="en-ZA" sz="3600" dirty="0" smtClean="0"/>
              <a:t>“</a:t>
            </a:r>
            <a:r>
              <a:rPr lang="en-ZA" sz="3600" dirty="0" err="1" smtClean="0"/>
              <a:t>Ek</a:t>
            </a:r>
            <a:r>
              <a:rPr lang="en-ZA" sz="3600" dirty="0" smtClean="0"/>
              <a:t> is </a:t>
            </a:r>
            <a:r>
              <a:rPr lang="en-ZA" sz="3600" dirty="0" err="1" smtClean="0"/>
              <a:t>getref</a:t>
            </a:r>
            <a:r>
              <a:rPr lang="en-ZA" sz="3600" dirty="0" smtClean="0"/>
              <a:t>!” </a:t>
            </a:r>
            <a:r>
              <a:rPr lang="en-ZA" sz="3600" dirty="0" err="1" smtClean="0"/>
              <a:t>roep</a:t>
            </a:r>
            <a:r>
              <a:rPr lang="en-ZA" sz="3600" dirty="0" smtClean="0"/>
              <a:t> ‘n stem </a:t>
            </a:r>
            <a:r>
              <a:rPr lang="en-ZA" sz="3600" dirty="0" err="1" smtClean="0"/>
              <a:t>dringend</a:t>
            </a:r>
            <a:r>
              <a:rPr lang="en-ZA" sz="3600" dirty="0" smtClean="0"/>
              <a:t>.  </a:t>
            </a:r>
            <a:r>
              <a:rPr lang="en-ZA" sz="3600" dirty="0" err="1" smtClean="0"/>
              <a:t>Sy</a:t>
            </a:r>
            <a:r>
              <a:rPr lang="en-ZA" sz="3600" dirty="0" smtClean="0"/>
              <a:t> </a:t>
            </a:r>
            <a:r>
              <a:rPr lang="en-ZA" sz="3600" dirty="0" err="1" smtClean="0"/>
              <a:t>merk</a:t>
            </a:r>
            <a:r>
              <a:rPr lang="en-ZA" sz="3600" dirty="0" smtClean="0"/>
              <a:t> </a:t>
            </a:r>
            <a:r>
              <a:rPr lang="en-ZA" sz="3600" dirty="0" err="1" smtClean="0"/>
              <a:t>dadelik</a:t>
            </a:r>
            <a:r>
              <a:rPr lang="en-ZA" sz="3600" dirty="0" smtClean="0"/>
              <a:t> </a:t>
            </a:r>
            <a:r>
              <a:rPr lang="en-ZA" sz="3600" dirty="0" err="1" smtClean="0"/>
              <a:t>dat</a:t>
            </a:r>
            <a:r>
              <a:rPr lang="en-ZA" sz="3600" dirty="0" smtClean="0"/>
              <a:t> </a:t>
            </a:r>
            <a:r>
              <a:rPr lang="en-ZA" sz="3600" dirty="0" err="1" smtClean="0"/>
              <a:t>dit</a:t>
            </a:r>
            <a:r>
              <a:rPr lang="en-ZA" sz="3600" dirty="0" smtClean="0"/>
              <a:t> Rowan is.  ‘n Streep rook trek </a:t>
            </a:r>
            <a:r>
              <a:rPr lang="en-ZA" sz="3600" dirty="0" err="1" smtClean="0"/>
              <a:t>agter</a:t>
            </a:r>
            <a:r>
              <a:rPr lang="en-ZA" sz="3600" dirty="0" smtClean="0"/>
              <a:t> </a:t>
            </a:r>
            <a:r>
              <a:rPr lang="en-ZA" sz="3600" dirty="0" err="1" smtClean="0"/>
              <a:t>sy</a:t>
            </a:r>
            <a:r>
              <a:rPr lang="en-ZA" sz="3600" dirty="0"/>
              <a:t> </a:t>
            </a:r>
            <a:r>
              <a:rPr lang="en-ZA" sz="3600" dirty="0" err="1" smtClean="0"/>
              <a:t>vliegtuig</a:t>
            </a:r>
            <a:r>
              <a:rPr lang="en-ZA" sz="3600" dirty="0" smtClean="0"/>
              <a:t> </a:t>
            </a:r>
            <a:r>
              <a:rPr lang="en-ZA" sz="3600" dirty="0" err="1" smtClean="0"/>
              <a:t>uit</a:t>
            </a:r>
            <a:r>
              <a:rPr lang="en-ZA" sz="3600" dirty="0" smtClean="0"/>
              <a:t> </a:t>
            </a:r>
            <a:r>
              <a:rPr lang="en-ZA" sz="3600" dirty="0" err="1" smtClean="0"/>
              <a:t>terwyl</a:t>
            </a:r>
            <a:r>
              <a:rPr lang="en-ZA" sz="3600" dirty="0" smtClean="0"/>
              <a:t> </a:t>
            </a:r>
            <a:r>
              <a:rPr lang="en-ZA" sz="3600" dirty="0" err="1" smtClean="0"/>
              <a:t>dit</a:t>
            </a:r>
            <a:r>
              <a:rPr lang="en-ZA" sz="3600" dirty="0" smtClean="0"/>
              <a:t> </a:t>
            </a:r>
            <a:r>
              <a:rPr lang="en-ZA" sz="3600" dirty="0" err="1" smtClean="0"/>
              <a:t>onbeheersd</a:t>
            </a:r>
            <a:r>
              <a:rPr lang="en-ZA" sz="3600" dirty="0" smtClean="0"/>
              <a:t> </a:t>
            </a:r>
            <a:r>
              <a:rPr lang="en-ZA" sz="3600" dirty="0" err="1" smtClean="0"/>
              <a:t>afduik</a:t>
            </a:r>
            <a:r>
              <a:rPr lang="en-ZA" sz="3600" dirty="0" smtClean="0"/>
              <a:t>.</a:t>
            </a:r>
            <a:br>
              <a:rPr lang="en-ZA" sz="3600" dirty="0" smtClean="0"/>
            </a:br>
            <a:r>
              <a:rPr lang="en-ZA" sz="3600" dirty="0" smtClean="0"/>
              <a:t>“</a:t>
            </a:r>
            <a:r>
              <a:rPr lang="en-ZA" sz="3600" dirty="0" err="1" smtClean="0"/>
              <a:t>Sliet</a:t>
            </a:r>
            <a:r>
              <a:rPr lang="en-ZA" sz="3600" dirty="0" smtClean="0"/>
              <a:t> </a:t>
            </a:r>
            <a:r>
              <a:rPr lang="en-ZA" sz="3600" dirty="0" err="1" smtClean="0"/>
              <a:t>uit</a:t>
            </a:r>
            <a:r>
              <a:rPr lang="en-ZA" sz="3600" dirty="0" smtClean="0"/>
              <a:t>!” </a:t>
            </a:r>
            <a:r>
              <a:rPr lang="en-ZA" sz="3600" dirty="0" err="1" smtClean="0"/>
              <a:t>gil</a:t>
            </a:r>
            <a:r>
              <a:rPr lang="en-ZA" sz="3600" dirty="0" smtClean="0"/>
              <a:t> Vivian </a:t>
            </a:r>
            <a:r>
              <a:rPr lang="en-ZA" sz="3600" dirty="0" err="1" smtClean="0"/>
              <a:t>wanhopig</a:t>
            </a:r>
            <a:r>
              <a:rPr lang="en-ZA" sz="3600" dirty="0" smtClean="0"/>
              <a:t> …</a:t>
            </a:r>
            <a:br>
              <a:rPr lang="en-ZA" sz="3600" dirty="0" smtClean="0"/>
            </a:br>
            <a:endParaRPr lang="en-ZA"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689" y="2601532"/>
            <a:ext cx="4940877" cy="4114800"/>
          </a:xfrm>
          <a:prstGeom prst="rect">
            <a:avLst/>
          </a:prstGeom>
        </p:spPr>
      </p:pic>
    </p:spTree>
    <p:extLst>
      <p:ext uri="{BB962C8B-B14F-4D97-AF65-F5344CB8AC3E}">
        <p14:creationId xmlns:p14="http://schemas.microsoft.com/office/powerpoint/2010/main" val="99816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Die </a:t>
            </a:r>
            <a:r>
              <a:rPr lang="en-ZA" sz="3600" dirty="0" err="1" smtClean="0"/>
              <a:t>vyf</a:t>
            </a:r>
            <a:r>
              <a:rPr lang="en-ZA" sz="3600" dirty="0" smtClean="0"/>
              <a:t> </a:t>
            </a:r>
            <a:r>
              <a:rPr lang="en-ZA" sz="3600" dirty="0" err="1" smtClean="0"/>
              <a:t>loodse</a:t>
            </a:r>
            <a:r>
              <a:rPr lang="en-ZA" sz="3600" dirty="0" smtClean="0"/>
              <a:t> </a:t>
            </a:r>
            <a:r>
              <a:rPr lang="en-ZA" sz="3600" dirty="0" err="1" smtClean="0"/>
              <a:t>draf</a:t>
            </a:r>
            <a:r>
              <a:rPr lang="en-ZA" sz="3600" dirty="0" smtClean="0"/>
              <a:t> met </a:t>
            </a:r>
            <a:r>
              <a:rPr lang="en-ZA" sz="3600" dirty="0" err="1" smtClean="0"/>
              <a:t>strak</a:t>
            </a:r>
            <a:r>
              <a:rPr lang="en-ZA" sz="3600" dirty="0" smtClean="0"/>
              <a:t> </a:t>
            </a:r>
            <a:r>
              <a:rPr lang="en-ZA" sz="3600" dirty="0" err="1" smtClean="0"/>
              <a:t>gesigte</a:t>
            </a:r>
            <a:r>
              <a:rPr lang="en-ZA" sz="3600" dirty="0" smtClean="0"/>
              <a:t> </a:t>
            </a:r>
            <a:r>
              <a:rPr lang="en-ZA" sz="3600" dirty="0" err="1" smtClean="0"/>
              <a:t>na</a:t>
            </a:r>
            <a:r>
              <a:rPr lang="en-ZA" sz="3600" dirty="0" smtClean="0"/>
              <a:t> die Mirages wat </a:t>
            </a:r>
            <a:r>
              <a:rPr lang="en-ZA" sz="3600" dirty="0" err="1" smtClean="0"/>
              <a:t>netjies</a:t>
            </a:r>
            <a:r>
              <a:rPr lang="en-ZA" sz="3600" dirty="0" smtClean="0"/>
              <a:t> </a:t>
            </a:r>
            <a:r>
              <a:rPr lang="en-ZA" sz="3600" dirty="0" err="1" smtClean="0"/>
              <a:t>langs</a:t>
            </a:r>
            <a:r>
              <a:rPr lang="en-ZA" sz="3600" dirty="0" smtClean="0"/>
              <a:t> </a:t>
            </a:r>
            <a:r>
              <a:rPr lang="en-ZA" sz="3600" dirty="0" err="1" smtClean="0"/>
              <a:t>mekaar</a:t>
            </a:r>
            <a:r>
              <a:rPr lang="en-ZA" sz="3600" dirty="0" smtClean="0"/>
              <a:t> </a:t>
            </a:r>
            <a:r>
              <a:rPr lang="en-ZA" sz="3600" dirty="0" err="1" smtClean="0"/>
              <a:t>aan</a:t>
            </a:r>
            <a:r>
              <a:rPr lang="en-ZA" sz="3600" dirty="0" smtClean="0"/>
              <a:t> die </a:t>
            </a:r>
            <a:r>
              <a:rPr lang="en-ZA" sz="3600" dirty="0" err="1" smtClean="0"/>
              <a:t>kant</a:t>
            </a:r>
            <a:r>
              <a:rPr lang="en-ZA" sz="3600" dirty="0" smtClean="0"/>
              <a:t> van die </a:t>
            </a:r>
            <a:r>
              <a:rPr lang="en-ZA" sz="3600" dirty="0" err="1" smtClean="0"/>
              <a:t>teerblad</a:t>
            </a:r>
            <a:r>
              <a:rPr lang="en-ZA" sz="3600" dirty="0" smtClean="0"/>
              <a:t> </a:t>
            </a:r>
            <a:r>
              <a:rPr lang="en-ZA" sz="3600" dirty="0" err="1" smtClean="0"/>
              <a:t>staan</a:t>
            </a:r>
            <a:r>
              <a:rPr lang="en-ZA" dirty="0" smtClean="0"/>
              <a:t>.</a:t>
            </a:r>
            <a:endParaRPr lang="en-ZA" dirty="0"/>
          </a:p>
        </p:txBody>
      </p:sp>
      <p:pic>
        <p:nvPicPr>
          <p:cNvPr id="6" name="Content Placeholder 5"/>
          <p:cNvPicPr>
            <a:picLocks noGrp="1" noChangeAspect="1"/>
          </p:cNvPicPr>
          <p:nvPr>
            <p:ph idx="1"/>
          </p:nvPr>
        </p:nvPicPr>
        <p:blipFill>
          <a:blip r:embed="rId2"/>
          <a:stretch>
            <a:fillRect/>
          </a:stretch>
        </p:blipFill>
        <p:spPr>
          <a:xfrm>
            <a:off x="7463708" y="1690688"/>
            <a:ext cx="4122986" cy="4980568"/>
          </a:xfrm>
          <a:prstGeom prst="rect">
            <a:avLst/>
          </a:prstGeom>
        </p:spPr>
      </p:pic>
      <p:sp>
        <p:nvSpPr>
          <p:cNvPr id="9" name="Rectangle 8"/>
          <p:cNvSpPr/>
          <p:nvPr/>
        </p:nvSpPr>
        <p:spPr>
          <a:xfrm>
            <a:off x="5291107" y="2286277"/>
            <a:ext cx="2096578" cy="1631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err="1" smtClean="0">
                <a:solidFill>
                  <a:schemeClr val="tx1"/>
                </a:solidFill>
              </a:rPr>
              <a:t>Wie</a:t>
            </a:r>
            <a:r>
              <a:rPr lang="en-ZA" sz="2800" dirty="0" smtClean="0">
                <a:solidFill>
                  <a:schemeClr val="tx1"/>
                </a:solidFill>
              </a:rPr>
              <a:t>?</a:t>
            </a:r>
          </a:p>
          <a:p>
            <a:pPr algn="ctr"/>
            <a:r>
              <a:rPr lang="en-ZA" sz="2800" dirty="0" smtClean="0">
                <a:solidFill>
                  <a:schemeClr val="tx1"/>
                </a:solidFill>
              </a:rPr>
              <a:t>Wat?</a:t>
            </a:r>
          </a:p>
          <a:p>
            <a:pPr algn="ctr"/>
            <a:r>
              <a:rPr lang="en-ZA" sz="2800" dirty="0" smtClean="0">
                <a:solidFill>
                  <a:schemeClr val="tx1"/>
                </a:solidFill>
              </a:rPr>
              <a:t>Hoe?</a:t>
            </a:r>
          </a:p>
          <a:p>
            <a:pPr algn="ctr"/>
            <a:r>
              <a:rPr lang="en-ZA" sz="2800" dirty="0" err="1" smtClean="0">
                <a:solidFill>
                  <a:schemeClr val="tx1"/>
                </a:solidFill>
              </a:rPr>
              <a:t>Waar</a:t>
            </a:r>
            <a:r>
              <a:rPr lang="en-ZA" sz="2800" dirty="0" smtClean="0">
                <a:solidFill>
                  <a:schemeClr val="tx1"/>
                </a:solidFill>
              </a:rPr>
              <a:t>?</a:t>
            </a:r>
            <a:endParaRPr lang="en-ZA" sz="2800" dirty="0">
              <a:solidFill>
                <a:schemeClr val="tx1"/>
              </a:solidFill>
            </a:endParaRPr>
          </a:p>
        </p:txBody>
      </p:sp>
      <p:sp>
        <p:nvSpPr>
          <p:cNvPr id="4" name="Oval 3"/>
          <p:cNvSpPr/>
          <p:nvPr/>
        </p:nvSpPr>
        <p:spPr>
          <a:xfrm>
            <a:off x="11043138" y="3101926"/>
            <a:ext cx="211016" cy="3305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p:cNvPicPr>
            <a:picLocks noChangeAspect="1"/>
          </p:cNvPicPr>
          <p:nvPr/>
        </p:nvPicPr>
        <p:blipFill>
          <a:blip r:embed="rId3"/>
          <a:stretch>
            <a:fillRect/>
          </a:stretch>
        </p:blipFill>
        <p:spPr>
          <a:xfrm>
            <a:off x="11043138" y="3181729"/>
            <a:ext cx="211016" cy="274321"/>
          </a:xfrm>
          <a:prstGeom prst="rect">
            <a:avLst/>
          </a:prstGeom>
        </p:spPr>
      </p:pic>
      <p:pic>
        <p:nvPicPr>
          <p:cNvPr id="10" name="Picture 9"/>
          <p:cNvPicPr>
            <a:picLocks noChangeAspect="1"/>
          </p:cNvPicPr>
          <p:nvPr/>
        </p:nvPicPr>
        <p:blipFill>
          <a:blip r:embed="rId4"/>
          <a:stretch>
            <a:fillRect/>
          </a:stretch>
        </p:blipFill>
        <p:spPr>
          <a:xfrm>
            <a:off x="71585" y="3181729"/>
            <a:ext cx="5143500" cy="3438525"/>
          </a:xfrm>
          <a:prstGeom prst="rect">
            <a:avLst/>
          </a:prstGeom>
        </p:spPr>
      </p:pic>
    </p:spTree>
    <p:extLst>
      <p:ext uri="{BB962C8B-B14F-4D97-AF65-F5344CB8AC3E}">
        <p14:creationId xmlns:p14="http://schemas.microsoft.com/office/powerpoint/2010/main" val="3394245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err="1" smtClean="0"/>
              <a:t>Sonder</a:t>
            </a:r>
            <a:r>
              <a:rPr lang="en-ZA" sz="3600" dirty="0" smtClean="0"/>
              <a:t> </a:t>
            </a:r>
            <a:r>
              <a:rPr lang="en-ZA" sz="3600" dirty="0" err="1" smtClean="0"/>
              <a:t>aarseling</a:t>
            </a:r>
            <a:r>
              <a:rPr lang="en-ZA" sz="3600" dirty="0" smtClean="0"/>
              <a:t> </a:t>
            </a:r>
            <a:r>
              <a:rPr lang="en-ZA" sz="3600" dirty="0" err="1" smtClean="0"/>
              <a:t>duik</a:t>
            </a:r>
            <a:r>
              <a:rPr lang="en-ZA" sz="3600" dirty="0" smtClean="0"/>
              <a:t> </a:t>
            </a:r>
            <a:r>
              <a:rPr lang="en-ZA" sz="3600" dirty="0" err="1" smtClean="0"/>
              <a:t>sy</a:t>
            </a:r>
            <a:r>
              <a:rPr lang="en-ZA" sz="3600" dirty="0" smtClean="0"/>
              <a:t> </a:t>
            </a:r>
            <a:r>
              <a:rPr lang="en-ZA" sz="3600" dirty="0" err="1" smtClean="0"/>
              <a:t>af</a:t>
            </a:r>
            <a:r>
              <a:rPr lang="en-ZA" sz="3600" dirty="0" smtClean="0"/>
              <a:t> </a:t>
            </a:r>
            <a:r>
              <a:rPr lang="en-ZA" sz="3600" dirty="0" err="1" smtClean="0"/>
              <a:t>en</a:t>
            </a:r>
            <a:r>
              <a:rPr lang="en-ZA" sz="3600" dirty="0" smtClean="0"/>
              <a:t> </a:t>
            </a:r>
            <a:r>
              <a:rPr lang="en-ZA" sz="3600" dirty="0" err="1" smtClean="0"/>
              <a:t>skuif</a:t>
            </a:r>
            <a:r>
              <a:rPr lang="en-ZA" sz="3600" dirty="0" smtClean="0"/>
              <a:t> </a:t>
            </a:r>
            <a:r>
              <a:rPr lang="en-ZA" sz="3600" dirty="0" err="1" smtClean="0"/>
              <a:t>agter</a:t>
            </a:r>
            <a:r>
              <a:rPr lang="en-ZA" sz="3600" dirty="0" smtClean="0"/>
              <a:t> </a:t>
            </a:r>
            <a:r>
              <a:rPr lang="en-ZA" sz="3600" dirty="0" err="1" smtClean="0"/>
              <a:t>een</a:t>
            </a:r>
            <a:r>
              <a:rPr lang="en-ZA" sz="3600" dirty="0" smtClean="0"/>
              <a:t> van die </a:t>
            </a:r>
            <a:r>
              <a:rPr lang="en-ZA" sz="3600" dirty="0" err="1" smtClean="0"/>
              <a:t>niksvemoedende</a:t>
            </a:r>
            <a:r>
              <a:rPr lang="en-ZA" sz="3600" dirty="0" smtClean="0"/>
              <a:t> </a:t>
            </a:r>
            <a:r>
              <a:rPr lang="en-ZA" sz="3600" dirty="0" err="1" smtClean="0"/>
              <a:t>vyande</a:t>
            </a:r>
            <a:r>
              <a:rPr lang="en-ZA" sz="3600" dirty="0" smtClean="0"/>
              <a:t> in.  </a:t>
            </a:r>
            <a:r>
              <a:rPr lang="en-ZA" sz="3600" dirty="0" err="1" smtClean="0"/>
              <a:t>Sy</a:t>
            </a:r>
            <a:r>
              <a:rPr lang="en-ZA" sz="3600" dirty="0" smtClean="0"/>
              <a:t> </a:t>
            </a:r>
            <a:r>
              <a:rPr lang="en-ZA" sz="3600" dirty="0" err="1" smtClean="0"/>
              <a:t>staak</a:t>
            </a:r>
            <a:r>
              <a:rPr lang="en-ZA" sz="3600" dirty="0" smtClean="0"/>
              <a:t> </a:t>
            </a:r>
            <a:r>
              <a:rPr lang="en-ZA" sz="3600" dirty="0" err="1" smtClean="0"/>
              <a:t>haar</a:t>
            </a:r>
            <a:r>
              <a:rPr lang="en-ZA" sz="3600" dirty="0" smtClean="0"/>
              <a:t> </a:t>
            </a:r>
            <a:r>
              <a:rPr lang="en-ZA" sz="3600" dirty="0" err="1" smtClean="0"/>
              <a:t>kommetaar</a:t>
            </a:r>
            <a:r>
              <a:rPr lang="en-ZA" sz="3600" dirty="0" smtClean="0"/>
              <a:t>. </a:t>
            </a:r>
            <a:r>
              <a:rPr lang="en-ZA" sz="3600" dirty="0" err="1" smtClean="0"/>
              <a:t>Sy</a:t>
            </a:r>
            <a:r>
              <a:rPr lang="en-ZA" sz="3600" dirty="0" smtClean="0"/>
              <a:t> trek die </a:t>
            </a:r>
            <a:r>
              <a:rPr lang="en-ZA" sz="3600" dirty="0" err="1" smtClean="0"/>
              <a:t>eerste</a:t>
            </a:r>
            <a:r>
              <a:rPr lang="en-ZA" sz="3600" dirty="0" smtClean="0"/>
              <a:t> </a:t>
            </a:r>
            <a:r>
              <a:rPr lang="en-ZA" sz="3600" dirty="0" err="1" smtClean="0"/>
              <a:t>Mig</a:t>
            </a:r>
            <a:r>
              <a:rPr lang="en-ZA" sz="3600" dirty="0" smtClean="0"/>
              <a:t>  </a:t>
            </a:r>
            <a:r>
              <a:rPr lang="en-ZA" sz="3600" dirty="0" err="1" smtClean="0"/>
              <a:t>netjies</a:t>
            </a:r>
            <a:r>
              <a:rPr lang="en-ZA" sz="3600" dirty="0" smtClean="0"/>
              <a:t> in </a:t>
            </a:r>
            <a:r>
              <a:rPr lang="en-ZA" sz="3600" dirty="0" err="1" smtClean="0"/>
              <a:t>haar</a:t>
            </a:r>
            <a:r>
              <a:rPr lang="en-ZA" sz="3600" dirty="0" smtClean="0"/>
              <a:t> </a:t>
            </a:r>
            <a:r>
              <a:rPr lang="en-ZA" sz="3600" dirty="0" err="1"/>
              <a:t>v</a:t>
            </a:r>
            <a:r>
              <a:rPr lang="en-ZA" sz="3600" dirty="0" err="1" smtClean="0"/>
              <a:t>isier</a:t>
            </a:r>
            <a:r>
              <a:rPr lang="en-ZA" sz="3600" dirty="0" smtClean="0"/>
              <a:t> </a:t>
            </a:r>
            <a:r>
              <a:rPr lang="en-ZA" sz="3600" dirty="0" err="1" smtClean="0"/>
              <a:t>en</a:t>
            </a:r>
            <a:r>
              <a:rPr lang="en-ZA" sz="3600" dirty="0" smtClean="0"/>
              <a:t> </a:t>
            </a:r>
            <a:r>
              <a:rPr lang="en-ZA" sz="3600" dirty="0" err="1" smtClean="0"/>
              <a:t>druk</a:t>
            </a:r>
            <a:r>
              <a:rPr lang="en-ZA" sz="3600" dirty="0" smtClean="0"/>
              <a:t> die knop wat die </a:t>
            </a:r>
            <a:r>
              <a:rPr lang="en-ZA" sz="3600" dirty="0" err="1" smtClean="0"/>
              <a:t>misiel</a:t>
            </a:r>
            <a:r>
              <a:rPr lang="en-ZA" sz="3600" dirty="0" smtClean="0"/>
              <a:t> </a:t>
            </a:r>
            <a:r>
              <a:rPr lang="en-ZA" sz="3600" dirty="0" err="1" smtClean="0"/>
              <a:t>afvuur</a:t>
            </a:r>
            <a:r>
              <a:rPr lang="en-ZA" sz="3600" dirty="0" smtClean="0"/>
              <a:t>. </a:t>
            </a:r>
            <a:r>
              <a:rPr lang="en-ZA" sz="3600" dirty="0" err="1" smtClean="0"/>
              <a:t>Sy</a:t>
            </a:r>
            <a:r>
              <a:rPr lang="en-ZA" sz="3600" dirty="0" smtClean="0"/>
              <a:t> </a:t>
            </a:r>
            <a:r>
              <a:rPr lang="en-ZA" sz="3600" dirty="0" err="1" smtClean="0"/>
              <a:t>swenk</a:t>
            </a:r>
            <a:r>
              <a:rPr lang="en-ZA" sz="3600" dirty="0" smtClean="0"/>
              <a:t> </a:t>
            </a:r>
            <a:r>
              <a:rPr lang="en-ZA" sz="3600" dirty="0" err="1" smtClean="0"/>
              <a:t>na</a:t>
            </a:r>
            <a:r>
              <a:rPr lang="en-ZA" sz="3600" dirty="0" smtClean="0"/>
              <a:t> links toe die </a:t>
            </a:r>
            <a:r>
              <a:rPr lang="en-ZA" sz="3600" dirty="0" err="1" smtClean="0"/>
              <a:t>Mig</a:t>
            </a:r>
            <a:r>
              <a:rPr lang="en-ZA" sz="3600" dirty="0" smtClean="0"/>
              <a:t> in ‘n </a:t>
            </a:r>
            <a:r>
              <a:rPr lang="en-ZA" sz="3600" dirty="0" err="1" smtClean="0"/>
              <a:t>vuurbal</a:t>
            </a:r>
            <a:r>
              <a:rPr lang="en-ZA" sz="3600" dirty="0" smtClean="0"/>
              <a:t> </a:t>
            </a:r>
            <a:r>
              <a:rPr lang="en-ZA" sz="3600" dirty="0" err="1" smtClean="0"/>
              <a:t>disintigreer</a:t>
            </a:r>
            <a:r>
              <a:rPr lang="en-ZA" sz="3600" dirty="0" smtClean="0"/>
              <a:t>.</a:t>
            </a:r>
            <a:br>
              <a:rPr lang="en-ZA" sz="3600" dirty="0" smtClean="0"/>
            </a:br>
            <a:endParaRPr lang="en-ZA" sz="3600" dirty="0"/>
          </a:p>
        </p:txBody>
      </p:sp>
      <p:pic>
        <p:nvPicPr>
          <p:cNvPr id="4" name="Picture 3"/>
          <p:cNvPicPr>
            <a:picLocks noChangeAspect="1"/>
          </p:cNvPicPr>
          <p:nvPr/>
        </p:nvPicPr>
        <p:blipFill>
          <a:blip r:embed="rId2"/>
          <a:stretch>
            <a:fillRect/>
          </a:stretch>
        </p:blipFill>
        <p:spPr>
          <a:xfrm>
            <a:off x="2833352" y="2429266"/>
            <a:ext cx="6476742" cy="4061686"/>
          </a:xfrm>
          <a:prstGeom prst="rect">
            <a:avLst/>
          </a:prstGeom>
        </p:spPr>
      </p:pic>
    </p:spTree>
    <p:extLst>
      <p:ext uri="{BB962C8B-B14F-4D97-AF65-F5344CB8AC3E}">
        <p14:creationId xmlns:p14="http://schemas.microsoft.com/office/powerpoint/2010/main" val="1742419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a:t>
            </a:r>
            <a:r>
              <a:rPr lang="en-ZA" sz="3600" dirty="0" err="1" smtClean="0"/>
              <a:t>Nommer</a:t>
            </a:r>
            <a:r>
              <a:rPr lang="en-ZA" sz="3600" dirty="0" smtClean="0"/>
              <a:t> </a:t>
            </a:r>
            <a:r>
              <a:rPr lang="en-ZA" sz="3600" dirty="0" err="1" smtClean="0"/>
              <a:t>een</a:t>
            </a:r>
            <a:r>
              <a:rPr lang="en-ZA" sz="3600" dirty="0" smtClean="0"/>
              <a:t> </a:t>
            </a:r>
            <a:r>
              <a:rPr lang="en-ZA" sz="3600" dirty="0" err="1" smtClean="0"/>
              <a:t>af</a:t>
            </a:r>
            <a:r>
              <a:rPr lang="en-ZA" sz="3600" dirty="0" smtClean="0"/>
              <a:t>!” </a:t>
            </a:r>
            <a:r>
              <a:rPr lang="en-ZA" sz="3600" dirty="0" err="1" smtClean="0"/>
              <a:t>Dit</a:t>
            </a:r>
            <a:r>
              <a:rPr lang="en-ZA" sz="3600" dirty="0" smtClean="0"/>
              <a:t> is </a:t>
            </a:r>
            <a:r>
              <a:rPr lang="en-ZA" sz="3600" dirty="0" err="1" smtClean="0"/>
              <a:t>asof</a:t>
            </a:r>
            <a:r>
              <a:rPr lang="en-ZA" sz="3600" dirty="0" smtClean="0"/>
              <a:t> </a:t>
            </a:r>
            <a:r>
              <a:rPr lang="en-ZA" sz="3600" dirty="0" err="1" smtClean="0"/>
              <a:t>sy</a:t>
            </a:r>
            <a:r>
              <a:rPr lang="en-ZA" sz="3600" dirty="0" smtClean="0"/>
              <a:t> in ‘n </a:t>
            </a:r>
            <a:r>
              <a:rPr lang="en-ZA" sz="3600" dirty="0" err="1" smtClean="0"/>
              <a:t>rekenoutomaat</a:t>
            </a:r>
            <a:r>
              <a:rPr lang="en-ZA" sz="3600" dirty="0" smtClean="0"/>
              <a:t> </a:t>
            </a:r>
            <a:r>
              <a:rPr lang="en-ZA" sz="3600" dirty="0" err="1" smtClean="0"/>
              <a:t>verander</a:t>
            </a:r>
            <a:r>
              <a:rPr lang="en-ZA" sz="3600" dirty="0" smtClean="0"/>
              <a:t>.  </a:t>
            </a:r>
            <a:r>
              <a:rPr lang="en-ZA" sz="3600" dirty="0" err="1" smtClean="0"/>
              <a:t>Koud</a:t>
            </a:r>
            <a:r>
              <a:rPr lang="en-ZA" sz="3600" dirty="0" smtClean="0"/>
              <a:t> </a:t>
            </a:r>
            <a:r>
              <a:rPr lang="en-ZA" sz="3600" dirty="0" err="1" smtClean="0"/>
              <a:t>en</a:t>
            </a:r>
            <a:r>
              <a:rPr lang="en-ZA" sz="3600" dirty="0" smtClean="0"/>
              <a:t> </a:t>
            </a:r>
            <a:r>
              <a:rPr lang="en-ZA" sz="3600" dirty="0" err="1" smtClean="0"/>
              <a:t>berekenend</a:t>
            </a:r>
            <a:r>
              <a:rPr lang="en-ZA" sz="3600" dirty="0" smtClean="0"/>
              <a:t>. </a:t>
            </a:r>
            <a:r>
              <a:rPr lang="en-ZA" sz="3600" dirty="0" err="1" smtClean="0"/>
              <a:t>Sy</a:t>
            </a:r>
            <a:r>
              <a:rPr lang="en-ZA" sz="3600" dirty="0" smtClean="0"/>
              <a:t> </a:t>
            </a:r>
            <a:r>
              <a:rPr lang="en-ZA" sz="3600" dirty="0" err="1" smtClean="0"/>
              <a:t>duik</a:t>
            </a:r>
            <a:r>
              <a:rPr lang="en-ZA" sz="3600" dirty="0" smtClean="0"/>
              <a:t> met </a:t>
            </a:r>
            <a:r>
              <a:rPr lang="en-ZA" sz="3600" dirty="0" err="1" smtClean="0"/>
              <a:t>mening</a:t>
            </a:r>
            <a:r>
              <a:rPr lang="en-ZA" sz="3600" dirty="0" smtClean="0"/>
              <a:t> </a:t>
            </a:r>
            <a:r>
              <a:rPr lang="en-ZA" sz="3600" dirty="0" err="1" smtClean="0"/>
              <a:t>sydelings</a:t>
            </a:r>
            <a:r>
              <a:rPr lang="en-ZA" sz="3600" dirty="0" smtClean="0"/>
              <a:t> </a:t>
            </a:r>
            <a:r>
              <a:rPr lang="en-ZA" sz="3600" dirty="0" err="1" smtClean="0"/>
              <a:t>na</a:t>
            </a:r>
            <a:r>
              <a:rPr lang="en-ZA" sz="3600" dirty="0" smtClean="0"/>
              <a:t> ‘n </a:t>
            </a:r>
            <a:r>
              <a:rPr lang="en-ZA" sz="3600" dirty="0" err="1" smtClean="0"/>
              <a:t>Mig</a:t>
            </a:r>
            <a:r>
              <a:rPr lang="en-ZA" sz="3600" dirty="0" smtClean="0"/>
              <a:t> wat </a:t>
            </a:r>
            <a:r>
              <a:rPr lang="en-ZA" sz="3600" dirty="0" err="1" smtClean="0"/>
              <a:t>gereed</a:t>
            </a:r>
            <a:r>
              <a:rPr lang="en-ZA" sz="3600" dirty="0" smtClean="0"/>
              <a:t> </a:t>
            </a:r>
            <a:r>
              <a:rPr lang="en-ZA" sz="3600" dirty="0" err="1" smtClean="0"/>
              <a:t>maak</a:t>
            </a:r>
            <a:r>
              <a:rPr lang="en-ZA" sz="3600" dirty="0" smtClean="0"/>
              <a:t> om op </a:t>
            </a:r>
            <a:r>
              <a:rPr lang="en-ZA" sz="3600" dirty="0" err="1" smtClean="0"/>
              <a:t>kaptein</a:t>
            </a:r>
            <a:r>
              <a:rPr lang="en-ZA" sz="3600" dirty="0" smtClean="0"/>
              <a:t> Swart </a:t>
            </a:r>
            <a:r>
              <a:rPr lang="en-ZA" sz="3600" dirty="0" err="1" smtClean="0"/>
              <a:t>te</a:t>
            </a:r>
            <a:r>
              <a:rPr lang="en-ZA" sz="3600" dirty="0" smtClean="0"/>
              <a:t> </a:t>
            </a:r>
            <a:r>
              <a:rPr lang="en-ZA" sz="3600" dirty="0" err="1" smtClean="0"/>
              <a:t>vuur</a:t>
            </a:r>
            <a:r>
              <a:rPr lang="en-ZA" sz="3600" dirty="0" smtClean="0"/>
              <a:t>.</a:t>
            </a:r>
            <a:endParaRPr lang="en-ZA" sz="3600" dirty="0"/>
          </a:p>
        </p:txBody>
      </p:sp>
      <p:sp>
        <p:nvSpPr>
          <p:cNvPr id="3" name="Rectangle 2"/>
          <p:cNvSpPr/>
          <p:nvPr/>
        </p:nvSpPr>
        <p:spPr>
          <a:xfrm>
            <a:off x="837127" y="2550017"/>
            <a:ext cx="2601532" cy="86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err="1" smtClean="0"/>
              <a:t>Klimaks</a:t>
            </a:r>
            <a:endParaRPr lang="en-ZA"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91" y="2067059"/>
            <a:ext cx="7761668" cy="4365938"/>
          </a:xfrm>
          <a:prstGeom prst="rect">
            <a:avLst/>
          </a:prstGeom>
        </p:spPr>
      </p:pic>
    </p:spTree>
    <p:extLst>
      <p:ext uri="{BB962C8B-B14F-4D97-AF65-F5344CB8AC3E}">
        <p14:creationId xmlns:p14="http://schemas.microsoft.com/office/powerpoint/2010/main" val="3799169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Sydney </a:t>
            </a:r>
            <a:r>
              <a:rPr lang="en-ZA" sz="3600" dirty="0" err="1" smtClean="0"/>
              <a:t>val</a:t>
            </a:r>
            <a:r>
              <a:rPr lang="en-ZA" sz="3600" dirty="0" smtClean="0"/>
              <a:t> </a:t>
            </a:r>
            <a:r>
              <a:rPr lang="en-ZA" sz="3600" dirty="0" err="1" smtClean="0"/>
              <a:t>aan</a:t>
            </a:r>
            <a:r>
              <a:rPr lang="en-ZA" sz="3600" dirty="0" smtClean="0"/>
              <a:t> </a:t>
            </a:r>
            <a:r>
              <a:rPr lang="en-ZA" sz="3600" dirty="0" err="1" smtClean="0"/>
              <a:t>haar</a:t>
            </a:r>
            <a:r>
              <a:rPr lang="en-ZA" sz="3600" dirty="0" smtClean="0"/>
              <a:t> </a:t>
            </a:r>
            <a:r>
              <a:rPr lang="en-ZA" sz="3600" dirty="0" err="1" smtClean="0"/>
              <a:t>regterkant</a:t>
            </a:r>
            <a:r>
              <a:rPr lang="en-ZA" sz="3600" dirty="0" smtClean="0"/>
              <a:t> in </a:t>
            </a:r>
            <a:r>
              <a:rPr lang="en-ZA" sz="3600" dirty="0" err="1" smtClean="0"/>
              <a:t>formasie</a:t>
            </a:r>
            <a:r>
              <a:rPr lang="en-ZA" sz="3600" dirty="0" smtClean="0"/>
              <a:t> in </a:t>
            </a:r>
            <a:r>
              <a:rPr lang="en-ZA" sz="3600" dirty="0" err="1" smtClean="0"/>
              <a:t>en</a:t>
            </a:r>
            <a:r>
              <a:rPr lang="en-ZA" sz="3600" dirty="0" smtClean="0"/>
              <a:t> </a:t>
            </a:r>
            <a:r>
              <a:rPr lang="en-ZA" sz="3600" dirty="0" err="1" smtClean="0"/>
              <a:t>steek</a:t>
            </a:r>
            <a:r>
              <a:rPr lang="en-ZA" sz="3600" dirty="0" smtClean="0"/>
              <a:t> </a:t>
            </a:r>
            <a:r>
              <a:rPr lang="en-ZA" sz="3600" dirty="0" err="1" smtClean="0"/>
              <a:t>sy</a:t>
            </a:r>
            <a:r>
              <a:rPr lang="en-ZA" sz="3600" dirty="0" smtClean="0"/>
              <a:t> </a:t>
            </a:r>
            <a:r>
              <a:rPr lang="en-ZA" sz="3600" dirty="0" err="1" smtClean="0"/>
              <a:t>duim</a:t>
            </a:r>
            <a:r>
              <a:rPr lang="en-ZA" sz="3600" dirty="0" smtClean="0"/>
              <a:t> </a:t>
            </a:r>
            <a:r>
              <a:rPr lang="en-ZA" sz="3600" dirty="0" err="1" smtClean="0"/>
              <a:t>goedkeurend</a:t>
            </a:r>
            <a:r>
              <a:rPr lang="en-ZA" sz="3600" dirty="0" smtClean="0"/>
              <a:t> </a:t>
            </a:r>
            <a:r>
              <a:rPr lang="en-ZA" sz="3600" dirty="0" err="1" smtClean="0"/>
              <a:t>vir</a:t>
            </a:r>
            <a:r>
              <a:rPr lang="en-ZA" sz="3600" dirty="0" smtClean="0"/>
              <a:t> </a:t>
            </a:r>
            <a:r>
              <a:rPr lang="en-ZA" sz="3600" dirty="0" err="1" smtClean="0"/>
              <a:t>haar</a:t>
            </a:r>
            <a:r>
              <a:rPr lang="en-ZA" sz="3600" dirty="0" smtClean="0"/>
              <a:t> in die lug.</a:t>
            </a:r>
            <a:endParaRPr lang="en-ZA"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73" y="2575934"/>
            <a:ext cx="5576551" cy="3717700"/>
          </a:xfrm>
          <a:prstGeom prst="rect">
            <a:avLst/>
          </a:prstGeom>
        </p:spPr>
      </p:pic>
    </p:spTree>
    <p:extLst>
      <p:ext uri="{BB962C8B-B14F-4D97-AF65-F5344CB8AC3E}">
        <p14:creationId xmlns:p14="http://schemas.microsoft.com/office/powerpoint/2010/main" val="2190884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a:t>
            </a:r>
            <a:r>
              <a:rPr lang="en-ZA" sz="3600" dirty="0" err="1" smtClean="0"/>
              <a:t>Reël</a:t>
            </a:r>
            <a:r>
              <a:rPr lang="en-ZA" sz="3600" dirty="0" smtClean="0"/>
              <a:t> ‘n </a:t>
            </a:r>
            <a:r>
              <a:rPr lang="en-ZA" sz="3600" dirty="0" err="1" smtClean="0"/>
              <a:t>modderbad</a:t>
            </a:r>
            <a:r>
              <a:rPr lang="en-ZA" sz="3600" dirty="0" smtClean="0"/>
              <a:t> </a:t>
            </a:r>
            <a:r>
              <a:rPr lang="en-ZA" sz="3600" dirty="0" err="1" smtClean="0"/>
              <a:t>vir</a:t>
            </a:r>
            <a:r>
              <a:rPr lang="en-ZA" sz="3600" dirty="0" smtClean="0"/>
              <a:t> die rookie wat </a:t>
            </a:r>
            <a:r>
              <a:rPr lang="en-ZA" sz="3600" dirty="0" err="1" smtClean="0"/>
              <a:t>haar</a:t>
            </a:r>
            <a:r>
              <a:rPr lang="en-ZA" sz="3600" dirty="0" smtClean="0"/>
              <a:t> </a:t>
            </a:r>
            <a:r>
              <a:rPr lang="en-ZA" sz="3600" dirty="0" err="1" smtClean="0"/>
              <a:t>uiters</a:t>
            </a:r>
            <a:r>
              <a:rPr lang="en-ZA" sz="3600" dirty="0" smtClean="0"/>
              <a:t> </a:t>
            </a:r>
            <a:r>
              <a:rPr lang="en-ZA" sz="3600" dirty="0" err="1" smtClean="0"/>
              <a:t>goed</a:t>
            </a:r>
            <a:r>
              <a:rPr lang="en-ZA" sz="3600" dirty="0" smtClean="0"/>
              <a:t> van </a:t>
            </a:r>
            <a:r>
              <a:rPr lang="en-ZA" sz="3600" dirty="0" err="1" smtClean="0"/>
              <a:t>haar</a:t>
            </a:r>
            <a:r>
              <a:rPr lang="en-ZA" sz="3600" dirty="0" smtClean="0"/>
              <a:t> </a:t>
            </a:r>
            <a:r>
              <a:rPr lang="en-ZA" sz="3600" dirty="0" err="1" smtClean="0"/>
              <a:t>taak</a:t>
            </a:r>
            <a:r>
              <a:rPr lang="en-ZA" sz="3600" dirty="0" smtClean="0"/>
              <a:t> </a:t>
            </a:r>
            <a:r>
              <a:rPr lang="en-ZA" sz="3600" dirty="0" err="1" smtClean="0"/>
              <a:t>gekwyt</a:t>
            </a:r>
            <a:r>
              <a:rPr lang="en-ZA" sz="3600" dirty="0" smtClean="0"/>
              <a:t> het! </a:t>
            </a:r>
            <a:r>
              <a:rPr lang="en-ZA" sz="3600" dirty="0" err="1" smtClean="0"/>
              <a:t>Ek</a:t>
            </a:r>
            <a:r>
              <a:rPr lang="en-ZA" sz="3600" dirty="0" smtClean="0"/>
              <a:t> was </a:t>
            </a:r>
            <a:r>
              <a:rPr lang="en-ZA" sz="3600" dirty="0" err="1" smtClean="0"/>
              <a:t>verniet</a:t>
            </a:r>
            <a:r>
              <a:rPr lang="en-ZA" sz="3600" dirty="0" smtClean="0"/>
              <a:t> so </a:t>
            </a:r>
            <a:r>
              <a:rPr lang="en-ZA" sz="3600" dirty="0" err="1" smtClean="0"/>
              <a:t>bekommerd</a:t>
            </a:r>
            <a:r>
              <a:rPr lang="en-ZA" sz="3600" dirty="0" smtClean="0"/>
              <a:t> </a:t>
            </a:r>
            <a:r>
              <a:rPr lang="en-ZA" sz="3600" dirty="0" err="1" smtClean="0"/>
              <a:t>oor</a:t>
            </a:r>
            <a:r>
              <a:rPr lang="en-ZA" sz="3600" dirty="0" smtClean="0"/>
              <a:t> </a:t>
            </a:r>
            <a:r>
              <a:rPr lang="en-ZA" sz="3600" dirty="0" err="1" smtClean="0"/>
              <a:t>haar</a:t>
            </a:r>
            <a:r>
              <a:rPr lang="en-ZA" sz="3600" dirty="0" smtClean="0"/>
              <a:t>.”</a:t>
            </a:r>
            <a:endParaRPr lang="en-ZA"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2316" y="1961145"/>
            <a:ext cx="2747717" cy="4121576"/>
          </a:xfrm>
          <a:prstGeom prst="rect">
            <a:avLst/>
          </a:prstGeom>
        </p:spPr>
      </p:pic>
    </p:spTree>
    <p:extLst>
      <p:ext uri="{BB962C8B-B14F-4D97-AF65-F5344CB8AC3E}">
        <p14:creationId xmlns:p14="http://schemas.microsoft.com/office/powerpoint/2010/main" val="2179149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84657"/>
          </a:xfrm>
        </p:spPr>
        <p:txBody>
          <a:bodyPr>
            <a:noAutofit/>
          </a:bodyPr>
          <a:lstStyle/>
          <a:p>
            <a:r>
              <a:rPr lang="en-ZA" sz="3200" dirty="0" smtClean="0"/>
              <a:t>Vivian </a:t>
            </a:r>
            <a:r>
              <a:rPr lang="en-ZA" sz="3200" dirty="0" err="1" smtClean="0"/>
              <a:t>kyk</a:t>
            </a:r>
            <a:r>
              <a:rPr lang="en-ZA" sz="3200" dirty="0" smtClean="0"/>
              <a:t> </a:t>
            </a:r>
            <a:r>
              <a:rPr lang="en-ZA" sz="3200" dirty="0" err="1" smtClean="0"/>
              <a:t>na</a:t>
            </a:r>
            <a:r>
              <a:rPr lang="en-ZA" sz="3200" dirty="0" smtClean="0"/>
              <a:t> </a:t>
            </a:r>
            <a:r>
              <a:rPr lang="en-ZA" sz="3200" dirty="0" err="1" smtClean="0"/>
              <a:t>haar</a:t>
            </a:r>
            <a:r>
              <a:rPr lang="en-ZA" sz="3200" dirty="0" smtClean="0"/>
              <a:t> </a:t>
            </a:r>
            <a:r>
              <a:rPr lang="en-ZA" sz="3200" dirty="0" err="1" smtClean="0"/>
              <a:t>leier</a:t>
            </a:r>
            <a:r>
              <a:rPr lang="en-ZA" sz="3200" dirty="0" smtClean="0"/>
              <a:t> </a:t>
            </a:r>
            <a:r>
              <a:rPr lang="en-ZA" sz="3200" dirty="0" err="1" smtClean="0"/>
              <a:t>en</a:t>
            </a:r>
            <a:r>
              <a:rPr lang="en-ZA" sz="3200" dirty="0" smtClean="0"/>
              <a:t> </a:t>
            </a:r>
            <a:r>
              <a:rPr lang="en-ZA" sz="3200" dirty="0" err="1" smtClean="0"/>
              <a:t>sien</a:t>
            </a:r>
            <a:r>
              <a:rPr lang="en-ZA" sz="3200" dirty="0" smtClean="0"/>
              <a:t> hoe </a:t>
            </a:r>
            <a:r>
              <a:rPr lang="en-ZA" sz="3200" dirty="0" err="1" smtClean="0"/>
              <a:t>hy</a:t>
            </a:r>
            <a:r>
              <a:rPr lang="en-ZA" sz="3200" dirty="0" smtClean="0"/>
              <a:t> met </a:t>
            </a:r>
            <a:r>
              <a:rPr lang="en-ZA" sz="3200" dirty="0" err="1" smtClean="0"/>
              <a:t>nuwe</a:t>
            </a:r>
            <a:r>
              <a:rPr lang="en-ZA" sz="3200" dirty="0" smtClean="0"/>
              <a:t> </a:t>
            </a:r>
            <a:r>
              <a:rPr lang="en-ZA" sz="3200" dirty="0" err="1" smtClean="0"/>
              <a:t>oë</a:t>
            </a:r>
            <a:r>
              <a:rPr lang="en-ZA" sz="3200" dirty="0" smtClean="0"/>
              <a:t> </a:t>
            </a:r>
            <a:r>
              <a:rPr lang="en-ZA" sz="3200" dirty="0" err="1" smtClean="0"/>
              <a:t>na</a:t>
            </a:r>
            <a:r>
              <a:rPr lang="en-ZA" sz="3200" dirty="0" smtClean="0"/>
              <a:t> </a:t>
            </a:r>
            <a:r>
              <a:rPr lang="en-ZA" sz="3200" dirty="0" err="1" smtClean="0"/>
              <a:t>haar</a:t>
            </a:r>
            <a:r>
              <a:rPr lang="en-ZA" sz="3200" dirty="0" smtClean="0"/>
              <a:t> </a:t>
            </a:r>
            <a:r>
              <a:rPr lang="en-ZA" sz="3200" dirty="0" err="1" smtClean="0"/>
              <a:t>kyk</a:t>
            </a:r>
            <a:r>
              <a:rPr lang="en-ZA" sz="3200" dirty="0" smtClean="0"/>
              <a:t>. Dan </a:t>
            </a:r>
            <a:r>
              <a:rPr lang="en-ZA" sz="3200" dirty="0" err="1" smtClean="0"/>
              <a:t>salueer</a:t>
            </a:r>
            <a:r>
              <a:rPr lang="en-ZA" sz="3200" dirty="0" smtClean="0"/>
              <a:t> </a:t>
            </a:r>
            <a:r>
              <a:rPr lang="en-ZA" sz="3200" dirty="0" err="1" smtClean="0"/>
              <a:t>hy</a:t>
            </a:r>
            <a:r>
              <a:rPr lang="en-ZA" sz="3200" dirty="0" smtClean="0"/>
              <a:t> </a:t>
            </a:r>
            <a:r>
              <a:rPr lang="en-ZA" sz="3200" dirty="0" err="1" smtClean="0"/>
              <a:t>haar</a:t>
            </a:r>
            <a:r>
              <a:rPr lang="en-ZA" sz="3200" dirty="0" smtClean="0"/>
              <a:t> met </a:t>
            </a:r>
            <a:r>
              <a:rPr lang="en-ZA" sz="3200" dirty="0" err="1" smtClean="0"/>
              <a:t>diie</a:t>
            </a:r>
            <a:r>
              <a:rPr lang="en-ZA" sz="3200" dirty="0" smtClean="0"/>
              <a:t> </a:t>
            </a:r>
            <a:r>
              <a:rPr lang="en-ZA" sz="3200" dirty="0" err="1" smtClean="0"/>
              <a:t>regterhand</a:t>
            </a:r>
            <a:r>
              <a:rPr lang="en-ZA" sz="3200" dirty="0" smtClean="0"/>
              <a:t> teen </a:t>
            </a:r>
            <a:r>
              <a:rPr lang="en-ZA" sz="3200" dirty="0" err="1" smtClean="0"/>
              <a:t>sy</a:t>
            </a:r>
            <a:r>
              <a:rPr lang="en-ZA" sz="3200" dirty="0" smtClean="0"/>
              <a:t> helm </a:t>
            </a:r>
            <a:r>
              <a:rPr lang="en-ZA" sz="3200" dirty="0" err="1" smtClean="0"/>
              <a:t>en</a:t>
            </a:r>
            <a:r>
              <a:rPr lang="en-ZA" sz="3200" dirty="0" smtClean="0"/>
              <a:t> </a:t>
            </a:r>
            <a:r>
              <a:rPr lang="en-ZA" sz="3200" dirty="0" err="1" smtClean="0"/>
              <a:t>laat</a:t>
            </a:r>
            <a:r>
              <a:rPr lang="en-ZA" sz="3200" dirty="0" smtClean="0"/>
              <a:t> </a:t>
            </a:r>
            <a:r>
              <a:rPr lang="en-ZA" sz="3200" dirty="0" err="1" smtClean="0"/>
              <a:t>terseldertyd</a:t>
            </a:r>
            <a:r>
              <a:rPr lang="en-ZA" sz="3200" dirty="0" smtClean="0"/>
              <a:t> die </a:t>
            </a:r>
            <a:r>
              <a:rPr lang="en-ZA" sz="3200" dirty="0" err="1" smtClean="0"/>
              <a:t>linkervlerk</a:t>
            </a:r>
            <a:r>
              <a:rPr lang="en-ZA" sz="3200" dirty="0" smtClean="0"/>
              <a:t> van </a:t>
            </a:r>
            <a:r>
              <a:rPr lang="en-ZA" sz="3200" dirty="0" err="1" smtClean="0"/>
              <a:t>sy</a:t>
            </a:r>
            <a:r>
              <a:rPr lang="en-ZA" sz="3200" dirty="0" smtClean="0"/>
              <a:t> </a:t>
            </a:r>
            <a:r>
              <a:rPr lang="en-ZA" sz="3200" dirty="0" err="1" smtClean="0"/>
              <a:t>vliegtuig</a:t>
            </a:r>
            <a:r>
              <a:rPr lang="en-ZA" sz="3200" dirty="0" smtClean="0"/>
              <a:t> </a:t>
            </a:r>
            <a:r>
              <a:rPr lang="en-ZA" sz="3200" dirty="0" err="1" smtClean="0"/>
              <a:t>sak</a:t>
            </a:r>
            <a:r>
              <a:rPr lang="en-ZA" sz="3200" dirty="0" smtClean="0"/>
              <a:t>, net om </a:t>
            </a:r>
            <a:r>
              <a:rPr lang="en-ZA" sz="3200" dirty="0" err="1" smtClean="0"/>
              <a:t>dit</a:t>
            </a:r>
            <a:r>
              <a:rPr lang="en-ZA" sz="3200" dirty="0" smtClean="0"/>
              <a:t> </a:t>
            </a:r>
            <a:r>
              <a:rPr lang="en-ZA" sz="3200" dirty="0" err="1" smtClean="0"/>
              <a:t>weer</a:t>
            </a:r>
            <a:r>
              <a:rPr lang="en-ZA" sz="3200" dirty="0" smtClean="0"/>
              <a:t> </a:t>
            </a:r>
            <a:r>
              <a:rPr lang="en-ZA" sz="3200" dirty="0" err="1" smtClean="0"/>
              <a:t>horisontaal</a:t>
            </a:r>
            <a:r>
              <a:rPr lang="en-ZA" sz="3200" dirty="0" smtClean="0"/>
              <a:t> </a:t>
            </a:r>
            <a:r>
              <a:rPr lang="en-ZA" sz="3200" dirty="0" err="1" smtClean="0"/>
              <a:t>te</a:t>
            </a:r>
            <a:r>
              <a:rPr lang="en-ZA" sz="3200" dirty="0" smtClean="0"/>
              <a:t> </a:t>
            </a:r>
            <a:r>
              <a:rPr lang="en-ZA" sz="3200" dirty="0" err="1" smtClean="0"/>
              <a:t>lig</a:t>
            </a:r>
            <a:r>
              <a:rPr lang="en-ZA" sz="3200" dirty="0" smtClean="0"/>
              <a:t>.</a:t>
            </a:r>
            <a:br>
              <a:rPr lang="en-ZA" sz="3200" dirty="0" smtClean="0"/>
            </a:br>
            <a:r>
              <a:rPr lang="en-ZA" sz="3200" dirty="0" smtClean="0"/>
              <a:t>“Die </a:t>
            </a:r>
            <a:r>
              <a:rPr lang="en-ZA" sz="3200" dirty="0" err="1" smtClean="0"/>
              <a:t>hoogste</a:t>
            </a:r>
            <a:r>
              <a:rPr lang="en-ZA" sz="3200" dirty="0" smtClean="0"/>
              <a:t> </a:t>
            </a:r>
            <a:r>
              <a:rPr lang="en-ZA" sz="3200" dirty="0" err="1" smtClean="0"/>
              <a:t>eer</a:t>
            </a:r>
            <a:r>
              <a:rPr lang="en-ZA" sz="3200" dirty="0" smtClean="0"/>
              <a:t>, ‘</a:t>
            </a:r>
            <a:r>
              <a:rPr lang="en-ZA" sz="3200" smtClean="0"/>
              <a:t>n </a:t>
            </a:r>
            <a:r>
              <a:rPr lang="en-ZA" sz="3200" smtClean="0"/>
              <a:t>vlerksaluut </a:t>
            </a:r>
            <a:r>
              <a:rPr lang="en-ZA" sz="3200" dirty="0" err="1" smtClean="0"/>
              <a:t>deur</a:t>
            </a:r>
            <a:r>
              <a:rPr lang="en-ZA" sz="3200" dirty="0" smtClean="0"/>
              <a:t> ‘n </a:t>
            </a:r>
            <a:r>
              <a:rPr lang="en-ZA" sz="3200" dirty="0" err="1" smtClean="0"/>
              <a:t>vegvliegtuig</a:t>
            </a:r>
            <a:r>
              <a:rPr lang="en-ZA" sz="3200" dirty="0" smtClean="0"/>
              <a:t>!” </a:t>
            </a:r>
            <a:r>
              <a:rPr lang="en-ZA" sz="3200" dirty="0" err="1" smtClean="0"/>
              <a:t>juig</a:t>
            </a:r>
            <a:r>
              <a:rPr lang="en-ZA" sz="3200" dirty="0" smtClean="0"/>
              <a:t> </a:t>
            </a:r>
            <a:r>
              <a:rPr lang="en-ZA" sz="3200" dirty="0" err="1" smtClean="0"/>
              <a:t>dit</a:t>
            </a:r>
            <a:r>
              <a:rPr lang="en-ZA" sz="3200" dirty="0" smtClean="0"/>
              <a:t> in </a:t>
            </a:r>
            <a:r>
              <a:rPr lang="en-ZA" sz="3200" dirty="0" err="1" smtClean="0"/>
              <a:t>haar</a:t>
            </a:r>
            <a:r>
              <a:rPr lang="en-ZA" sz="3200" dirty="0" smtClean="0"/>
              <a:t>.</a:t>
            </a:r>
            <a:endParaRPr lang="en-ZA" sz="3200" dirty="0"/>
          </a:p>
        </p:txBody>
      </p:sp>
      <p:pic>
        <p:nvPicPr>
          <p:cNvPr id="4" name="Content Placeholder 3"/>
          <p:cNvPicPr>
            <a:picLocks noGrp="1" noChangeAspect="1"/>
          </p:cNvPicPr>
          <p:nvPr>
            <p:ph idx="1"/>
          </p:nvPr>
        </p:nvPicPr>
        <p:blipFill>
          <a:blip r:embed="rId2"/>
          <a:stretch>
            <a:fillRect/>
          </a:stretch>
        </p:blipFill>
        <p:spPr>
          <a:xfrm>
            <a:off x="3519487" y="3547112"/>
            <a:ext cx="5153025" cy="2943225"/>
          </a:xfrm>
          <a:prstGeom prst="rect">
            <a:avLst/>
          </a:prstGeom>
        </p:spPr>
      </p:pic>
    </p:spTree>
    <p:extLst>
      <p:ext uri="{BB962C8B-B14F-4D97-AF65-F5344CB8AC3E}">
        <p14:creationId xmlns:p14="http://schemas.microsoft.com/office/powerpoint/2010/main" val="33962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err="1" smtClean="0"/>
              <a:t>Voor</a:t>
            </a:r>
            <a:r>
              <a:rPr lang="en-ZA" sz="3200" dirty="0" smtClean="0"/>
              <a:t> </a:t>
            </a:r>
            <a:r>
              <a:rPr lang="en-ZA" sz="3200" dirty="0" err="1" smtClean="0"/>
              <a:t>draf</a:t>
            </a:r>
            <a:r>
              <a:rPr lang="en-ZA" sz="3200" dirty="0" smtClean="0"/>
              <a:t> </a:t>
            </a:r>
            <a:r>
              <a:rPr lang="en-ZA" sz="3200" dirty="0" err="1" smtClean="0"/>
              <a:t>kaptein</a:t>
            </a:r>
            <a:r>
              <a:rPr lang="en-ZA" sz="3200" dirty="0" smtClean="0"/>
              <a:t> Leon Swart </a:t>
            </a:r>
            <a:r>
              <a:rPr lang="en-ZA" sz="3200" dirty="0" err="1" smtClean="0"/>
              <a:t>en</a:t>
            </a:r>
            <a:r>
              <a:rPr lang="en-ZA" sz="3200" dirty="0" smtClean="0"/>
              <a:t> die </a:t>
            </a:r>
            <a:r>
              <a:rPr lang="en-ZA" sz="3200" dirty="0" err="1" smtClean="0"/>
              <a:t>agterhoede</a:t>
            </a:r>
            <a:r>
              <a:rPr lang="en-ZA" sz="3200" dirty="0" smtClean="0"/>
              <a:t> word </a:t>
            </a:r>
            <a:r>
              <a:rPr lang="en-ZA" sz="3200" dirty="0" err="1" smtClean="0"/>
              <a:t>gedek</a:t>
            </a:r>
            <a:r>
              <a:rPr lang="en-ZA" sz="3200" dirty="0" smtClean="0"/>
              <a:t> </a:t>
            </a:r>
            <a:r>
              <a:rPr lang="en-ZA" sz="3200" dirty="0" err="1" smtClean="0"/>
              <a:t>deur</a:t>
            </a:r>
            <a:r>
              <a:rPr lang="en-ZA" sz="3200" dirty="0" smtClean="0"/>
              <a:t> </a:t>
            </a:r>
            <a:r>
              <a:rPr lang="en-ZA" sz="3200" dirty="0" err="1" smtClean="0"/>
              <a:t>Luitenant</a:t>
            </a:r>
            <a:r>
              <a:rPr lang="en-ZA" sz="3200" dirty="0" smtClean="0"/>
              <a:t> Vivian </a:t>
            </a:r>
            <a:r>
              <a:rPr lang="en-ZA" sz="3200" dirty="0" err="1" smtClean="0"/>
              <a:t>Maile</a:t>
            </a:r>
            <a:r>
              <a:rPr lang="en-ZA" sz="3200" dirty="0" smtClean="0"/>
              <a:t>.</a:t>
            </a:r>
            <a:endParaRPr lang="en-ZA" sz="3200" dirty="0"/>
          </a:p>
        </p:txBody>
      </p:sp>
      <p:sp>
        <p:nvSpPr>
          <p:cNvPr id="14" name="Rectangle 13"/>
          <p:cNvSpPr/>
          <p:nvPr/>
        </p:nvSpPr>
        <p:spPr>
          <a:xfrm>
            <a:off x="8018172" y="4953470"/>
            <a:ext cx="3335628" cy="123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dirty="0" err="1" smtClean="0"/>
              <a:t>Karakters</a:t>
            </a:r>
            <a:endParaRPr lang="en-ZA" sz="4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805" y="1269268"/>
            <a:ext cx="2309281" cy="3396002"/>
          </a:xfrm>
          <a:prstGeom prst="rect">
            <a:avLst/>
          </a:prstGeom>
        </p:spPr>
      </p:pic>
      <p:pic>
        <p:nvPicPr>
          <p:cNvPr id="4" name="Picture 3"/>
          <p:cNvPicPr>
            <a:picLocks noChangeAspect="1"/>
          </p:cNvPicPr>
          <p:nvPr/>
        </p:nvPicPr>
        <p:blipFill>
          <a:blip r:embed="rId3"/>
          <a:stretch>
            <a:fillRect/>
          </a:stretch>
        </p:blipFill>
        <p:spPr>
          <a:xfrm>
            <a:off x="1906073" y="1448102"/>
            <a:ext cx="2021982" cy="5825458"/>
          </a:xfrm>
          <a:prstGeom prst="rect">
            <a:avLst/>
          </a:prstGeom>
        </p:spPr>
      </p:pic>
    </p:spTree>
    <p:extLst>
      <p:ext uri="{BB962C8B-B14F-4D97-AF65-F5344CB8AC3E}">
        <p14:creationId xmlns:p14="http://schemas.microsoft.com/office/powerpoint/2010/main" val="262947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err="1" smtClean="0"/>
              <a:t>Een</a:t>
            </a:r>
            <a:r>
              <a:rPr lang="en-ZA" sz="3200" dirty="0" smtClean="0"/>
              <a:t> </a:t>
            </a:r>
            <a:r>
              <a:rPr lang="en-ZA" sz="3200" dirty="0" err="1" smtClean="0"/>
              <a:t>vir</a:t>
            </a:r>
            <a:r>
              <a:rPr lang="en-ZA" sz="3200" dirty="0" smtClean="0"/>
              <a:t> </a:t>
            </a:r>
            <a:r>
              <a:rPr lang="en-ZA" sz="3200" dirty="0" err="1" smtClean="0"/>
              <a:t>een</a:t>
            </a:r>
            <a:r>
              <a:rPr lang="en-ZA" sz="3200" dirty="0" smtClean="0"/>
              <a:t> </a:t>
            </a:r>
            <a:r>
              <a:rPr lang="en-ZA" sz="3200" dirty="0" err="1" smtClean="0"/>
              <a:t>val</a:t>
            </a:r>
            <a:r>
              <a:rPr lang="en-ZA" sz="3200" dirty="0" smtClean="0"/>
              <a:t> </a:t>
            </a:r>
            <a:r>
              <a:rPr lang="en-ZA" sz="3200" dirty="0" err="1" smtClean="0"/>
              <a:t>hule</a:t>
            </a:r>
            <a:r>
              <a:rPr lang="en-ZA" sz="3200" dirty="0" smtClean="0"/>
              <a:t> in gelid om die </a:t>
            </a:r>
            <a:r>
              <a:rPr lang="en-ZA" sz="3200" dirty="0" err="1" smtClean="0"/>
              <a:t>traplere</a:t>
            </a:r>
            <a:r>
              <a:rPr lang="en-ZA" sz="3200" dirty="0" smtClean="0"/>
              <a:t> van </a:t>
            </a:r>
            <a:r>
              <a:rPr lang="en-ZA" sz="3200" dirty="0" err="1" smtClean="0"/>
              <a:t>hulle</a:t>
            </a:r>
            <a:r>
              <a:rPr lang="en-ZA" sz="3200" dirty="0" smtClean="0"/>
              <a:t> </a:t>
            </a:r>
            <a:r>
              <a:rPr lang="en-ZA" sz="3200" dirty="0" err="1" smtClean="0"/>
              <a:t>vliegtuie</a:t>
            </a:r>
            <a:r>
              <a:rPr lang="en-ZA" sz="3200" dirty="0" smtClean="0"/>
              <a:t> </a:t>
            </a:r>
            <a:r>
              <a:rPr lang="en-ZA" sz="3200" dirty="0" err="1" smtClean="0"/>
              <a:t>te</a:t>
            </a:r>
            <a:r>
              <a:rPr lang="en-ZA" sz="3200" dirty="0" smtClean="0"/>
              <a:t> </a:t>
            </a:r>
            <a:r>
              <a:rPr lang="en-ZA" sz="3200" dirty="0" err="1" smtClean="0"/>
              <a:t>bestyg</a:t>
            </a:r>
            <a:r>
              <a:rPr lang="en-ZA" sz="3200" dirty="0" smtClean="0"/>
              <a:t>.</a:t>
            </a:r>
            <a:endParaRPr lang="en-ZA"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510" y="1690688"/>
            <a:ext cx="3046927" cy="4717822"/>
          </a:xfrm>
          <a:prstGeom prst="rect">
            <a:avLst/>
          </a:prstGeom>
        </p:spPr>
      </p:pic>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791" y="1745759"/>
            <a:ext cx="6545751" cy="4352925"/>
          </a:xfrm>
        </p:spPr>
      </p:pic>
    </p:spTree>
    <p:extLst>
      <p:ext uri="{BB962C8B-B14F-4D97-AF65-F5344CB8AC3E}">
        <p14:creationId xmlns:p14="http://schemas.microsoft.com/office/powerpoint/2010/main" val="248634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609824"/>
            <a:ext cx="10515600" cy="1325563"/>
          </a:xfrm>
        </p:spPr>
        <p:txBody>
          <a:bodyPr>
            <a:noAutofit/>
          </a:bodyPr>
          <a:lstStyle/>
          <a:p>
            <a:r>
              <a:rPr lang="en-ZA" sz="3200" dirty="0" smtClean="0"/>
              <a:t>“</a:t>
            </a:r>
            <a:r>
              <a:rPr lang="en-ZA" sz="3200" dirty="0" err="1" smtClean="0"/>
              <a:t>Waarom</a:t>
            </a:r>
            <a:r>
              <a:rPr lang="en-ZA" sz="3200" dirty="0" smtClean="0"/>
              <a:t> het </a:t>
            </a:r>
            <a:r>
              <a:rPr lang="en-ZA" sz="3200" dirty="0" err="1" smtClean="0"/>
              <a:t>hulle</a:t>
            </a:r>
            <a:r>
              <a:rPr lang="en-ZA" sz="3200" dirty="0" smtClean="0"/>
              <a:t> my </a:t>
            </a:r>
            <a:r>
              <a:rPr lang="en-ZA" sz="3200" dirty="0" err="1" smtClean="0"/>
              <a:t>doelbewus</a:t>
            </a:r>
            <a:r>
              <a:rPr lang="en-ZA" sz="3200" dirty="0" smtClean="0"/>
              <a:t> </a:t>
            </a:r>
            <a:r>
              <a:rPr lang="en-ZA" sz="3200" dirty="0" err="1" smtClean="0"/>
              <a:t>geïgnoreer</a:t>
            </a:r>
            <a:r>
              <a:rPr lang="en-ZA" sz="3200" dirty="0" smtClean="0"/>
              <a:t> toe in die </a:t>
            </a:r>
            <a:r>
              <a:rPr lang="en-ZA" sz="3200" dirty="0" err="1" smtClean="0"/>
              <a:t>aantrekkamer</a:t>
            </a:r>
            <a:r>
              <a:rPr lang="en-ZA" sz="3200" dirty="0" smtClean="0"/>
              <a:t>  toe </a:t>
            </a:r>
            <a:r>
              <a:rPr lang="en-ZA" sz="3200" dirty="0" err="1" smtClean="0"/>
              <a:t>hulle</a:t>
            </a:r>
            <a:r>
              <a:rPr lang="en-ZA" sz="3200" dirty="0" smtClean="0"/>
              <a:t> ‘n </a:t>
            </a:r>
            <a:r>
              <a:rPr lang="en-ZA" sz="3200" dirty="0" err="1" smtClean="0"/>
              <a:t>kring</a:t>
            </a:r>
            <a:r>
              <a:rPr lang="en-ZA" sz="3200" dirty="0" smtClean="0"/>
              <a:t> </a:t>
            </a:r>
            <a:r>
              <a:rPr lang="en-ZA" sz="3200" dirty="0" err="1" smtClean="0"/>
              <a:t>gevorm</a:t>
            </a:r>
            <a:r>
              <a:rPr lang="en-ZA" sz="3200" dirty="0" smtClean="0"/>
              <a:t> het </a:t>
            </a:r>
            <a:r>
              <a:rPr lang="en-ZA" sz="3200" dirty="0" err="1" smtClean="0"/>
              <a:t>en</a:t>
            </a:r>
            <a:r>
              <a:rPr lang="en-ZA" sz="3200" dirty="0" smtClean="0"/>
              <a:t> met </a:t>
            </a:r>
            <a:r>
              <a:rPr lang="en-ZA" sz="3200" dirty="0" err="1" smtClean="0"/>
              <a:t>uitgestrekte</a:t>
            </a:r>
            <a:r>
              <a:rPr lang="en-ZA" sz="3200" dirty="0" smtClean="0"/>
              <a:t> </a:t>
            </a:r>
            <a:r>
              <a:rPr lang="en-ZA" sz="3200" dirty="0" err="1" smtClean="0"/>
              <a:t>hande</a:t>
            </a:r>
            <a:r>
              <a:rPr lang="en-ZA" sz="3200" dirty="0" smtClean="0"/>
              <a:t> </a:t>
            </a:r>
            <a:r>
              <a:rPr lang="en-ZA" sz="3200" dirty="0" err="1" smtClean="0"/>
              <a:t>gesê</a:t>
            </a:r>
            <a:r>
              <a:rPr lang="en-ZA" sz="3200" dirty="0" smtClean="0"/>
              <a:t> het: ‘</a:t>
            </a:r>
            <a:r>
              <a:rPr lang="en-ZA" sz="3200" dirty="0" err="1" smtClean="0"/>
              <a:t>Skerp</a:t>
            </a:r>
            <a:r>
              <a:rPr lang="en-ZA" sz="3200" dirty="0" smtClean="0"/>
              <a:t> wees!’?” wonder </a:t>
            </a:r>
            <a:r>
              <a:rPr lang="en-ZA" sz="3200" dirty="0" err="1" smtClean="0"/>
              <a:t>sy</a:t>
            </a:r>
            <a:r>
              <a:rPr lang="en-ZA" sz="3200" dirty="0" smtClean="0"/>
              <a:t> </a:t>
            </a:r>
            <a:r>
              <a:rPr lang="en-ZA" sz="3200" u="sng" dirty="0" err="1" smtClean="0"/>
              <a:t>neergehaal</a:t>
            </a:r>
            <a:r>
              <a:rPr lang="en-ZA" sz="3200" dirty="0" smtClean="0"/>
              <a:t>, want </a:t>
            </a:r>
            <a:r>
              <a:rPr lang="en-ZA" sz="3200" dirty="0" err="1" smtClean="0"/>
              <a:t>dit</a:t>
            </a:r>
            <a:r>
              <a:rPr lang="en-ZA" sz="3200" dirty="0" smtClean="0"/>
              <a:t> is </a:t>
            </a:r>
            <a:r>
              <a:rPr lang="en-ZA" sz="3200" dirty="0" err="1" smtClean="0"/>
              <a:t>nou</a:t>
            </a:r>
            <a:r>
              <a:rPr lang="en-ZA" sz="3200" dirty="0" smtClean="0"/>
              <a:t> </a:t>
            </a:r>
            <a:r>
              <a:rPr lang="en-ZA" sz="3200" dirty="0" err="1" smtClean="0"/>
              <a:t>vir</a:t>
            </a:r>
            <a:r>
              <a:rPr lang="en-ZA" sz="3200" dirty="0" smtClean="0"/>
              <a:t> </a:t>
            </a:r>
            <a:r>
              <a:rPr lang="en-ZA" sz="3200" dirty="0" err="1" smtClean="0"/>
              <a:t>haar</a:t>
            </a:r>
            <a:r>
              <a:rPr lang="en-ZA" sz="3200" dirty="0" smtClean="0"/>
              <a:t> </a:t>
            </a:r>
            <a:r>
              <a:rPr lang="en-ZA" sz="3200" dirty="0" err="1" smtClean="0"/>
              <a:t>duidelik</a:t>
            </a:r>
            <a:r>
              <a:rPr lang="en-ZA" sz="3200" dirty="0" smtClean="0"/>
              <a:t> </a:t>
            </a:r>
            <a:r>
              <a:rPr lang="en-ZA" sz="3200" dirty="0" err="1" smtClean="0"/>
              <a:t>dat</a:t>
            </a:r>
            <a:r>
              <a:rPr lang="en-ZA" sz="3200" dirty="0" smtClean="0"/>
              <a:t> die mans </a:t>
            </a:r>
            <a:r>
              <a:rPr lang="en-ZA" sz="3200" dirty="0" err="1" smtClean="0"/>
              <a:t>haar</a:t>
            </a:r>
            <a:r>
              <a:rPr lang="en-ZA" sz="3200" dirty="0" smtClean="0"/>
              <a:t> </a:t>
            </a:r>
            <a:r>
              <a:rPr lang="en-ZA" sz="3200" dirty="0" err="1" smtClean="0"/>
              <a:t>nie</a:t>
            </a:r>
            <a:r>
              <a:rPr lang="en-ZA" sz="3200" dirty="0" smtClean="0"/>
              <a:t> as ‘n </a:t>
            </a:r>
            <a:r>
              <a:rPr lang="en-ZA" sz="3200" dirty="0" err="1" smtClean="0"/>
              <a:t>kameraad</a:t>
            </a:r>
            <a:r>
              <a:rPr lang="en-ZA" sz="3200" dirty="0" smtClean="0"/>
              <a:t> </a:t>
            </a:r>
            <a:r>
              <a:rPr lang="en-ZA" sz="3200" dirty="0" err="1" smtClean="0"/>
              <a:t>aanvaar</a:t>
            </a:r>
            <a:r>
              <a:rPr lang="en-ZA" sz="3200" dirty="0" smtClean="0"/>
              <a:t> het </a:t>
            </a:r>
            <a:r>
              <a:rPr lang="en-ZA" sz="3200" dirty="0" err="1" smtClean="0"/>
              <a:t>nie</a:t>
            </a:r>
            <a:r>
              <a:rPr lang="en-ZA" sz="3200" dirty="0" smtClean="0"/>
              <a:t>.</a:t>
            </a:r>
            <a:endParaRPr lang="en-ZA" sz="3200" dirty="0"/>
          </a:p>
        </p:txBody>
      </p:sp>
      <p:pic>
        <p:nvPicPr>
          <p:cNvPr id="4" name="Content Placeholder 3"/>
          <p:cNvPicPr>
            <a:picLocks noGrp="1" noChangeAspect="1"/>
          </p:cNvPicPr>
          <p:nvPr>
            <p:ph idx="1"/>
          </p:nvPr>
        </p:nvPicPr>
        <p:blipFill>
          <a:blip r:embed="rId2"/>
          <a:stretch>
            <a:fillRect/>
          </a:stretch>
        </p:blipFill>
        <p:spPr>
          <a:xfrm>
            <a:off x="5142693" y="2426919"/>
            <a:ext cx="5492842" cy="4431081"/>
          </a:xfrm>
          <a:prstGeom prst="rect">
            <a:avLst/>
          </a:prstGeom>
        </p:spPr>
      </p:pic>
      <p:sp>
        <p:nvSpPr>
          <p:cNvPr id="5" name="Rectangle 4"/>
          <p:cNvSpPr/>
          <p:nvPr/>
        </p:nvSpPr>
        <p:spPr>
          <a:xfrm>
            <a:off x="825321" y="2721689"/>
            <a:ext cx="3823953" cy="2318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err="1" smtClean="0"/>
              <a:t>Innerlike</a:t>
            </a:r>
            <a:r>
              <a:rPr lang="en-ZA" sz="3200" dirty="0" smtClean="0"/>
              <a:t> </a:t>
            </a:r>
            <a:r>
              <a:rPr lang="en-ZA" sz="3200" dirty="0" err="1" smtClean="0"/>
              <a:t>konflik</a:t>
            </a:r>
            <a:r>
              <a:rPr lang="en-ZA" sz="3200" dirty="0" smtClean="0"/>
              <a:t> van die </a:t>
            </a:r>
            <a:r>
              <a:rPr lang="en-ZA" sz="3200" dirty="0" err="1" smtClean="0"/>
              <a:t>hoofkarakter</a:t>
            </a:r>
            <a:r>
              <a:rPr lang="en-ZA" sz="3200" dirty="0" smtClean="0"/>
              <a:t> – </a:t>
            </a:r>
            <a:r>
              <a:rPr lang="en-ZA" sz="3200" dirty="0" err="1" smtClean="0"/>
              <a:t>voel</a:t>
            </a:r>
            <a:r>
              <a:rPr lang="en-ZA" sz="3200" dirty="0" smtClean="0"/>
              <a:t> </a:t>
            </a:r>
            <a:r>
              <a:rPr lang="en-ZA" sz="3200" dirty="0" err="1" smtClean="0"/>
              <a:t>uitgesluit</a:t>
            </a:r>
            <a:r>
              <a:rPr lang="en-ZA" sz="3200" dirty="0" smtClean="0"/>
              <a:t>, </a:t>
            </a:r>
            <a:r>
              <a:rPr lang="en-ZA" sz="3200" dirty="0" err="1" smtClean="0"/>
              <a:t>verwerp</a:t>
            </a:r>
            <a:endParaRPr lang="en-ZA" sz="3200" dirty="0"/>
          </a:p>
        </p:txBody>
      </p:sp>
    </p:spTree>
    <p:extLst>
      <p:ext uri="{BB962C8B-B14F-4D97-AF65-F5344CB8AC3E}">
        <p14:creationId xmlns:p14="http://schemas.microsoft.com/office/powerpoint/2010/main" val="4436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200" dirty="0" smtClean="0"/>
              <a:t>Vivian </a:t>
            </a:r>
            <a:r>
              <a:rPr lang="en-ZA" sz="3200" dirty="0" err="1" smtClean="0"/>
              <a:t>weer</a:t>
            </a:r>
            <a:r>
              <a:rPr lang="en-ZA" sz="3200" dirty="0" smtClean="0"/>
              <a:t> die </a:t>
            </a:r>
            <a:r>
              <a:rPr lang="en-ZA" sz="3200" dirty="0" err="1" smtClean="0"/>
              <a:t>gedagte</a:t>
            </a:r>
            <a:r>
              <a:rPr lang="en-ZA" sz="3200" dirty="0" smtClean="0"/>
              <a:t> </a:t>
            </a:r>
            <a:r>
              <a:rPr lang="en-ZA" sz="3200" dirty="0" err="1" smtClean="0"/>
              <a:t>weg</a:t>
            </a:r>
            <a:r>
              <a:rPr lang="en-ZA" sz="3200" dirty="0" smtClean="0"/>
              <a:t> </a:t>
            </a:r>
            <a:r>
              <a:rPr lang="en-ZA" sz="3200" dirty="0" err="1" smtClean="0"/>
              <a:t>en</a:t>
            </a:r>
            <a:r>
              <a:rPr lang="en-ZA" sz="3200" dirty="0" smtClean="0"/>
              <a:t> </a:t>
            </a:r>
            <a:r>
              <a:rPr lang="en-ZA" sz="3200" dirty="0" err="1" smtClean="0"/>
              <a:t>draf</a:t>
            </a:r>
            <a:r>
              <a:rPr lang="en-ZA" sz="3200" dirty="0" smtClean="0"/>
              <a:t> die </a:t>
            </a:r>
            <a:r>
              <a:rPr lang="en-ZA" sz="3200" dirty="0" err="1" smtClean="0"/>
              <a:t>laaste</a:t>
            </a:r>
            <a:r>
              <a:rPr lang="en-ZA" sz="3200" dirty="0" smtClean="0"/>
              <a:t> </a:t>
            </a:r>
            <a:r>
              <a:rPr lang="en-ZA" sz="3200" dirty="0" err="1" smtClean="0"/>
              <a:t>paar</a:t>
            </a:r>
            <a:r>
              <a:rPr lang="en-ZA" sz="3200" dirty="0" smtClean="0"/>
              <a:t> tree </a:t>
            </a:r>
            <a:r>
              <a:rPr lang="en-ZA" sz="3200" dirty="0" err="1" smtClean="0"/>
              <a:t>vinniger</a:t>
            </a:r>
            <a:r>
              <a:rPr lang="en-ZA" sz="3200" dirty="0" smtClean="0"/>
              <a:t>. </a:t>
            </a:r>
            <a:r>
              <a:rPr lang="en-ZA" sz="3200" dirty="0" err="1" smtClean="0"/>
              <a:t>Sy</a:t>
            </a:r>
            <a:r>
              <a:rPr lang="en-ZA" sz="3200" dirty="0" smtClean="0"/>
              <a:t> </a:t>
            </a:r>
            <a:r>
              <a:rPr lang="en-ZA" sz="3200" dirty="0" err="1" smtClean="0"/>
              <a:t>gryp</a:t>
            </a:r>
            <a:r>
              <a:rPr lang="en-ZA" sz="3200" dirty="0" smtClean="0"/>
              <a:t> die </a:t>
            </a:r>
            <a:r>
              <a:rPr lang="en-ZA" sz="3200" dirty="0" err="1" smtClean="0"/>
              <a:t>koue</a:t>
            </a:r>
            <a:r>
              <a:rPr lang="en-ZA" sz="3200" dirty="0" smtClean="0"/>
              <a:t> </a:t>
            </a:r>
            <a:r>
              <a:rPr lang="en-ZA" sz="3200" dirty="0" err="1" smtClean="0"/>
              <a:t>metaal</a:t>
            </a:r>
            <a:r>
              <a:rPr lang="en-ZA" sz="3200" dirty="0" smtClean="0"/>
              <a:t> met </a:t>
            </a:r>
            <a:r>
              <a:rPr lang="en-ZA" sz="3200" dirty="0" err="1" smtClean="0"/>
              <a:t>haar</a:t>
            </a:r>
            <a:r>
              <a:rPr lang="en-ZA" sz="3200" dirty="0" smtClean="0"/>
              <a:t> vas met </a:t>
            </a:r>
            <a:r>
              <a:rPr lang="en-ZA" sz="3200" dirty="0" err="1" smtClean="0"/>
              <a:t>haar</a:t>
            </a:r>
            <a:r>
              <a:rPr lang="en-ZA" sz="3200" dirty="0" smtClean="0"/>
              <a:t> </a:t>
            </a:r>
            <a:r>
              <a:rPr lang="en-ZA" sz="3200" dirty="0" err="1" smtClean="0"/>
              <a:t>hande</a:t>
            </a:r>
            <a:r>
              <a:rPr lang="en-ZA" sz="3200" dirty="0" smtClean="0"/>
              <a:t> </a:t>
            </a:r>
            <a:r>
              <a:rPr lang="en-ZA" sz="3200" dirty="0" err="1" smtClean="0"/>
              <a:t>en</a:t>
            </a:r>
            <a:r>
              <a:rPr lang="en-ZA" sz="3200" dirty="0" smtClean="0"/>
              <a:t> </a:t>
            </a:r>
            <a:r>
              <a:rPr lang="en-ZA" sz="3200" dirty="0" err="1" smtClean="0"/>
              <a:t>klim</a:t>
            </a:r>
            <a:r>
              <a:rPr lang="en-ZA" sz="3200" dirty="0" smtClean="0"/>
              <a:t> vining op. Op die </a:t>
            </a:r>
            <a:r>
              <a:rPr lang="en-ZA" sz="3200" dirty="0" err="1" smtClean="0"/>
              <a:t>laaste</a:t>
            </a:r>
            <a:r>
              <a:rPr lang="en-ZA" sz="3200" dirty="0" smtClean="0"/>
              <a:t> sport </a:t>
            </a:r>
            <a:r>
              <a:rPr lang="en-ZA" sz="3200" dirty="0" err="1" smtClean="0"/>
              <a:t>staan</a:t>
            </a:r>
            <a:r>
              <a:rPr lang="en-ZA" sz="3200" dirty="0" smtClean="0"/>
              <a:t> </a:t>
            </a:r>
            <a:r>
              <a:rPr lang="en-ZA" sz="3200" dirty="0" err="1" smtClean="0"/>
              <a:t>sy</a:t>
            </a:r>
            <a:r>
              <a:rPr lang="en-ZA" sz="3200" dirty="0" smtClean="0"/>
              <a:t> </a:t>
            </a:r>
            <a:r>
              <a:rPr lang="en-ZA" sz="3200" dirty="0" err="1" smtClean="0"/>
              <a:t>vir</a:t>
            </a:r>
            <a:r>
              <a:rPr lang="en-ZA" sz="3200" dirty="0" smtClean="0"/>
              <a:t> ‘n </a:t>
            </a:r>
            <a:r>
              <a:rPr lang="en-ZA" sz="3200" dirty="0" err="1" smtClean="0"/>
              <a:t>oomblik</a:t>
            </a:r>
            <a:r>
              <a:rPr lang="en-ZA" sz="3200" dirty="0" smtClean="0"/>
              <a:t> </a:t>
            </a:r>
            <a:r>
              <a:rPr lang="en-ZA" sz="3200" dirty="0" err="1" smtClean="0"/>
              <a:t>stil</a:t>
            </a:r>
            <a:r>
              <a:rPr lang="en-ZA" sz="3200" dirty="0" smtClean="0"/>
              <a:t>, </a:t>
            </a:r>
            <a:r>
              <a:rPr lang="en-ZA" sz="3200" dirty="0" err="1" smtClean="0"/>
              <a:t>haak</a:t>
            </a:r>
            <a:r>
              <a:rPr lang="en-ZA" sz="3200" dirty="0" smtClean="0"/>
              <a:t> </a:t>
            </a:r>
            <a:r>
              <a:rPr lang="en-ZA" sz="3200" dirty="0" err="1" smtClean="0"/>
              <a:t>haar</a:t>
            </a:r>
            <a:r>
              <a:rPr lang="en-ZA" sz="3200" dirty="0" smtClean="0"/>
              <a:t> </a:t>
            </a:r>
            <a:r>
              <a:rPr lang="en-ZA" sz="3200" dirty="0" err="1" smtClean="0"/>
              <a:t>vlieghelm</a:t>
            </a:r>
            <a:r>
              <a:rPr lang="en-ZA" sz="3200" dirty="0" smtClean="0"/>
              <a:t> </a:t>
            </a:r>
            <a:r>
              <a:rPr lang="en-ZA" sz="3200" dirty="0" err="1" smtClean="0"/>
              <a:t>los</a:t>
            </a:r>
            <a:r>
              <a:rPr lang="en-ZA" sz="3200" dirty="0" smtClean="0"/>
              <a:t> … </a:t>
            </a:r>
            <a:r>
              <a:rPr lang="en-ZA" sz="3200" dirty="0" err="1" smtClean="0"/>
              <a:t>druk</a:t>
            </a:r>
            <a:r>
              <a:rPr lang="en-ZA" sz="3200" dirty="0" smtClean="0"/>
              <a:t> </a:t>
            </a:r>
            <a:r>
              <a:rPr lang="en-ZA" sz="3200" dirty="0" err="1" smtClean="0"/>
              <a:t>dit</a:t>
            </a:r>
            <a:r>
              <a:rPr lang="en-ZA" sz="3200" dirty="0" smtClean="0"/>
              <a:t> </a:t>
            </a:r>
            <a:r>
              <a:rPr lang="en-ZA" sz="3200" dirty="0" err="1" smtClean="0"/>
              <a:t>onserimonieel</a:t>
            </a:r>
            <a:r>
              <a:rPr lang="en-ZA" sz="3200" dirty="0" smtClean="0"/>
              <a:t> </a:t>
            </a:r>
            <a:r>
              <a:rPr lang="en-ZA" sz="3200" dirty="0" err="1" smtClean="0"/>
              <a:t>oor</a:t>
            </a:r>
            <a:r>
              <a:rPr lang="en-ZA" sz="3200" dirty="0" smtClean="0"/>
              <a:t> </a:t>
            </a:r>
            <a:r>
              <a:rPr lang="en-ZA" sz="3200" dirty="0" err="1" smtClean="0"/>
              <a:t>haar</a:t>
            </a:r>
            <a:r>
              <a:rPr lang="en-ZA" sz="3200" dirty="0" smtClean="0"/>
              <a:t> </a:t>
            </a:r>
            <a:r>
              <a:rPr lang="en-ZA" sz="3200" dirty="0" err="1" smtClean="0"/>
              <a:t>gesig</a:t>
            </a:r>
            <a:r>
              <a:rPr lang="en-ZA" sz="3200" dirty="0" smtClean="0"/>
              <a:t>.  </a:t>
            </a:r>
            <a:endParaRPr lang="en-ZA" sz="3600" dirty="0"/>
          </a:p>
        </p:txBody>
      </p:sp>
      <p:pic>
        <p:nvPicPr>
          <p:cNvPr id="5" name="Picture 4"/>
          <p:cNvPicPr>
            <a:picLocks noChangeAspect="1"/>
          </p:cNvPicPr>
          <p:nvPr/>
        </p:nvPicPr>
        <p:blipFill>
          <a:blip r:embed="rId2"/>
          <a:stretch>
            <a:fillRect/>
          </a:stretch>
        </p:blipFill>
        <p:spPr>
          <a:xfrm>
            <a:off x="6570856" y="2412957"/>
            <a:ext cx="3711005" cy="3997938"/>
          </a:xfrm>
          <a:prstGeom prst="rect">
            <a:avLst/>
          </a:prstGeom>
        </p:spPr>
      </p:pic>
      <p:pic>
        <p:nvPicPr>
          <p:cNvPr id="8" name="Picture 7"/>
          <p:cNvPicPr>
            <a:picLocks noChangeAspect="1"/>
          </p:cNvPicPr>
          <p:nvPr/>
        </p:nvPicPr>
        <p:blipFill>
          <a:blip r:embed="rId3"/>
          <a:stretch>
            <a:fillRect/>
          </a:stretch>
        </p:blipFill>
        <p:spPr>
          <a:xfrm>
            <a:off x="991674" y="2446376"/>
            <a:ext cx="4398674" cy="3964519"/>
          </a:xfrm>
          <a:prstGeom prst="rect">
            <a:avLst/>
          </a:prstGeom>
        </p:spPr>
      </p:pic>
      <p:sp>
        <p:nvSpPr>
          <p:cNvPr id="7" name="Content Placeholder 6"/>
          <p:cNvSpPr>
            <a:spLocks noGrp="1"/>
          </p:cNvSpPr>
          <p:nvPr>
            <p:ph idx="1"/>
          </p:nvPr>
        </p:nvSpPr>
        <p:spPr/>
        <p:txBody>
          <a:bodyPr/>
          <a:lstStyle/>
          <a:p>
            <a:endParaRPr lang="en-ZA" dirty="0"/>
          </a:p>
        </p:txBody>
      </p:sp>
    </p:spTree>
    <p:extLst>
      <p:ext uri="{BB962C8B-B14F-4D97-AF65-F5344CB8AC3E}">
        <p14:creationId xmlns:p14="http://schemas.microsoft.com/office/powerpoint/2010/main" val="32012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smtClean="0"/>
              <a:t>…</a:t>
            </a:r>
            <a:r>
              <a:rPr lang="en-ZA" sz="3600" dirty="0" err="1" smtClean="0"/>
              <a:t>en</a:t>
            </a:r>
            <a:r>
              <a:rPr lang="en-ZA" sz="3600" dirty="0" smtClean="0"/>
              <a:t> </a:t>
            </a:r>
            <a:r>
              <a:rPr lang="en-ZA" sz="3600" dirty="0" err="1" smtClean="0"/>
              <a:t>gaan</a:t>
            </a:r>
            <a:r>
              <a:rPr lang="en-ZA" sz="3600" dirty="0" smtClean="0"/>
              <a:t> </a:t>
            </a:r>
            <a:r>
              <a:rPr lang="en-ZA" sz="3600" dirty="0" err="1" smtClean="0"/>
              <a:t>sistematies</a:t>
            </a:r>
            <a:r>
              <a:rPr lang="en-ZA" sz="3600" dirty="0" smtClean="0"/>
              <a:t> </a:t>
            </a:r>
            <a:r>
              <a:rPr lang="en-ZA" sz="3600" dirty="0" err="1" smtClean="0"/>
              <a:t>deur</a:t>
            </a:r>
            <a:r>
              <a:rPr lang="en-ZA" sz="3600" dirty="0" smtClean="0"/>
              <a:t> die lees van die </a:t>
            </a:r>
            <a:r>
              <a:rPr lang="en-ZA" sz="3600" dirty="0" err="1" smtClean="0"/>
              <a:t>instrumente</a:t>
            </a:r>
            <a:r>
              <a:rPr lang="en-ZA" sz="3600" dirty="0" smtClean="0"/>
              <a:t>.  Dan </a:t>
            </a:r>
            <a:r>
              <a:rPr lang="en-ZA" sz="3600" dirty="0" err="1" smtClean="0"/>
              <a:t>skakel</a:t>
            </a:r>
            <a:r>
              <a:rPr lang="en-ZA" sz="3600" dirty="0" smtClean="0"/>
              <a:t> </a:t>
            </a:r>
            <a:r>
              <a:rPr lang="en-ZA" sz="3600" dirty="0" err="1" smtClean="0"/>
              <a:t>sy</a:t>
            </a:r>
            <a:r>
              <a:rPr lang="en-ZA" sz="3600" dirty="0" smtClean="0"/>
              <a:t> die </a:t>
            </a:r>
            <a:r>
              <a:rPr lang="en-ZA" sz="3600" dirty="0" err="1" smtClean="0"/>
              <a:t>kragtige</a:t>
            </a:r>
            <a:r>
              <a:rPr lang="en-ZA" sz="3600" dirty="0" smtClean="0"/>
              <a:t> </a:t>
            </a:r>
            <a:r>
              <a:rPr lang="en-ZA" sz="3600" dirty="0" err="1" smtClean="0"/>
              <a:t>masjien</a:t>
            </a:r>
            <a:r>
              <a:rPr lang="en-ZA" sz="3600" dirty="0" smtClean="0"/>
              <a:t> </a:t>
            </a:r>
            <a:r>
              <a:rPr lang="en-ZA" sz="3600" dirty="0" err="1" smtClean="0"/>
              <a:t>aan</a:t>
            </a:r>
            <a:r>
              <a:rPr lang="en-ZA" sz="3600" dirty="0" smtClean="0"/>
              <a:t>.</a:t>
            </a:r>
            <a:br>
              <a:rPr lang="en-ZA" sz="3600" dirty="0" smtClean="0"/>
            </a:br>
            <a:r>
              <a:rPr lang="en-ZA" sz="3600" dirty="0" smtClean="0"/>
              <a:t>Die </a:t>
            </a:r>
            <a:r>
              <a:rPr lang="en-ZA" sz="3600" dirty="0" err="1" smtClean="0"/>
              <a:t>straalmotor</a:t>
            </a:r>
            <a:r>
              <a:rPr lang="en-ZA" sz="3600" dirty="0" smtClean="0"/>
              <a:t> </a:t>
            </a:r>
            <a:r>
              <a:rPr lang="en-ZA" sz="3600" dirty="0" err="1" smtClean="0"/>
              <a:t>draai</a:t>
            </a:r>
            <a:r>
              <a:rPr lang="en-ZA" sz="3600" dirty="0" smtClean="0"/>
              <a:t> </a:t>
            </a:r>
            <a:r>
              <a:rPr lang="en-ZA" sz="3600" dirty="0" err="1" smtClean="0"/>
              <a:t>eers</a:t>
            </a:r>
            <a:r>
              <a:rPr lang="en-ZA" sz="3600" dirty="0" smtClean="0"/>
              <a:t> </a:t>
            </a:r>
            <a:r>
              <a:rPr lang="en-ZA" sz="3600" dirty="0" err="1" smtClean="0"/>
              <a:t>stadig</a:t>
            </a:r>
            <a:r>
              <a:rPr lang="en-ZA" sz="3600" dirty="0" smtClean="0"/>
              <a:t> </a:t>
            </a:r>
            <a:r>
              <a:rPr lang="en-ZA" sz="3600" dirty="0" err="1" smtClean="0"/>
              <a:t>en</a:t>
            </a:r>
            <a:r>
              <a:rPr lang="en-ZA" sz="3600" dirty="0" smtClean="0"/>
              <a:t> </a:t>
            </a:r>
            <a:r>
              <a:rPr lang="en-ZA" sz="3600" dirty="0" err="1" smtClean="0"/>
              <a:t>dan</a:t>
            </a:r>
            <a:r>
              <a:rPr lang="en-ZA" sz="3600" dirty="0" smtClean="0"/>
              <a:t> </a:t>
            </a:r>
            <a:r>
              <a:rPr lang="en-ZA" sz="3600" dirty="0" err="1" smtClean="0"/>
              <a:t>swaai</a:t>
            </a:r>
            <a:r>
              <a:rPr lang="en-ZA" sz="3600" dirty="0" smtClean="0"/>
              <a:t> die </a:t>
            </a:r>
            <a:r>
              <a:rPr lang="en-ZA" sz="3600" dirty="0" err="1" smtClean="0"/>
              <a:t>toereteller</a:t>
            </a:r>
            <a:r>
              <a:rPr lang="en-ZA" sz="3600" dirty="0" smtClean="0"/>
              <a:t> se </a:t>
            </a:r>
            <a:r>
              <a:rPr lang="en-ZA" sz="3600" dirty="0" err="1" smtClean="0"/>
              <a:t>naald</a:t>
            </a:r>
            <a:r>
              <a:rPr lang="en-ZA" sz="3600" dirty="0" smtClean="0"/>
              <a:t> al </a:t>
            </a:r>
            <a:r>
              <a:rPr lang="en-ZA" sz="3600" dirty="0" err="1" smtClean="0"/>
              <a:t>hoër</a:t>
            </a:r>
            <a:r>
              <a:rPr lang="en-ZA" sz="3600" dirty="0" smtClean="0"/>
              <a:t> </a:t>
            </a:r>
            <a:r>
              <a:rPr lang="en-ZA" sz="3600" dirty="0" err="1" smtClean="0"/>
              <a:t>soos</a:t>
            </a:r>
            <a:r>
              <a:rPr lang="en-ZA" sz="3600" dirty="0" smtClean="0"/>
              <a:t> die </a:t>
            </a:r>
            <a:r>
              <a:rPr lang="en-ZA" sz="3600" dirty="0" err="1" smtClean="0"/>
              <a:t>omwentelinge</a:t>
            </a:r>
            <a:r>
              <a:rPr lang="en-ZA" sz="3600" dirty="0" smtClean="0"/>
              <a:t> </a:t>
            </a:r>
            <a:r>
              <a:rPr lang="en-ZA" sz="3600" dirty="0" err="1" smtClean="0"/>
              <a:t>toeneem</a:t>
            </a:r>
            <a:r>
              <a:rPr lang="en-ZA" sz="3600" dirty="0" smtClean="0"/>
              <a:t>.</a:t>
            </a:r>
            <a:endParaRPr lang="en-ZA" sz="3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3649" y="2342148"/>
            <a:ext cx="5116819" cy="3837614"/>
          </a:xfrm>
        </p:spPr>
      </p:pic>
    </p:spTree>
    <p:extLst>
      <p:ext uri="{BB962C8B-B14F-4D97-AF65-F5344CB8AC3E}">
        <p14:creationId xmlns:p14="http://schemas.microsoft.com/office/powerpoint/2010/main" val="164709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200" dirty="0" err="1" smtClean="0"/>
              <a:t>Sy</a:t>
            </a:r>
            <a:r>
              <a:rPr lang="en-ZA" sz="3200" dirty="0" smtClean="0"/>
              <a:t> </a:t>
            </a:r>
            <a:r>
              <a:rPr lang="en-ZA" sz="3200" dirty="0" err="1" smtClean="0"/>
              <a:t>sien</a:t>
            </a:r>
            <a:r>
              <a:rPr lang="en-ZA" sz="3200" dirty="0" smtClean="0"/>
              <a:t> hoe </a:t>
            </a:r>
            <a:r>
              <a:rPr lang="en-ZA" sz="3200" dirty="0" err="1" smtClean="0"/>
              <a:t>kaptein</a:t>
            </a:r>
            <a:r>
              <a:rPr lang="en-ZA" sz="3200" dirty="0" smtClean="0"/>
              <a:t> Leon </a:t>
            </a:r>
            <a:r>
              <a:rPr lang="en-ZA" sz="3200" dirty="0" err="1" smtClean="0"/>
              <a:t>sy</a:t>
            </a:r>
            <a:r>
              <a:rPr lang="en-ZA" sz="3200" dirty="0" smtClean="0"/>
              <a:t> </a:t>
            </a:r>
            <a:r>
              <a:rPr lang="en-ZA" sz="3200" dirty="0" err="1" smtClean="0"/>
              <a:t>vliegtuig</a:t>
            </a:r>
            <a:r>
              <a:rPr lang="en-ZA" sz="3200" dirty="0" smtClean="0"/>
              <a:t> </a:t>
            </a:r>
            <a:r>
              <a:rPr lang="en-ZA" sz="3200" dirty="0" err="1" smtClean="0"/>
              <a:t>uitbeweeg</a:t>
            </a:r>
            <a:r>
              <a:rPr lang="en-ZA" sz="3200" dirty="0" smtClean="0"/>
              <a:t> tot op die </a:t>
            </a:r>
            <a:r>
              <a:rPr lang="en-ZA" sz="3200" dirty="0" err="1" smtClean="0"/>
              <a:t>aanloopbaan</a:t>
            </a:r>
            <a:r>
              <a:rPr lang="en-ZA" sz="3200" dirty="0" smtClean="0"/>
              <a:t> </a:t>
            </a:r>
            <a:r>
              <a:rPr lang="en-ZA" sz="3200" dirty="0" err="1" smtClean="0"/>
              <a:t>en</a:t>
            </a:r>
            <a:r>
              <a:rPr lang="en-ZA" sz="3200" dirty="0" smtClean="0"/>
              <a:t> </a:t>
            </a:r>
            <a:r>
              <a:rPr lang="en-ZA" sz="3200" dirty="0" err="1" smtClean="0"/>
              <a:t>onverwyld</a:t>
            </a:r>
            <a:r>
              <a:rPr lang="en-ZA" sz="3200" dirty="0" smtClean="0"/>
              <a:t> </a:t>
            </a:r>
            <a:r>
              <a:rPr lang="en-ZA" sz="3200" dirty="0" err="1" smtClean="0"/>
              <a:t>sy</a:t>
            </a:r>
            <a:r>
              <a:rPr lang="en-ZA" sz="3200" dirty="0" smtClean="0"/>
              <a:t> </a:t>
            </a:r>
            <a:r>
              <a:rPr lang="en-ZA" sz="3200" dirty="0" err="1" smtClean="0"/>
              <a:t>spoed</a:t>
            </a:r>
            <a:r>
              <a:rPr lang="en-ZA" sz="3200" dirty="0" smtClean="0"/>
              <a:t> </a:t>
            </a:r>
            <a:r>
              <a:rPr lang="en-ZA" sz="3200" dirty="0" err="1" smtClean="0"/>
              <a:t>versnel</a:t>
            </a:r>
            <a:r>
              <a:rPr lang="en-ZA" sz="3200" dirty="0" smtClean="0"/>
              <a:t> … die res van die </a:t>
            </a:r>
            <a:r>
              <a:rPr lang="en-ZA" sz="3200" dirty="0" err="1" smtClean="0"/>
              <a:t>eskader</a:t>
            </a:r>
            <a:r>
              <a:rPr lang="en-ZA" sz="3200" dirty="0" smtClean="0"/>
              <a:t> </a:t>
            </a:r>
            <a:r>
              <a:rPr lang="en-ZA" sz="3200" dirty="0" err="1" smtClean="0"/>
              <a:t>volg</a:t>
            </a:r>
            <a:r>
              <a:rPr lang="en-ZA" sz="3200" dirty="0" smtClean="0"/>
              <a:t> </a:t>
            </a:r>
            <a:r>
              <a:rPr lang="en-ZA" sz="3200" dirty="0" err="1" smtClean="0"/>
              <a:t>kort</a:t>
            </a:r>
            <a:r>
              <a:rPr lang="en-ZA" sz="3200" dirty="0" smtClean="0"/>
              <a:t> op </a:t>
            </a:r>
            <a:r>
              <a:rPr lang="en-ZA" sz="3200" dirty="0" err="1" smtClean="0"/>
              <a:t>sy</a:t>
            </a:r>
            <a:r>
              <a:rPr lang="en-ZA" sz="3200" dirty="0" smtClean="0"/>
              <a:t> </a:t>
            </a:r>
            <a:r>
              <a:rPr lang="en-ZA" sz="3200" dirty="0" err="1" smtClean="0"/>
              <a:t>hakke</a:t>
            </a:r>
            <a:r>
              <a:rPr lang="en-ZA" sz="3200" dirty="0" smtClean="0"/>
              <a:t>.</a:t>
            </a:r>
            <a:endParaRPr lang="en-ZA"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797" y="2382593"/>
            <a:ext cx="4956756" cy="3304504"/>
          </a:xfrm>
          <a:prstGeom prst="rect">
            <a:avLst/>
          </a:prstGeom>
        </p:spPr>
      </p:pic>
    </p:spTree>
    <p:extLst>
      <p:ext uri="{BB962C8B-B14F-4D97-AF65-F5344CB8AC3E}">
        <p14:creationId xmlns:p14="http://schemas.microsoft.com/office/powerpoint/2010/main" val="2934352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59" y="635582"/>
            <a:ext cx="10515600" cy="1325563"/>
          </a:xfrm>
        </p:spPr>
        <p:txBody>
          <a:bodyPr>
            <a:noAutofit/>
          </a:bodyPr>
          <a:lstStyle/>
          <a:p>
            <a:r>
              <a:rPr lang="en-ZA" sz="3600" dirty="0" err="1" smtClean="0"/>
              <a:t>Sy</a:t>
            </a:r>
            <a:r>
              <a:rPr lang="en-ZA" sz="3600" dirty="0" smtClean="0"/>
              <a:t> </a:t>
            </a:r>
            <a:r>
              <a:rPr lang="en-ZA" sz="3600" dirty="0" err="1" smtClean="0"/>
              <a:t>stuur</a:t>
            </a:r>
            <a:r>
              <a:rPr lang="en-ZA" sz="3600" dirty="0" smtClean="0"/>
              <a:t> die Mirage </a:t>
            </a:r>
            <a:r>
              <a:rPr lang="en-ZA" sz="3600" dirty="0" err="1" smtClean="0"/>
              <a:t>behendig</a:t>
            </a:r>
            <a:r>
              <a:rPr lang="en-ZA" sz="3600" dirty="0" smtClean="0"/>
              <a:t> </a:t>
            </a:r>
            <a:r>
              <a:rPr lang="en-ZA" sz="3600" dirty="0" err="1" smtClean="0"/>
              <a:t>en</a:t>
            </a:r>
            <a:r>
              <a:rPr lang="en-ZA" sz="3600" dirty="0" smtClean="0"/>
              <a:t> </a:t>
            </a:r>
            <a:r>
              <a:rPr lang="en-ZA" sz="3600" dirty="0" err="1" smtClean="0"/>
              <a:t>binne</a:t>
            </a:r>
            <a:r>
              <a:rPr lang="en-ZA" sz="3600" dirty="0" smtClean="0"/>
              <a:t> </a:t>
            </a:r>
            <a:r>
              <a:rPr lang="en-ZA" sz="3600" dirty="0" err="1" smtClean="0"/>
              <a:t>enkele</a:t>
            </a:r>
            <a:r>
              <a:rPr lang="en-ZA" sz="3600" dirty="0" smtClean="0"/>
              <a:t> </a:t>
            </a:r>
            <a:r>
              <a:rPr lang="en-ZA" sz="3600" dirty="0" err="1" smtClean="0"/>
              <a:t>sekondes</a:t>
            </a:r>
            <a:r>
              <a:rPr lang="en-ZA" sz="3600" dirty="0" smtClean="0"/>
              <a:t> </a:t>
            </a:r>
            <a:r>
              <a:rPr lang="en-ZA" sz="3600" dirty="0" err="1" smtClean="0"/>
              <a:t>skeur</a:t>
            </a:r>
            <a:r>
              <a:rPr lang="en-ZA" sz="3600" dirty="0" smtClean="0"/>
              <a:t> </a:t>
            </a:r>
            <a:r>
              <a:rPr lang="en-ZA" sz="3600" dirty="0" err="1" smtClean="0"/>
              <a:t>sy</a:t>
            </a:r>
            <a:r>
              <a:rPr lang="en-ZA" sz="3600" dirty="0" smtClean="0"/>
              <a:t> </a:t>
            </a:r>
            <a:r>
              <a:rPr lang="en-ZA" sz="3600" dirty="0" err="1" smtClean="0"/>
              <a:t>oor</a:t>
            </a:r>
            <a:r>
              <a:rPr lang="en-ZA" sz="3600" dirty="0" smtClean="0"/>
              <a:t> die </a:t>
            </a:r>
            <a:r>
              <a:rPr lang="en-ZA" sz="3600" dirty="0" err="1" smtClean="0"/>
              <a:t>aarde</a:t>
            </a:r>
            <a:r>
              <a:rPr lang="en-ZA" sz="3600" dirty="0" smtClean="0"/>
              <a:t>.</a:t>
            </a:r>
            <a:endParaRPr lang="en-ZA"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919" y="2318197"/>
            <a:ext cx="6142581" cy="2476847"/>
          </a:xfrm>
          <a:prstGeom prst="rect">
            <a:avLst/>
          </a:prstGeom>
        </p:spPr>
      </p:pic>
    </p:spTree>
    <p:extLst>
      <p:ext uri="{BB962C8B-B14F-4D97-AF65-F5344CB8AC3E}">
        <p14:creationId xmlns:p14="http://schemas.microsoft.com/office/powerpoint/2010/main" val="3937254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717</Words>
  <Application>Microsoft Office PowerPoint</Application>
  <PresentationFormat>Widescreen</PresentationFormat>
  <Paragraphs>36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Calibri Light</vt:lpstr>
      <vt:lpstr>Office Theme</vt:lpstr>
      <vt:lpstr>Vegvlieënier Vivian</vt:lpstr>
      <vt:lpstr>Die vyf loodse draf met strak gesigte na die Mirages wat netjies langs mekaar aan die kant van die teerblad staan.</vt:lpstr>
      <vt:lpstr>Voor draf kaptein Leon Swart en die agterhoede word gedek deur Luitenant Vivian Maile.</vt:lpstr>
      <vt:lpstr>Een vir een val hule in gelid om die traplere van hulle vliegtuie te bestyg.</vt:lpstr>
      <vt:lpstr>“Waarom het hulle my doelbewus geïgnoreer toe in die aantrekkamer  toe hulle ‘n kring gevorm het en met uitgestrekte hande gesê het: ‘Skerp wees!’?” wonder sy neergehaal, want dit is nou vir haar duidelik dat die mans haar nie as ‘n kameraad aanvaar het nie.</vt:lpstr>
      <vt:lpstr>Vivian weer die gedagte weg en draf die laaste paar tree vinniger. Sy gryp die koue metaal met haar vas met haar hande en klim vining op. Op die laaste sport staan sy vir ‘n oomblik stil, haak haar vlieghelm los … druk dit onserimonieel oor haar gesig.  </vt:lpstr>
      <vt:lpstr>…en gaan sistematies deur die lees van die instrumente.  Dan skakel sy die kragtige masjien aan. Die straalmotor draai eers stadig en dan swaai die toereteller se naald al hoër soos die omwentelinge toeneem.</vt:lpstr>
      <vt:lpstr>Sy sien hoe kaptein Leon sy vliegtuig uitbeweeg tot op die aanloopbaan en onverwyld sy spoed versnel … die res van die eskader volg kort op sy hakke.</vt:lpstr>
      <vt:lpstr>Sy stuur die Mirage behendig en binne enkele sekondes skeur sy oor die aarde.</vt:lpstr>
      <vt:lpstr>Ons gaan vier Migs onderskep wat tans een van ons mees suidelike artilirie-basisse aanval.  </vt:lpstr>
      <vt:lpstr>“Hier is die oomblik van waarheid nou. …Die toets dat ek as vrou dieselfde werk sal kan doen as enige man en dat ek as gelyke aanvaar sal word.”</vt:lpstr>
      <vt:lpstr>“Luitenant Maile, jy sal op ‘n hoogte van 2000 meter bokant die gevegsone sirkel en slegs bystand verleen deur ons in kennis te stel van die vyandelike vliegtuie se posisies ten opsigte van elkeen van ons.”</vt:lpstr>
      <vt:lpstr>Vivian voel rebels en kan nie help om haar keuring en opleiding voor haar verby te sien flits nie </vt:lpstr>
      <vt:lpstr>Terugflits:  Paasskou/Weermag uitstalling</vt:lpstr>
      <vt:lpstr>Vivian word teruggeroep na die hede toe haar eskaderleier se stem somber oor die oorfone kom: “Vyandige vliegtuie op die radarskerm. Styg na tienduisend meter!”  </vt:lpstr>
      <vt:lpstr>…dan vang haar oog ‘n blink flits aan haar regterkant, effens hoër as haar makkers, maar laer as syself. “Hulle het van ons geweet!” hyg sy in haar mikrofoon. “Vyand op elfuur en eenduisend hoër as julle!”</vt:lpstr>
      <vt:lpstr>Die volgende oomblik tref ‘n missile hom vol en Vivian voel hoe naarheid haar oorweldig. Sy sien hoe sy vliegtuig letterlik disintigreer. </vt:lpstr>
      <vt:lpstr>“Op vyfuur agter jou, kaptein, vyfhonderd bo jou!” Sy som die situasie ook verder in ‘n oogwenk op en skree die vyand se posisies ook uit ten opsigte van die ander vliegtuie.</vt:lpstr>
      <vt:lpstr>“Ek is getref!” roep ‘n stem dringend.  Sy merk dadelik dat dit Rowan is.  ‘n Streep rook trek agter sy vliegtuig uit terwyl dit onbeheersd afduik. “Sliet uit!” gil Vivian wanhopig … </vt:lpstr>
      <vt:lpstr>Sonder aarseling duik sy af en skuif agter een van die niksvemoedende vyande in.  Sy staak haar kommetaar. Sy trek die eerste Mig  netjies in haar visier en druk die knop wat die misiel afvuur. Sy swenk na links toe die Mig in ‘n vuurbal disintigreer. </vt:lpstr>
      <vt:lpstr>“Nommer een af!” Dit is asof sy in ‘n rekenoutomaat verander.  Koud en berekenend. Sy duik met mening sydelings na ‘n Mig wat gereed maak om op kaptein Swart te vuur.</vt:lpstr>
      <vt:lpstr>Sydney val aan haar regterkant in formasie in en steek sy duim goedkeurend vir haar in die lug.</vt:lpstr>
      <vt:lpstr>“Reël ‘n modderbad vir die rookie wat haar uiters goed van haar taak gekwyt het! Ek was verniet so bekommerd oor haar.”</vt:lpstr>
      <vt:lpstr>Vivian kyk na haar leier en sien hoe hy met nuwe oë na haar kyk. Dan salueer hy haar met diie regterhand teen sy helm en laat terseldertyd die linkervlerk van sy vliegtuig sak, net om dit weer horisontaal te lig. “Die hoogste eer, ‘n vlerksaluut deur ‘n vegvliegtuig!” juig dit in haar.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Vegvlieër Vivian</dc:title>
  <dc:creator>Sophia Brown</dc:creator>
  <cp:lastModifiedBy>Hubert Krynauw</cp:lastModifiedBy>
  <cp:revision>32</cp:revision>
  <dcterms:created xsi:type="dcterms:W3CDTF">2017-02-02T18:11:47Z</dcterms:created>
  <dcterms:modified xsi:type="dcterms:W3CDTF">2017-02-07T06:50:41Z</dcterms:modified>
</cp:coreProperties>
</file>