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87" r:id="rId3"/>
    <p:sldId id="256" r:id="rId4"/>
    <p:sldId id="291" r:id="rId5"/>
    <p:sldId id="289" r:id="rId6"/>
    <p:sldId id="292" r:id="rId7"/>
    <p:sldId id="288" r:id="rId8"/>
    <p:sldId id="29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238B-89EA-4A32-8D78-4FFAB033C97A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0C37D-49F0-4DED-8802-89D6805C45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99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C37D-49F0-4DED-8802-89D6805C4513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551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C37D-49F0-4DED-8802-89D6805C4513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551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C37D-49F0-4DED-8802-89D6805C4513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781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C37D-49F0-4DED-8802-89D6805C4513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781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546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573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109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088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811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357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74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817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468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116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16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591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13dW9k53RAhXC1xoKHb3cBKgQjRwIBw&amp;url=http://www.vangogh.net/&amp;bvm=bv.142059868,d.ZGg&amp;psig=AFQjCNEg3kzQ5ZYJmeEWERjrlegiM26Z5w&amp;ust=148322971973296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source=images&amp;cd=&amp;cad=rja&amp;uact=8&amp;ved=0ahUKEwjfpdm6obfRAhWHWBoKHb-2AjIQjRwIBw&amp;url=http://www.dailymail.co.uk/news/article-3701624/Woman-received-Van-Gogh-s-ear-revealed-130-years-rabies-victim-working-maid-brothel.html&amp;bvm=bv.143423383,d.ZGg&amp;psig=AFQjCNGdhpBGETGtpHuB5aoegYcBISZ0rA&amp;ust=14841268288646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s://www.google.com/url?sa=i&amp;rct=j&amp;q=&amp;esrc=s&amp;source=images&amp;cd=&amp;cad=rja&amp;uact=8&amp;ved=0ahUKEwiup4_QsLfRAhXDChoKHRnuAjcQjRwIBw&amp;url=https://schwingeninswitzerland.wordpress.com/2012/08/06/&amp;bvm=bv.143423383,d.ZGg&amp;psig=AFQjCNGTRmwR0_vOY38VBk9Xwa1lQ4P79g&amp;ust=1484130897701909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-construction.com/cz/magazin/obrazky/coal-mines-and-factories-in-vincent-van-goghs-paintings_5598/1486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0ahUKEwj6orzygp7RAhXGmBoKHYUTBR4QjRwIBw&amp;url=https://en.wikipedia.org/wiki/File:Van_Gogh_-_Starry_Night_-_Google_Art_Project.jpg&amp;psig=AFQjCNGCmkFoHrnKI_pmZA_UvZfirT_4rA&amp;ust=148325962987865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google.com/url?sa=i&amp;rct=j&amp;q=&amp;esrc=s&amp;source=images&amp;cd=&amp;cad=rja&amp;uact=8&amp;ved=0ahUKEwjt45WhrLfRAhVJlxQKHTAGCeIQjRwIBw&amp;url=https://www.wikiart.org/en/vincent-van-gogh/wheat-field-with-reaper-and-sun-1889&amp;psig=AFQjCNHaqAp86qOQhXB0-9VOMxIVwTl_nA&amp;ust=1484129731984284" TargetMode="External"/><Relationship Id="rId7" Type="http://schemas.openxmlformats.org/officeDocument/2006/relationships/hyperlink" Target="http://www.google.com/url?sa=i&amp;rct=j&amp;q=&amp;esrc=s&amp;source=images&amp;cd=&amp;cad=rja&amp;uact=8&amp;ved=0ahUKEwigua2TqbfRAhXGlxoKHfbTBTQQjRwIBw&amp;url=http://www.vangogh.net/peasant-woman-with-black-bonnet.jsp&amp;psig=AFQjCNEDWMujLt43O5M5dof4f03n_lI5Xw&amp;ust=148412888487143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com/url?sa=i&amp;rct=j&amp;q=&amp;esrc=s&amp;source=images&amp;cd=&amp;cad=rja&amp;uact=8&amp;ved=0ahUKEwiV6oO2p7fRAhWKcBoKHUM9At8QjRwIBw&amp;url=https://en.wikipedia.org/wiki/Wheat_Field_with_Cypresses&amp;bvm=bv.143423383,d.ZGg&amp;psig=AFQjCNE4P4A7tv0xkkGhhlWm29Rt26MC0A&amp;ust=1484127933269126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24744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ZA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ZA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>
                <a:latin typeface="Century Gothic" pitchFamily="34" charset="0"/>
              </a:rPr>
              <a:t>As </a:t>
            </a:r>
            <a:r>
              <a:rPr lang="en-ZA" dirty="0" err="1" smtClean="0">
                <a:latin typeface="Century Gothic" pitchFamily="34" charset="0"/>
              </a:rPr>
              <a:t>predikantseun</a:t>
            </a:r>
            <a:r>
              <a:rPr lang="en-ZA" dirty="0" smtClean="0">
                <a:latin typeface="Century Gothic" pitchFamily="34" charset="0"/>
              </a:rPr>
              <a:t> het </a:t>
            </a:r>
            <a:r>
              <a:rPr lang="en-ZA" dirty="0" err="1" smtClean="0">
                <a:latin typeface="Century Gothic" pitchFamily="34" charset="0"/>
              </a:rPr>
              <a:t>hy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>
                <a:latin typeface="Century Gothic" pitchFamily="34" charset="0"/>
              </a:rPr>
              <a:t>’n </a:t>
            </a:r>
            <a:r>
              <a:rPr lang="en-ZA" dirty="0" err="1">
                <a:latin typeface="Century Gothic" pitchFamily="34" charset="0"/>
              </a:rPr>
              <a:t>brandende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begeerte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gehad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om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smtClean="0">
                <a:latin typeface="Century Gothic" pitchFamily="34" charset="0"/>
              </a:rPr>
              <a:t>die                                                          </a:t>
            </a:r>
            <a:r>
              <a:rPr lang="en-ZA" b="1" dirty="0" err="1">
                <a:latin typeface="Century Gothic" pitchFamily="34" charset="0"/>
              </a:rPr>
              <a:t>kerk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b="1" dirty="0" err="1">
                <a:latin typeface="Century Gothic" pitchFamily="34" charset="0"/>
              </a:rPr>
              <a:t>te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b="1" dirty="0" err="1">
                <a:latin typeface="Century Gothic" pitchFamily="34" charset="0"/>
              </a:rPr>
              <a:t>dien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dirty="0">
                <a:latin typeface="Century Gothic" pitchFamily="34" charset="0"/>
              </a:rPr>
              <a:t>en </a:t>
            </a:r>
            <a:r>
              <a:rPr lang="en-ZA" dirty="0" err="1">
                <a:latin typeface="Century Gothic" pitchFamily="34" charset="0"/>
              </a:rPr>
              <a:t>maatskaplike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werk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doen</a:t>
            </a:r>
            <a:r>
              <a:rPr lang="en-ZA" dirty="0">
                <a:latin typeface="Century Gothic" pitchFamily="34" charset="0"/>
              </a:rPr>
              <a:t>. </a:t>
            </a:r>
            <a:r>
              <a:rPr lang="en-ZA" dirty="0" smtClean="0">
                <a:latin typeface="Century Gothic" pitchFamily="34" charset="0"/>
              </a:rPr>
              <a:t> </a:t>
            </a:r>
          </a:p>
          <a:p>
            <a:r>
              <a:rPr lang="en-ZA" dirty="0" smtClean="0">
                <a:latin typeface="Century Gothic" pitchFamily="34" charset="0"/>
              </a:rPr>
              <a:t>                            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err="1" smtClean="0">
                <a:latin typeface="Century Gothic" pitchFamily="34" charset="0"/>
              </a:rPr>
              <a:t>Hy</a:t>
            </a:r>
            <a:r>
              <a:rPr lang="en-ZA" dirty="0" smtClean="0">
                <a:latin typeface="Century Gothic" pitchFamily="34" charset="0"/>
              </a:rPr>
              <a:t> het </a:t>
            </a:r>
            <a:r>
              <a:rPr lang="en-ZA" dirty="0" err="1" smtClean="0">
                <a:latin typeface="Century Gothic" pitchFamily="34" charset="0"/>
              </a:rPr>
              <a:t>begeer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 err="1" smtClean="0">
                <a:latin typeface="Century Gothic" pitchFamily="34" charset="0"/>
              </a:rPr>
              <a:t>om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teologie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studeer</a:t>
            </a:r>
            <a:r>
              <a:rPr lang="en-ZA" dirty="0">
                <a:latin typeface="Century Gothic" pitchFamily="34" charset="0"/>
              </a:rPr>
              <a:t>, maar </a:t>
            </a:r>
            <a:r>
              <a:rPr lang="en-ZA" dirty="0" smtClean="0">
                <a:latin typeface="Century Gothic" pitchFamily="34" charset="0"/>
              </a:rPr>
              <a:t>                                                  </a:t>
            </a:r>
            <a:r>
              <a:rPr lang="en-ZA" dirty="0">
                <a:latin typeface="Century Gothic" pitchFamily="34" charset="0"/>
              </a:rPr>
              <a:t>het </a:t>
            </a:r>
            <a:r>
              <a:rPr lang="en-ZA" dirty="0" err="1">
                <a:latin typeface="Century Gothic" pitchFamily="34" charset="0"/>
              </a:rPr>
              <a:t>nie</a:t>
            </a:r>
            <a:r>
              <a:rPr lang="en-ZA" dirty="0">
                <a:latin typeface="Century Gothic" pitchFamily="34" charset="0"/>
              </a:rPr>
              <a:t> die </a:t>
            </a:r>
            <a:r>
              <a:rPr lang="en-ZA" dirty="0" err="1">
                <a:latin typeface="Century Gothic" pitchFamily="34" charset="0"/>
              </a:rPr>
              <a:t>toelatingseksamen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 smtClean="0">
                <a:latin typeface="Century Gothic" pitchFamily="34" charset="0"/>
              </a:rPr>
              <a:t>geslaag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nie</a:t>
            </a:r>
            <a:r>
              <a:rPr lang="en-ZA" dirty="0">
                <a:latin typeface="Century Gothic" pitchFamily="34" charset="0"/>
              </a:rPr>
              <a:t>. </a:t>
            </a:r>
            <a:endParaRPr lang="en-ZA" dirty="0" smtClean="0">
              <a:latin typeface="Century Gothic" pitchFamily="34" charset="0"/>
            </a:endParaRPr>
          </a:p>
          <a:p>
            <a:r>
              <a:rPr lang="en-ZA" dirty="0" smtClean="0">
                <a:latin typeface="Century Gothic" pitchFamily="34" charset="0"/>
              </a:rPr>
              <a:t> </a:t>
            </a:r>
            <a:endParaRPr lang="en-ZA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f-ZA" dirty="0" smtClean="0">
                <a:latin typeface="Century Gothic" pitchFamily="34" charset="0"/>
              </a:rPr>
              <a:t>Hy is op </a:t>
            </a:r>
            <a:r>
              <a:rPr lang="af-ZA" dirty="0">
                <a:latin typeface="Century Gothic" pitchFamily="34" charset="0"/>
              </a:rPr>
              <a:t>27-jarige ouderdom na Parys, </a:t>
            </a:r>
            <a:r>
              <a:rPr lang="af-ZA" dirty="0" smtClean="0">
                <a:latin typeface="Century Gothic" pitchFamily="34" charset="0"/>
              </a:rPr>
              <a:t>                                           vasbeslote </a:t>
            </a:r>
            <a:r>
              <a:rPr lang="af-ZA" dirty="0">
                <a:latin typeface="Century Gothic" pitchFamily="34" charset="0"/>
              </a:rPr>
              <a:t>om ’n skilder te word.  </a:t>
            </a:r>
            <a:endParaRPr lang="af-ZA" dirty="0" smtClean="0">
              <a:latin typeface="Century Gothic" pitchFamily="34" charset="0"/>
            </a:endParaRPr>
          </a:p>
          <a:p>
            <a:endParaRPr lang="en-ZA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f-ZA" dirty="0">
                <a:latin typeface="Century Gothic" pitchFamily="34" charset="0"/>
              </a:rPr>
              <a:t>Na twee jaar het hy </a:t>
            </a:r>
            <a:r>
              <a:rPr lang="af-ZA" dirty="0" smtClean="0">
                <a:latin typeface="Century Gothic" pitchFamily="34" charset="0"/>
              </a:rPr>
              <a:t>op die dorpie Arles in                                                   in </a:t>
            </a:r>
            <a:r>
              <a:rPr lang="af-ZA" dirty="0">
                <a:latin typeface="Century Gothic" pitchFamily="34" charset="0"/>
              </a:rPr>
              <a:t>die suide van Frankryk gaan </a:t>
            </a:r>
            <a:r>
              <a:rPr lang="af-ZA" dirty="0" smtClean="0">
                <a:latin typeface="Century Gothic" pitchFamily="34" charset="0"/>
              </a:rPr>
              <a:t>woon. </a:t>
            </a:r>
            <a:r>
              <a:rPr lang="af-ZA" b="1" dirty="0" smtClean="0">
                <a:latin typeface="Century Gothic" pitchFamily="34" charset="0"/>
              </a:rPr>
              <a:t>Hier </a:t>
            </a:r>
            <a:r>
              <a:rPr lang="en-ZA" b="1" dirty="0" smtClean="0">
                <a:latin typeface="Century Gothic" pitchFamily="34" charset="0"/>
              </a:rPr>
              <a:t>het                                                   </a:t>
            </a:r>
            <a:r>
              <a:rPr lang="en-ZA" b="1" dirty="0" err="1" smtClean="0">
                <a:latin typeface="Century Gothic" pitchFamily="34" charset="0"/>
              </a:rPr>
              <a:t>hy</a:t>
            </a:r>
            <a:r>
              <a:rPr lang="en-ZA" b="1" dirty="0" smtClean="0">
                <a:latin typeface="Century Gothic" pitchFamily="34" charset="0"/>
              </a:rPr>
              <a:t> </a:t>
            </a:r>
            <a:r>
              <a:rPr lang="en-ZA" b="1" dirty="0">
                <a:latin typeface="Century Gothic" pitchFamily="34" charset="0"/>
              </a:rPr>
              <a:t>in </a:t>
            </a:r>
            <a:r>
              <a:rPr lang="en-ZA" b="1" dirty="0" err="1">
                <a:latin typeface="Century Gothic" pitchFamily="34" charset="0"/>
              </a:rPr>
              <a:t>vyftien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b="1" dirty="0" err="1">
                <a:latin typeface="Century Gothic" pitchFamily="34" charset="0"/>
              </a:rPr>
              <a:t>maande</a:t>
            </a:r>
            <a:r>
              <a:rPr lang="en-ZA" b="1" dirty="0">
                <a:latin typeface="Century Gothic" pitchFamily="34" charset="0"/>
              </a:rPr>
              <a:t> 200 </a:t>
            </a:r>
            <a:r>
              <a:rPr lang="en-ZA" b="1" dirty="0" err="1">
                <a:latin typeface="Century Gothic" pitchFamily="34" charset="0"/>
              </a:rPr>
              <a:t>doeke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b="1" dirty="0" err="1" smtClean="0">
                <a:latin typeface="Century Gothic" pitchFamily="34" charset="0"/>
              </a:rPr>
              <a:t>geskilder</a:t>
            </a:r>
            <a:r>
              <a:rPr lang="en-ZA" dirty="0" smtClean="0">
                <a:latin typeface="Century Gothic" pitchFamily="34" charset="0"/>
              </a:rPr>
              <a:t>.</a:t>
            </a:r>
          </a:p>
          <a:p>
            <a:endParaRPr lang="en-ZA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b="1" dirty="0" err="1" smtClean="0">
                <a:latin typeface="Century Gothic" pitchFamily="34" charset="0"/>
              </a:rPr>
              <a:t>Ongelukkig</a:t>
            </a:r>
            <a:r>
              <a:rPr lang="en-ZA" b="1" dirty="0" smtClean="0">
                <a:latin typeface="Century Gothic" pitchFamily="34" charset="0"/>
              </a:rPr>
              <a:t> </a:t>
            </a:r>
            <a:r>
              <a:rPr lang="en-ZA" b="1" dirty="0">
                <a:latin typeface="Century Gothic" pitchFamily="34" charset="0"/>
              </a:rPr>
              <a:t>het die </a:t>
            </a:r>
            <a:r>
              <a:rPr lang="en-ZA" b="1" dirty="0" err="1">
                <a:latin typeface="Century Gothic" pitchFamily="34" charset="0"/>
              </a:rPr>
              <a:t>mense</a:t>
            </a:r>
            <a:r>
              <a:rPr lang="en-ZA" b="1" dirty="0">
                <a:latin typeface="Century Gothic" pitchFamily="34" charset="0"/>
              </a:rPr>
              <a:t> het </a:t>
            </a:r>
            <a:r>
              <a:rPr lang="en-ZA" b="1" dirty="0" err="1">
                <a:latin typeface="Century Gothic" pitchFamily="34" charset="0"/>
              </a:rPr>
              <a:t>sy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b="1" dirty="0" err="1">
                <a:latin typeface="Century Gothic" pitchFamily="34" charset="0"/>
              </a:rPr>
              <a:t>werk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b="1" dirty="0" err="1">
                <a:latin typeface="Century Gothic" pitchFamily="34" charset="0"/>
              </a:rPr>
              <a:t>nie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b="1" dirty="0" smtClean="0">
                <a:latin typeface="Century Gothic" pitchFamily="34" charset="0"/>
              </a:rPr>
              <a:t>                                                    </a:t>
            </a:r>
            <a:r>
              <a:rPr lang="en-ZA" b="1" dirty="0" err="1" smtClean="0">
                <a:latin typeface="Century Gothic" pitchFamily="34" charset="0"/>
              </a:rPr>
              <a:t>verstaan</a:t>
            </a:r>
            <a:r>
              <a:rPr lang="en-ZA" b="1" dirty="0" smtClean="0">
                <a:latin typeface="Century Gothic" pitchFamily="34" charset="0"/>
              </a:rPr>
              <a:t> </a:t>
            </a:r>
            <a:r>
              <a:rPr lang="en-ZA" b="1" dirty="0" err="1">
                <a:latin typeface="Century Gothic" pitchFamily="34" charset="0"/>
              </a:rPr>
              <a:t>nie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dirty="0">
                <a:latin typeface="Century Gothic" pitchFamily="34" charset="0"/>
              </a:rPr>
              <a:t>en </a:t>
            </a:r>
            <a:r>
              <a:rPr lang="en-ZA" dirty="0" err="1">
                <a:latin typeface="Century Gothic" pitchFamily="34" charset="0"/>
              </a:rPr>
              <a:t>hy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kon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nie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sy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skilderye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smtClean="0">
                <a:latin typeface="Century Gothic" pitchFamily="34" charset="0"/>
              </a:rPr>
              <a:t>                                                             </a:t>
            </a:r>
            <a:r>
              <a:rPr lang="en-ZA" dirty="0" err="1" smtClean="0">
                <a:latin typeface="Century Gothic" pitchFamily="34" charset="0"/>
              </a:rPr>
              <a:t>verkoop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kry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nie</a:t>
            </a:r>
            <a:r>
              <a:rPr lang="en-ZA" dirty="0">
                <a:latin typeface="Century Gothic" pitchFamily="34" charset="0"/>
              </a:rPr>
              <a:t>. </a:t>
            </a:r>
            <a:endParaRPr lang="en-ZA" dirty="0" smtClean="0">
              <a:latin typeface="Century Gothic" pitchFamily="34" charset="0"/>
            </a:endParaRPr>
          </a:p>
          <a:p>
            <a:endParaRPr lang="en-ZA" b="1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Vincent van Gogh</a:t>
            </a:r>
            <a:endParaRPr lang="en-Z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218" name="Picture 2" descr="Image result for vincent van gogh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6024"/>
          <a:stretch/>
        </p:blipFill>
        <p:spPr bwMode="auto">
          <a:xfrm>
            <a:off x="5940152" y="2276872"/>
            <a:ext cx="2896304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052736"/>
            <a:ext cx="59046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f-ZA" sz="1700" dirty="0" smtClean="0">
                <a:latin typeface="Century Gothic" pitchFamily="34" charset="0"/>
              </a:rPr>
              <a:t>Hy het gereeld woede-uitbarstings gehad en eendag probeer om Paul Gauguin</a:t>
            </a:r>
            <a:r>
              <a:rPr lang="af-ZA" sz="1700" dirty="0">
                <a:latin typeface="Century Gothic" pitchFamily="34" charset="0"/>
              </a:rPr>
              <a:t>, vir wie hy </a:t>
            </a:r>
            <a:r>
              <a:rPr lang="af-ZA" sz="1700" dirty="0" smtClean="0">
                <a:latin typeface="Century Gothic" pitchFamily="34" charset="0"/>
              </a:rPr>
              <a:t>bewonder het en wat ’n ruk by hom gewoon                                                             het, met ’n skeermes aan </a:t>
            </a:r>
            <a:r>
              <a:rPr lang="af-ZA" sz="1700" dirty="0">
                <a:latin typeface="Century Gothic" pitchFamily="34" charset="0"/>
              </a:rPr>
              <a:t>te val. </a:t>
            </a:r>
            <a:r>
              <a:rPr lang="af-ZA" sz="1700" dirty="0" smtClean="0">
                <a:latin typeface="Century Gothic" pitchFamily="34" charset="0"/>
              </a:rPr>
              <a:t>Ontsteld  hieroor het Gauguin vertrek en </a:t>
            </a:r>
            <a:r>
              <a:rPr lang="af-ZA" sz="1700" b="1" dirty="0" smtClean="0">
                <a:latin typeface="Century Gothic" pitchFamily="34" charset="0"/>
              </a:rPr>
              <a:t>Van </a:t>
            </a:r>
            <a:r>
              <a:rPr lang="af-ZA" sz="1700" b="1" dirty="0">
                <a:latin typeface="Century Gothic" pitchFamily="34" charset="0"/>
              </a:rPr>
              <a:t>Gogh het </a:t>
            </a:r>
            <a:r>
              <a:rPr lang="af-ZA" sz="1700" b="1" dirty="0" smtClean="0">
                <a:latin typeface="Century Gothic" pitchFamily="34" charset="0"/>
              </a:rPr>
              <a:t>sy </a:t>
            </a:r>
            <a:r>
              <a:rPr lang="af-ZA" sz="1700" b="1" dirty="0">
                <a:latin typeface="Century Gothic" pitchFamily="34" charset="0"/>
              </a:rPr>
              <a:t>skeermes gebruik </a:t>
            </a:r>
            <a:r>
              <a:rPr lang="af-ZA" sz="1700" b="1" dirty="0" smtClean="0">
                <a:latin typeface="Century Gothic" pitchFamily="34" charset="0"/>
              </a:rPr>
              <a:t> om sy regteroor </a:t>
            </a:r>
            <a:r>
              <a:rPr lang="af-ZA" sz="1700" b="1" dirty="0">
                <a:latin typeface="Century Gothic" pitchFamily="34" charset="0"/>
              </a:rPr>
              <a:t>af te sny. </a:t>
            </a:r>
            <a:endParaRPr lang="af-ZA" sz="1700" b="1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ZA" sz="1700" b="1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f-ZA" sz="1700" dirty="0" smtClean="0">
                <a:latin typeface="Century Gothic" pitchFamily="34" charset="0"/>
              </a:rPr>
              <a:t>Daarna is hy opgeneem </a:t>
            </a:r>
            <a:r>
              <a:rPr lang="af-ZA" sz="1700" dirty="0">
                <a:latin typeface="Century Gothic" pitchFamily="34" charset="0"/>
              </a:rPr>
              <a:t>as pasiënt van ’n </a:t>
            </a:r>
            <a:r>
              <a:rPr lang="af-ZA" sz="1700" dirty="0" smtClean="0">
                <a:latin typeface="Century Gothic" pitchFamily="34" charset="0"/>
              </a:rPr>
              <a:t>gestig </a:t>
            </a:r>
            <a:r>
              <a:rPr lang="af-ZA" sz="1700" dirty="0">
                <a:latin typeface="Century Gothic" pitchFamily="34" charset="0"/>
              </a:rPr>
              <a:t>vir sielsiekes by Saint-Rémy buite Arles</a:t>
            </a:r>
            <a:r>
              <a:rPr lang="af-ZA" sz="1700" dirty="0" smtClean="0">
                <a:latin typeface="Century Gothic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17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f-ZA" sz="1700" dirty="0" smtClean="0">
                <a:latin typeface="Century Gothic" pitchFamily="34" charset="0"/>
              </a:rPr>
              <a:t>Later het hy by ’n </a:t>
            </a:r>
            <a:r>
              <a:rPr lang="af-ZA" sz="1700" dirty="0">
                <a:latin typeface="Century Gothic" pitchFamily="34" charset="0"/>
              </a:rPr>
              <a:t>psigiater op die </a:t>
            </a:r>
            <a:r>
              <a:rPr lang="af-ZA" sz="1700" dirty="0" smtClean="0">
                <a:latin typeface="Century Gothic" pitchFamily="34" charset="0"/>
              </a:rPr>
              <a:t>dorpie Auvers gaan bly. </a:t>
            </a:r>
            <a:r>
              <a:rPr lang="af-ZA" sz="1700" dirty="0">
                <a:latin typeface="Century Gothic" pitchFamily="34" charset="0"/>
              </a:rPr>
              <a:t>Daar het hy eendag </a:t>
            </a:r>
            <a:r>
              <a:rPr lang="af-ZA" sz="1700" dirty="0" smtClean="0">
                <a:latin typeface="Century Gothic" pitchFamily="34" charset="0"/>
              </a:rPr>
              <a:t>’n rewolwer </a:t>
            </a:r>
            <a:r>
              <a:rPr lang="af-ZA" sz="1700" dirty="0">
                <a:latin typeface="Century Gothic" pitchFamily="34" charset="0"/>
              </a:rPr>
              <a:t>in die hande </a:t>
            </a:r>
            <a:r>
              <a:rPr lang="af-ZA" sz="1700" dirty="0" smtClean="0">
                <a:latin typeface="Century Gothic" pitchFamily="34" charset="0"/>
              </a:rPr>
              <a:t>gekry, veld </a:t>
            </a:r>
            <a:r>
              <a:rPr lang="af-ZA" sz="1700" dirty="0">
                <a:latin typeface="Century Gothic" pitchFamily="34" charset="0"/>
              </a:rPr>
              <a:t>toe geloop en </a:t>
            </a:r>
            <a:r>
              <a:rPr lang="af-ZA" sz="1700" dirty="0" smtClean="0">
                <a:latin typeface="Century Gothic" pitchFamily="34" charset="0"/>
              </a:rPr>
              <a:t>probeer </a:t>
            </a:r>
            <a:r>
              <a:rPr lang="af-ZA" sz="1700" dirty="0">
                <a:latin typeface="Century Gothic" pitchFamily="34" charset="0"/>
              </a:rPr>
              <a:t>om homself in die hart te skiet. </a:t>
            </a:r>
            <a:r>
              <a:rPr lang="af-ZA" sz="1700" dirty="0" smtClean="0">
                <a:latin typeface="Century Gothic" pitchFamily="34" charset="0"/>
              </a:rPr>
              <a:t>Eers </a:t>
            </a:r>
            <a:r>
              <a:rPr lang="af-ZA" sz="1700" dirty="0">
                <a:latin typeface="Century Gothic" pitchFamily="34" charset="0"/>
              </a:rPr>
              <a:t>twee dae later het </a:t>
            </a:r>
            <a:r>
              <a:rPr lang="af-ZA" sz="1700" dirty="0" smtClean="0">
                <a:latin typeface="Century Gothic" pitchFamily="34" charset="0"/>
              </a:rPr>
              <a:t>hy op 37-jarige ouderdom </a:t>
            </a:r>
            <a:r>
              <a:rPr lang="af-ZA" sz="1700" b="1" dirty="0">
                <a:latin typeface="Century Gothic" pitchFamily="34" charset="0"/>
              </a:rPr>
              <a:t>in sy broer Theo se arms gesterf</a:t>
            </a:r>
            <a:r>
              <a:rPr lang="af-ZA" sz="1700" dirty="0">
                <a:latin typeface="Century Gothic" pitchFamily="34" charset="0"/>
              </a:rPr>
              <a:t>. </a:t>
            </a:r>
            <a:endParaRPr lang="af-ZA" sz="1700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af-ZA" sz="1700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f-ZA" sz="1700" dirty="0" smtClean="0">
                <a:latin typeface="Century Gothic" pitchFamily="34" charset="0"/>
              </a:rPr>
              <a:t>In </a:t>
            </a:r>
            <a:r>
              <a:rPr lang="af-ZA" sz="1700" dirty="0">
                <a:latin typeface="Century Gothic" pitchFamily="34" charset="0"/>
              </a:rPr>
              <a:t>Van Gogh se leeftyd is </a:t>
            </a:r>
            <a:r>
              <a:rPr lang="af-ZA" sz="1700" b="1" dirty="0">
                <a:latin typeface="Century Gothic" pitchFamily="34" charset="0"/>
              </a:rPr>
              <a:t>net een van sy skilderye verkoop</a:t>
            </a:r>
            <a:r>
              <a:rPr lang="af-ZA" sz="1700" dirty="0">
                <a:latin typeface="Century Gothic" pitchFamily="34" charset="0"/>
              </a:rPr>
              <a:t>. </a:t>
            </a:r>
            <a:r>
              <a:rPr lang="af-ZA" sz="1700" dirty="0" smtClean="0">
                <a:latin typeface="Century Gothic" pitchFamily="34" charset="0"/>
              </a:rPr>
              <a:t>Mense het eers na sy dood besef watter besondere kunstenaar hy was. </a:t>
            </a:r>
            <a:endParaRPr lang="en-ZA" sz="1700" b="1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Vincent van Gogh</a:t>
            </a:r>
            <a:endParaRPr lang="en-Z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8" name="Picture 4" descr="Image result for van gogh ear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3" b="4444"/>
          <a:stretch/>
        </p:blipFill>
        <p:spPr bwMode="auto">
          <a:xfrm>
            <a:off x="6084168" y="908720"/>
            <a:ext cx="2914650" cy="356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int remy van gog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43" y="4653136"/>
            <a:ext cx="2628900" cy="174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Vincent van Gogh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D.J. Opperman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i="1" dirty="0" err="1" smtClean="0">
                <a:latin typeface="Century Gothic" pitchFamily="34" charset="0"/>
              </a:rPr>
              <a:t>Vooraf</a:t>
            </a:r>
            <a:endParaRPr lang="en-ZA" sz="2400" b="1" i="1" dirty="0" smtClean="0">
              <a:latin typeface="Century Gothic" pitchFamily="34" charset="0"/>
            </a:endParaRPr>
          </a:p>
          <a:p>
            <a:endParaRPr lang="en-ZA" sz="2400" b="1" i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err="1">
                <a:latin typeface="Century Gothic" pitchFamily="34" charset="0"/>
              </a:rPr>
              <a:t>Watter</a:t>
            </a:r>
            <a:r>
              <a:rPr lang="en-ZA" sz="2400" dirty="0">
                <a:latin typeface="Century Gothic" pitchFamily="34" charset="0"/>
              </a:rPr>
              <a:t> </a:t>
            </a:r>
            <a:r>
              <a:rPr lang="en-ZA" sz="2400" dirty="0" err="1">
                <a:latin typeface="Century Gothic" pitchFamily="34" charset="0"/>
              </a:rPr>
              <a:t>verwagting</a:t>
            </a:r>
            <a:r>
              <a:rPr lang="en-ZA" sz="2400" dirty="0">
                <a:latin typeface="Century Gothic" pitchFamily="34" charset="0"/>
              </a:rPr>
              <a:t> skep die </a:t>
            </a:r>
            <a:r>
              <a:rPr lang="en-ZA" sz="2400" dirty="0" err="1">
                <a:latin typeface="Century Gothic" pitchFamily="34" charset="0"/>
              </a:rPr>
              <a:t>titel</a:t>
            </a:r>
            <a:r>
              <a:rPr lang="en-ZA" sz="2400" dirty="0">
                <a:latin typeface="Century Gothic" pitchFamily="34" charset="0"/>
              </a:rPr>
              <a:t> by </a:t>
            </a:r>
            <a:r>
              <a:rPr lang="en-ZA" sz="2400" dirty="0" err="1">
                <a:latin typeface="Century Gothic" pitchFamily="34" charset="0"/>
              </a:rPr>
              <a:t>jou</a:t>
            </a:r>
            <a:r>
              <a:rPr lang="en-ZA" sz="2400" dirty="0" smtClean="0">
                <a:latin typeface="Century Gothic" pitchFamily="34" charset="0"/>
              </a:rPr>
              <a:t>?</a:t>
            </a:r>
          </a:p>
          <a:p>
            <a:endParaRPr lang="en-ZA" sz="2400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entury Gothic" pitchFamily="34" charset="0"/>
              </a:rPr>
              <a:t>Wat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weet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jy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alles</a:t>
            </a:r>
            <a:r>
              <a:rPr lang="en-US" sz="2400" dirty="0" smtClean="0">
                <a:latin typeface="Century Gothic" pitchFamily="34" charset="0"/>
              </a:rPr>
              <a:t> van die </a:t>
            </a:r>
            <a:r>
              <a:rPr lang="en-US" sz="2400" dirty="0" err="1" smtClean="0">
                <a:latin typeface="Century Gothic" pitchFamily="34" charset="0"/>
              </a:rPr>
              <a:t>skilder</a:t>
            </a:r>
            <a:r>
              <a:rPr lang="en-US" sz="2400" dirty="0" smtClean="0">
                <a:latin typeface="Century Gothic" pitchFamily="34" charset="0"/>
              </a:rPr>
              <a:t> Vincent van Gogh?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entury Gothic" pitchFamily="34" charset="0"/>
            </a:endParaRPr>
          </a:p>
          <a:p>
            <a:endParaRPr lang="en-ZA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63960" y="1565176"/>
            <a:ext cx="7920880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nie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waardeer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nie</a:t>
            </a:r>
            <a:r>
              <a:rPr lang="en-US" sz="20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verniet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swaarkry</a:t>
            </a:r>
            <a:endParaRPr lang="en-US" sz="14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iets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wat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onregverdig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is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armoedige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huise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14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8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verskriklike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3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nie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in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staat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tot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verdere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groei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nie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onwillekeurige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saamtrekking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van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spiere</a:t>
            </a:r>
            <a:endParaRPr lang="en-US" sz="1400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177" y="1719423"/>
            <a:ext cx="7920880" cy="3000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Century Gothic" pitchFamily="34" charset="0"/>
              </a:rPr>
              <a:t>Jy</a:t>
            </a:r>
            <a:r>
              <a:rPr lang="en-US" dirty="0" smtClean="0">
                <a:latin typeface="Century Gothic" pitchFamily="34" charset="0"/>
              </a:rPr>
              <a:t> het as ’ </a:t>
            </a:r>
            <a:r>
              <a:rPr lang="en-US" b="1" dirty="0" smtClean="0">
                <a:solidFill>
                  <a:srgbClr val="00B050"/>
                </a:solidFill>
                <a:latin typeface="Century Gothic" pitchFamily="34" charset="0"/>
              </a:rPr>
              <a:t>n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misken</a:t>
            </a:r>
            <a:r>
              <a:rPr lang="en-US" b="1" dirty="0" err="1" smtClean="0">
                <a:latin typeface="Century Gothic" pitchFamily="34" charset="0"/>
              </a:rPr>
              <a:t>de</a:t>
            </a:r>
            <a:endParaRPr lang="en-US" b="1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Century Gothic" pitchFamily="34" charset="0"/>
              </a:rPr>
              <a:t>Heilige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vergeefs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geveg</a:t>
            </a:r>
            <a:r>
              <a:rPr lang="en-US" dirty="0" smtClean="0">
                <a:latin typeface="Century Gothic" pitchFamily="34" charset="0"/>
              </a:rPr>
              <a:t> teen die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ellende</a:t>
            </a:r>
            <a:endParaRPr lang="en-US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Gothic" pitchFamily="34" charset="0"/>
              </a:rPr>
              <a:t>en die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onreg</a:t>
            </a:r>
            <a:r>
              <a:rPr lang="en-US" dirty="0" smtClean="0">
                <a:latin typeface="Century Gothic" pitchFamily="34" charset="0"/>
              </a:rPr>
              <a:t> in die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krott</a:t>
            </a:r>
            <a:r>
              <a:rPr lang="en-US" b="1" dirty="0" err="1" smtClean="0">
                <a:solidFill>
                  <a:srgbClr val="00B050"/>
                </a:solidFill>
                <a:latin typeface="Century Gothic" pitchFamily="34" charset="0"/>
              </a:rPr>
              <a:t>e</a:t>
            </a:r>
            <a:r>
              <a:rPr lang="en-US" dirty="0" smtClean="0">
                <a:latin typeface="Century Gothic" pitchFamily="34" charset="0"/>
              </a:rPr>
              <a:t> van die </a:t>
            </a:r>
            <a:r>
              <a:rPr lang="en-US" dirty="0" err="1" smtClean="0">
                <a:latin typeface="Century Gothic" pitchFamily="34" charset="0"/>
              </a:rPr>
              <a:t>myn</a:t>
            </a:r>
            <a:r>
              <a:rPr lang="en-US" dirty="0" smtClean="0"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Gothic" pitchFamily="34" charset="0"/>
              </a:rPr>
              <a:t>In </a:t>
            </a:r>
            <a:r>
              <a:rPr lang="en-US" dirty="0" err="1" smtClean="0">
                <a:latin typeface="Century Gothic" pitchFamily="34" charset="0"/>
              </a:rPr>
              <a:t>agterbuurte</a:t>
            </a:r>
            <a:r>
              <a:rPr lang="en-US" b="1" dirty="0" err="1" smtClean="0">
                <a:solidFill>
                  <a:srgbClr val="00B050"/>
                </a:solidFill>
                <a:latin typeface="Century Gothic" pitchFamily="34" charset="0"/>
              </a:rPr>
              <a:t>s</a:t>
            </a:r>
            <a:r>
              <a:rPr lang="en-US" dirty="0" smtClean="0">
                <a:latin typeface="Century Gothic" pitchFamily="34" charset="0"/>
              </a:rPr>
              <a:t> en op </a:t>
            </a:r>
            <a:r>
              <a:rPr lang="en-US" dirty="0" err="1" smtClean="0">
                <a:latin typeface="Century Gothic" pitchFamily="34" charset="0"/>
              </a:rPr>
              <a:t>landery</a:t>
            </a:r>
            <a:r>
              <a:rPr lang="en-US" b="1" dirty="0" err="1" smtClean="0">
                <a:solidFill>
                  <a:srgbClr val="00B050"/>
                </a:solidFill>
                <a:latin typeface="Century Gothic" pitchFamily="34" charset="0"/>
              </a:rPr>
              <a:t>e</a:t>
            </a:r>
            <a:r>
              <a:rPr lang="en-US" dirty="0" smtClean="0">
                <a:solidFill>
                  <a:srgbClr val="0070C0"/>
                </a:solidFill>
                <a:latin typeface="Century Gothic" pitchFamily="34" charset="0"/>
              </a:rPr>
              <a:t>;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slegs</a:t>
            </a:r>
            <a:r>
              <a:rPr lang="en-US" dirty="0" smtClean="0">
                <a:latin typeface="Century Gothic" pitchFamily="34" charset="0"/>
              </a:rPr>
              <a:t> die </a:t>
            </a:r>
            <a:r>
              <a:rPr lang="en-US" dirty="0" err="1" smtClean="0">
                <a:latin typeface="Century Gothic" pitchFamily="34" charset="0"/>
              </a:rPr>
              <a:t>pyn</a:t>
            </a:r>
            <a:endParaRPr lang="en-US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Gothic" pitchFamily="34" charset="0"/>
              </a:rPr>
              <a:t>en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skriklike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stryd</a:t>
            </a:r>
            <a:r>
              <a:rPr lang="en-US" dirty="0" smtClean="0">
                <a:latin typeface="Century Gothic" pitchFamily="34" charset="0"/>
              </a:rPr>
              <a:t> van God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Gothic" pitchFamily="34" charset="0"/>
              </a:rPr>
              <a:t>leer ken, </a:t>
            </a:r>
            <a:r>
              <a:rPr lang="en-US" dirty="0" err="1" smtClean="0">
                <a:latin typeface="Century Gothic" pitchFamily="34" charset="0"/>
              </a:rPr>
              <a:t>wat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mens</a:t>
            </a:r>
            <a:r>
              <a:rPr lang="en-US" dirty="0" smtClean="0">
                <a:latin typeface="Century Gothic" pitchFamily="34" charset="0"/>
              </a:rPr>
              <a:t> en boom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verknot</a:t>
            </a:r>
            <a:endParaRPr lang="en-US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Gothic" pitchFamily="34" charset="0"/>
              </a:rPr>
              <a:t>In </a:t>
            </a:r>
            <a:r>
              <a:rPr lang="en-US" dirty="0" err="1" smtClean="0">
                <a:latin typeface="Century Gothic" pitchFamily="34" charset="0"/>
              </a:rPr>
              <a:t>sy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kramptrekke</a:t>
            </a:r>
            <a:r>
              <a:rPr lang="en-US" dirty="0" smtClean="0">
                <a:solidFill>
                  <a:srgbClr val="0070C0"/>
                </a:solidFill>
                <a:latin typeface="Century Gothic" pitchFamily="34" charset="0"/>
              </a:rPr>
              <a:t>;</a:t>
            </a:r>
            <a:r>
              <a:rPr lang="en-US" dirty="0" smtClean="0">
                <a:latin typeface="Century Gothic" pitchFamily="34" charset="0"/>
              </a:rPr>
              <a:t> maar </a:t>
            </a:r>
            <a:r>
              <a:rPr lang="en-US" dirty="0" err="1" smtClean="0">
                <a:latin typeface="Century Gothic" pitchFamily="34" charset="0"/>
              </a:rPr>
              <a:t>eers</a:t>
            </a:r>
            <a:r>
              <a:rPr lang="en-US" dirty="0" smtClean="0">
                <a:latin typeface="Century Gothic" pitchFamily="34" charset="0"/>
              </a:rPr>
              <a:t> toe </a:t>
            </a:r>
            <a:r>
              <a:rPr lang="en-US" dirty="0" err="1" smtClean="0">
                <a:latin typeface="Century Gothic" pitchFamily="34" charset="0"/>
              </a:rPr>
              <a:t>jy</a:t>
            </a:r>
            <a:r>
              <a:rPr lang="en-US" dirty="0" smtClean="0">
                <a:latin typeface="Century Gothic" pitchFamily="34" charset="0"/>
              </a:rPr>
              <a:t> die </a:t>
            </a:r>
            <a:r>
              <a:rPr lang="en-US" dirty="0" err="1" smtClean="0">
                <a:latin typeface="Century Gothic" pitchFamily="34" charset="0"/>
              </a:rPr>
              <a:t>koringgerwe</a:t>
            </a:r>
            <a:endParaRPr lang="en-US" dirty="0" smtClean="0">
              <a:latin typeface="Century Gothic" pitchFamily="34" charset="0"/>
            </a:endParaRPr>
          </a:p>
        </p:txBody>
      </p:sp>
      <p:pic>
        <p:nvPicPr>
          <p:cNvPr id="17" name="Picture 2" descr="vincent van gogh, Mines, Factories, Coal, miners women carrying sacks the bearers of the burden 188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5" y="1628800"/>
            <a:ext cx="3006079" cy="229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Deel</a:t>
            </a:r>
            <a:r>
              <a:rPr lang="en-US" dirty="0" smtClean="0">
                <a:latin typeface="Century Gothic" pitchFamily="34" charset="0"/>
              </a:rPr>
              <a:t> 1 (r. 1-7) 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6416" y="1484784"/>
            <a:ext cx="256148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latin typeface="Century Gothic" pitchFamily="34" charset="0"/>
              </a:rPr>
              <a:t>Aangesprokene</a:t>
            </a:r>
            <a:r>
              <a:rPr lang="en-US" sz="1400" b="1" i="1" dirty="0" smtClean="0">
                <a:latin typeface="Century Gothic" pitchFamily="34" charset="0"/>
              </a:rPr>
              <a:t>: Van Gogh</a:t>
            </a:r>
            <a:endParaRPr lang="en-ZA" sz="1400" b="1" i="1" dirty="0">
              <a:latin typeface="Century Gothic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899592" y="1660158"/>
            <a:ext cx="246824" cy="184666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11560" y="1817209"/>
            <a:ext cx="411444" cy="315647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/>
          <p:cNvSpPr txBox="1"/>
          <p:nvPr/>
        </p:nvSpPr>
        <p:spPr>
          <a:xfrm>
            <a:off x="3995936" y="1609636"/>
            <a:ext cx="433256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i="1" dirty="0" err="1">
                <a:latin typeface="Century Gothic" pitchFamily="34" charset="0"/>
              </a:rPr>
              <a:t>E</a:t>
            </a:r>
            <a:r>
              <a:rPr lang="en-ZA" sz="1400" b="1" i="1" dirty="0" err="1" smtClean="0">
                <a:latin typeface="Century Gothic" pitchFamily="34" charset="0"/>
              </a:rPr>
              <a:t>vangelis</a:t>
            </a:r>
            <a:r>
              <a:rPr lang="en-ZA" sz="1400" b="1" i="1" dirty="0" smtClean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wie</a:t>
            </a:r>
            <a:r>
              <a:rPr lang="en-ZA" sz="1400" b="1" i="1" dirty="0">
                <a:latin typeface="Century Gothic" pitchFamily="34" charset="0"/>
              </a:rPr>
              <a:t> se </a:t>
            </a:r>
            <a:r>
              <a:rPr lang="en-ZA" sz="1400" b="1" i="1" dirty="0" err="1">
                <a:latin typeface="Century Gothic" pitchFamily="34" charset="0"/>
              </a:rPr>
              <a:t>waarde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nie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besef</a:t>
            </a:r>
            <a:r>
              <a:rPr lang="en-ZA" sz="1400" b="1" i="1" dirty="0">
                <a:latin typeface="Century Gothic" pitchFamily="34" charset="0"/>
              </a:rPr>
              <a:t> is </a:t>
            </a:r>
            <a:r>
              <a:rPr lang="en-ZA" sz="1400" b="1" i="1" dirty="0" err="1">
                <a:latin typeface="Century Gothic" pitchFamily="34" charset="0"/>
              </a:rPr>
              <a:t>nie</a:t>
            </a:r>
            <a:r>
              <a:rPr lang="en-ZA" sz="1400" b="1" i="1" dirty="0">
                <a:latin typeface="Century Gothic" pitchFamily="34" charset="0"/>
              </a:rPr>
              <a:t> en </a:t>
            </a:r>
            <a:r>
              <a:rPr lang="en-ZA" sz="1400" b="1" i="1" dirty="0" err="1">
                <a:latin typeface="Century Gothic" pitchFamily="34" charset="0"/>
              </a:rPr>
              <a:t>wat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vergeefs</a:t>
            </a:r>
            <a:r>
              <a:rPr lang="en-ZA" sz="1400" b="1" i="1" dirty="0">
                <a:latin typeface="Century Gothic" pitchFamily="34" charset="0"/>
              </a:rPr>
              <a:t> teen </a:t>
            </a:r>
            <a:r>
              <a:rPr lang="en-ZA" sz="1400" b="1" i="1" dirty="0" err="1">
                <a:latin typeface="Century Gothic" pitchFamily="34" charset="0"/>
              </a:rPr>
              <a:t>ellende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geveg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smtClean="0">
                <a:latin typeface="Century Gothic" pitchFamily="34" charset="0"/>
              </a:rPr>
              <a:t>het.</a:t>
            </a:r>
            <a:endParaRPr lang="en-ZA" sz="1400" b="1" i="1" dirty="0"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112" y="3554432"/>
            <a:ext cx="324036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i="1" dirty="0" smtClean="0">
                <a:latin typeface="Century Gothic" pitchFamily="34" charset="0"/>
              </a:rPr>
              <a:t>Die </a:t>
            </a:r>
            <a:r>
              <a:rPr lang="en-ZA" sz="1400" b="1" i="1" dirty="0" err="1" smtClean="0">
                <a:latin typeface="Century Gothic" pitchFamily="34" charset="0"/>
              </a:rPr>
              <a:t>ellende</a:t>
            </a:r>
            <a:r>
              <a:rPr lang="en-ZA" sz="1400" b="1" i="1" dirty="0" smtClean="0">
                <a:latin typeface="Century Gothic" pitchFamily="34" charset="0"/>
              </a:rPr>
              <a:t> en </a:t>
            </a:r>
            <a:r>
              <a:rPr lang="en-ZA" sz="1400" b="1" i="1" dirty="0" err="1" smtClean="0">
                <a:latin typeface="Century Gothic" pitchFamily="34" charset="0"/>
              </a:rPr>
              <a:t>stryd</a:t>
            </a:r>
            <a:r>
              <a:rPr lang="en-ZA" sz="1400" b="1" i="1" dirty="0" smtClean="0">
                <a:latin typeface="Century Gothic" pitchFamily="34" charset="0"/>
              </a:rPr>
              <a:t> van die </a:t>
            </a:r>
            <a:r>
              <a:rPr lang="en-ZA" sz="1400" b="1" i="1" dirty="0" err="1" smtClean="0">
                <a:latin typeface="Century Gothic" pitchFamily="34" charset="0"/>
              </a:rPr>
              <a:t>armes</a:t>
            </a:r>
            <a:r>
              <a:rPr lang="en-ZA" sz="1400" b="1" i="1" dirty="0" smtClean="0">
                <a:latin typeface="Century Gothic" pitchFamily="34" charset="0"/>
              </a:rPr>
              <a:t> word </a:t>
            </a:r>
            <a:r>
              <a:rPr lang="en-ZA" sz="1400" b="1" i="1" dirty="0" err="1" smtClean="0">
                <a:latin typeface="Century Gothic" pitchFamily="34" charset="0"/>
              </a:rPr>
              <a:t>ook</a:t>
            </a:r>
            <a:r>
              <a:rPr lang="en-ZA" sz="1400" b="1" i="1" dirty="0" smtClean="0">
                <a:latin typeface="Century Gothic" pitchFamily="34" charset="0"/>
              </a:rPr>
              <a:t> die </a:t>
            </a:r>
            <a:r>
              <a:rPr lang="en-ZA" sz="1400" b="1" i="1" dirty="0" err="1" smtClean="0">
                <a:latin typeface="Century Gothic" pitchFamily="34" charset="0"/>
              </a:rPr>
              <a:t>innerlike</a:t>
            </a:r>
            <a:r>
              <a:rPr lang="en-ZA" sz="1400" b="1" i="1" dirty="0" smtClean="0">
                <a:latin typeface="Century Gothic" pitchFamily="34" charset="0"/>
              </a:rPr>
              <a:t> </a:t>
            </a:r>
            <a:r>
              <a:rPr lang="en-ZA" sz="1400" b="1" i="1" dirty="0" err="1" smtClean="0">
                <a:latin typeface="Century Gothic" pitchFamily="34" charset="0"/>
              </a:rPr>
              <a:t>stryd</a:t>
            </a:r>
            <a:r>
              <a:rPr lang="en-ZA" sz="1400" b="1" i="1" dirty="0" smtClean="0">
                <a:latin typeface="Century Gothic" pitchFamily="34" charset="0"/>
              </a:rPr>
              <a:t> van </a:t>
            </a:r>
            <a:r>
              <a:rPr lang="en-ZA" sz="1400" b="1" i="1" dirty="0" err="1" smtClean="0">
                <a:latin typeface="Century Gothic" pitchFamily="34" charset="0"/>
              </a:rPr>
              <a:t>Van</a:t>
            </a:r>
            <a:r>
              <a:rPr lang="en-ZA" sz="1400" b="1" i="1" dirty="0" smtClean="0">
                <a:latin typeface="Century Gothic" pitchFamily="34" charset="0"/>
              </a:rPr>
              <a:t> Gogh self. </a:t>
            </a:r>
            <a:endParaRPr lang="en-ZA" sz="1400" b="1" i="1" dirty="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1810" y="4228983"/>
            <a:ext cx="241166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i="1" dirty="0" err="1" smtClean="0">
                <a:latin typeface="Century Gothic" pitchFamily="34" charset="0"/>
              </a:rPr>
              <a:t>Hy</a:t>
            </a:r>
            <a:r>
              <a:rPr lang="en-ZA" sz="1400" b="1" i="1" dirty="0" smtClean="0">
                <a:latin typeface="Century Gothic" pitchFamily="34" charset="0"/>
              </a:rPr>
              <a:t> </a:t>
            </a:r>
            <a:r>
              <a:rPr lang="en-ZA" sz="1400" b="1" i="1" dirty="0">
                <a:latin typeface="Century Gothic" pitchFamily="34" charset="0"/>
              </a:rPr>
              <a:t>het </a:t>
            </a:r>
            <a:r>
              <a:rPr lang="en-ZA" sz="1400" b="1" i="1" dirty="0" err="1">
                <a:latin typeface="Century Gothic" pitchFamily="34" charset="0"/>
              </a:rPr>
              <a:t>gewonder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oor</a:t>
            </a:r>
            <a:r>
              <a:rPr lang="en-ZA" sz="1400" b="1" i="1" dirty="0">
                <a:latin typeface="Century Gothic" pitchFamily="34" charset="0"/>
              </a:rPr>
              <a:t> die </a:t>
            </a:r>
            <a:r>
              <a:rPr lang="en-ZA" sz="1400" b="1" i="1" dirty="0" err="1">
                <a:latin typeface="Century Gothic" pitchFamily="34" charset="0"/>
              </a:rPr>
              <a:t>doel</a:t>
            </a:r>
            <a:r>
              <a:rPr lang="en-ZA" sz="1400" b="1" i="1" dirty="0">
                <a:latin typeface="Century Gothic" pitchFamily="34" charset="0"/>
              </a:rPr>
              <a:t> van </a:t>
            </a:r>
            <a:r>
              <a:rPr lang="en-ZA" sz="1400" b="1" i="1" dirty="0" err="1">
                <a:latin typeface="Century Gothic" pitchFamily="34" charset="0"/>
              </a:rPr>
              <a:t>sy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eie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bestaan</a:t>
            </a:r>
            <a:r>
              <a:rPr lang="en-ZA" sz="1400" b="1" i="1" dirty="0">
                <a:latin typeface="Century Gothic" pitchFamily="34" charset="0"/>
              </a:rPr>
              <a:t> en van </a:t>
            </a:r>
            <a:r>
              <a:rPr lang="en-ZA" sz="1400" b="1" i="1" dirty="0" err="1">
                <a:latin typeface="Century Gothic" pitchFamily="34" charset="0"/>
              </a:rPr>
              <a:t>dié</a:t>
            </a:r>
            <a:r>
              <a:rPr lang="en-ZA" sz="1400" b="1" i="1" dirty="0">
                <a:latin typeface="Century Gothic" pitchFamily="34" charset="0"/>
              </a:rPr>
              <a:t> van </a:t>
            </a:r>
            <a:r>
              <a:rPr lang="en-ZA" sz="1400" b="1" i="1" dirty="0" err="1">
                <a:latin typeface="Century Gothic" pitchFamily="34" charset="0"/>
              </a:rPr>
              <a:t>ander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mense</a:t>
            </a:r>
            <a:r>
              <a:rPr lang="en-ZA" sz="1400" b="1" i="1" dirty="0">
                <a:latin typeface="Century Gothic" pitchFamily="34" charset="0"/>
              </a:rPr>
              <a:t>. </a:t>
            </a:r>
            <a:r>
              <a:rPr lang="en-ZA" sz="1400" b="1" i="1" dirty="0" err="1">
                <a:latin typeface="Century Gothic" pitchFamily="34" charset="0"/>
              </a:rPr>
              <a:t>Hierdie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stryd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sien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hy</a:t>
            </a:r>
            <a:r>
              <a:rPr lang="en-ZA" sz="1400" b="1" i="1" dirty="0">
                <a:latin typeface="Century Gothic" pitchFamily="34" charset="0"/>
              </a:rPr>
              <a:t> as ’n </a:t>
            </a:r>
            <a:r>
              <a:rPr lang="en-ZA" sz="1400" b="1" i="1" dirty="0" err="1">
                <a:latin typeface="Century Gothic" pitchFamily="34" charset="0"/>
              </a:rPr>
              <a:t>stryd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wat</a:t>
            </a:r>
            <a:r>
              <a:rPr lang="en-ZA" sz="1400" b="1" i="1" dirty="0">
                <a:latin typeface="Century Gothic" pitchFamily="34" charset="0"/>
              </a:rPr>
              <a:t> God op die </a:t>
            </a:r>
            <a:r>
              <a:rPr lang="en-ZA" sz="1400" b="1" i="1" dirty="0" err="1">
                <a:latin typeface="Century Gothic" pitchFamily="34" charset="0"/>
              </a:rPr>
              <a:t>mens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 smtClean="0">
                <a:latin typeface="Century Gothic" pitchFamily="34" charset="0"/>
              </a:rPr>
              <a:t>afdwing</a:t>
            </a:r>
            <a:r>
              <a:rPr lang="en-ZA" sz="1400" b="1" i="1" dirty="0" smtClean="0">
                <a:latin typeface="Century Gothic" pitchFamily="34" charset="0"/>
              </a:rPr>
              <a:t>. </a:t>
            </a:r>
          </a:p>
          <a:p>
            <a:r>
              <a:rPr lang="en-ZA" sz="1400" b="1" i="1" dirty="0" err="1" smtClean="0">
                <a:latin typeface="Century Gothic" pitchFamily="34" charset="0"/>
              </a:rPr>
              <a:t>Verknot</a:t>
            </a:r>
            <a:r>
              <a:rPr lang="en-ZA" sz="1400" b="1" i="1" dirty="0" smtClean="0">
                <a:latin typeface="Century Gothic" pitchFamily="34" charset="0"/>
              </a:rPr>
              <a:t>: </a:t>
            </a:r>
            <a:r>
              <a:rPr lang="en-ZA" sz="1400" b="1" i="1" dirty="0" err="1" smtClean="0">
                <a:latin typeface="Century Gothic" pitchFamily="34" charset="0"/>
              </a:rPr>
              <a:t>kan</a:t>
            </a:r>
            <a:r>
              <a:rPr lang="en-ZA" sz="1400" b="1" i="1" dirty="0" smtClean="0">
                <a:latin typeface="Century Gothic" pitchFamily="34" charset="0"/>
              </a:rPr>
              <a:t> </a:t>
            </a:r>
            <a:r>
              <a:rPr lang="en-ZA" sz="1400" b="1" i="1" dirty="0" err="1" smtClean="0">
                <a:latin typeface="Century Gothic" pitchFamily="34" charset="0"/>
              </a:rPr>
              <a:t>nie</a:t>
            </a:r>
            <a:r>
              <a:rPr lang="en-ZA" sz="1400" b="1" i="1" dirty="0" smtClean="0">
                <a:latin typeface="Century Gothic" pitchFamily="34" charset="0"/>
              </a:rPr>
              <a:t> </a:t>
            </a:r>
            <a:r>
              <a:rPr lang="en-ZA" sz="1400" b="1" i="1" dirty="0" err="1" smtClean="0">
                <a:latin typeface="Century Gothic" pitchFamily="34" charset="0"/>
              </a:rPr>
              <a:t>uit</a:t>
            </a:r>
            <a:r>
              <a:rPr lang="en-ZA" sz="1400" b="1" i="1" dirty="0" smtClean="0">
                <a:latin typeface="Century Gothic" pitchFamily="34" charset="0"/>
              </a:rPr>
              <a:t> </a:t>
            </a:r>
            <a:r>
              <a:rPr lang="en-ZA" sz="1400" b="1" i="1" dirty="0" err="1" smtClean="0">
                <a:latin typeface="Century Gothic" pitchFamily="34" charset="0"/>
              </a:rPr>
              <a:t>armoede</a:t>
            </a:r>
            <a:r>
              <a:rPr lang="en-ZA" sz="1400" b="1" i="1" dirty="0" smtClean="0">
                <a:latin typeface="Century Gothic" pitchFamily="34" charset="0"/>
              </a:rPr>
              <a:t> </a:t>
            </a:r>
            <a:r>
              <a:rPr lang="en-ZA" sz="1400" b="1" i="1" dirty="0" err="1" smtClean="0">
                <a:latin typeface="Century Gothic" pitchFamily="34" charset="0"/>
              </a:rPr>
              <a:t>groei</a:t>
            </a:r>
            <a:r>
              <a:rPr lang="en-ZA" sz="1400" b="1" i="1" dirty="0" smtClean="0">
                <a:latin typeface="Century Gothic" pitchFamily="34" charset="0"/>
              </a:rPr>
              <a:t> </a:t>
            </a:r>
            <a:r>
              <a:rPr lang="en-ZA" sz="1400" b="1" i="1" dirty="0" err="1" smtClean="0">
                <a:latin typeface="Century Gothic" pitchFamily="34" charset="0"/>
              </a:rPr>
              <a:t>nie</a:t>
            </a:r>
            <a:endParaRPr lang="en-ZA" sz="1400" b="1" i="1" dirty="0"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99792" y="4715299"/>
            <a:ext cx="2304256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i="1" u="sng" dirty="0" smtClean="0">
                <a:latin typeface="Century Gothic" pitchFamily="34" charset="0"/>
              </a:rPr>
              <a:t>Wending: </a:t>
            </a:r>
            <a:r>
              <a:rPr lang="en-ZA" sz="1400" b="1" i="1" dirty="0" err="1" smtClean="0">
                <a:latin typeface="Century Gothic" pitchFamily="34" charset="0"/>
              </a:rPr>
              <a:t>Eers</a:t>
            </a:r>
            <a:r>
              <a:rPr lang="en-ZA" sz="1400" b="1" i="1" dirty="0" smtClean="0">
                <a:latin typeface="Century Gothic" pitchFamily="34" charset="0"/>
              </a:rPr>
              <a:t> word Van Gogh die </a:t>
            </a:r>
            <a:r>
              <a:rPr lang="en-ZA" sz="1400" b="1" i="1" dirty="0" err="1" smtClean="0">
                <a:latin typeface="Century Gothic" pitchFamily="34" charset="0"/>
              </a:rPr>
              <a:t>evangelis</a:t>
            </a:r>
            <a:r>
              <a:rPr lang="en-ZA" sz="1400" b="1" i="1" dirty="0" smtClean="0">
                <a:latin typeface="Century Gothic" pitchFamily="34" charset="0"/>
              </a:rPr>
              <a:t> </a:t>
            </a:r>
            <a:r>
              <a:rPr lang="en-ZA" sz="1400" b="1" i="1" dirty="0" err="1" smtClean="0">
                <a:latin typeface="Century Gothic" pitchFamily="34" charset="0"/>
              </a:rPr>
              <a:t>aangespreek</a:t>
            </a:r>
            <a:r>
              <a:rPr lang="en-ZA" sz="1400" b="1" i="1" dirty="0" smtClean="0">
                <a:latin typeface="Century Gothic" pitchFamily="34" charset="0"/>
              </a:rPr>
              <a:t>, </a:t>
            </a:r>
            <a:r>
              <a:rPr lang="en-ZA" sz="1400" b="1" i="1" dirty="0" err="1" smtClean="0">
                <a:latin typeface="Century Gothic" pitchFamily="34" charset="0"/>
              </a:rPr>
              <a:t>hierna</a:t>
            </a:r>
            <a:r>
              <a:rPr lang="en-ZA" sz="1400" b="1" i="1" dirty="0" smtClean="0">
                <a:latin typeface="Century Gothic" pitchFamily="34" charset="0"/>
              </a:rPr>
              <a:t> Van Gogh die </a:t>
            </a:r>
            <a:r>
              <a:rPr lang="en-ZA" sz="1400" b="1" i="1" dirty="0" err="1" smtClean="0">
                <a:latin typeface="Century Gothic" pitchFamily="34" charset="0"/>
              </a:rPr>
              <a:t>skilder</a:t>
            </a:r>
            <a:r>
              <a:rPr lang="en-ZA" sz="1400" b="1" i="1" dirty="0" smtClean="0">
                <a:latin typeface="Century Gothic" pitchFamily="34" charset="0"/>
              </a:rPr>
              <a:t>. </a:t>
            </a:r>
            <a:endParaRPr lang="en-ZA" sz="1400" b="1" i="1" dirty="0"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72941" y="4365104"/>
            <a:ext cx="746931" cy="28803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07704" y="1134222"/>
            <a:ext cx="0" cy="78455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23004" y="277064"/>
            <a:ext cx="1532772" cy="8168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Wys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hoe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onbelangrik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 Gogh was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19872" y="2864694"/>
            <a:ext cx="612068" cy="31911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195736" y="2919276"/>
            <a:ext cx="1224136" cy="26312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391980" y="2684199"/>
            <a:ext cx="612068" cy="312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0" name="Straight Arrow Connector 29"/>
          <p:cNvCxnSpPr>
            <a:stCxn id="28" idx="6"/>
          </p:cNvCxnSpPr>
          <p:nvPr/>
        </p:nvCxnSpPr>
        <p:spPr>
          <a:xfrm>
            <a:off x="5004048" y="2840576"/>
            <a:ext cx="648072" cy="3396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411631" y="6085368"/>
            <a:ext cx="3816424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Komma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beklemtoon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“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myn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”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a.g.v.die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ruspouse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&amp;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staan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in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eindrymposisie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095315" y="3087576"/>
            <a:ext cx="77763" cy="33734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Rectangle 32"/>
          <p:cNvSpPr/>
          <p:nvPr/>
        </p:nvSpPr>
        <p:spPr>
          <a:xfrm>
            <a:off x="350888" y="6093296"/>
            <a:ext cx="2924968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Dui op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fokusverandering.Fokus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nou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fisiese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en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geestelike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pyn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Van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Gogh.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1810" y="116632"/>
            <a:ext cx="2544686" cy="493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Stemming: </a:t>
            </a:r>
            <a:r>
              <a:rPr lang="en-ZA" sz="1400" b="1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wanhoop</a:t>
            </a:r>
            <a:r>
              <a:rPr lang="en-ZA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/</a:t>
            </a:r>
            <a:r>
              <a:rPr lang="en-ZA" sz="1400" b="1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stryd</a:t>
            </a:r>
            <a:endParaRPr lang="en-ZA" sz="1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1" grpId="0" animBg="1"/>
      <p:bldP spid="11" grpId="0" animBg="1"/>
      <p:bldP spid="28" grpId="0" animBg="1"/>
      <p:bldP spid="31" grpId="0" animBg="1"/>
      <p:bldP spid="32" grpId="0" animBg="1"/>
      <p:bldP spid="3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Starry nigh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06" y="0"/>
            <a:ext cx="4253731" cy="336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268" y="-321971"/>
            <a:ext cx="5810536" cy="4357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160" y="420829"/>
            <a:ext cx="3366629" cy="2524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b="4509"/>
          <a:stretch/>
        </p:blipFill>
        <p:spPr>
          <a:xfrm rot="5400000">
            <a:off x="4434033" y="3043609"/>
            <a:ext cx="5301419" cy="4161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t="7461" r="6825" b="11873"/>
          <a:stretch/>
        </p:blipFill>
        <p:spPr>
          <a:xfrm rot="10800000">
            <a:off x="-21705" y="3366629"/>
            <a:ext cx="5006340" cy="35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3960" y="1565176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soos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iemand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met ’n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hoë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koors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vinnig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verf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5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dit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wat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mooi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is</a:t>
            </a:r>
          </a:p>
          <a:p>
            <a:pPr>
              <a:lnSpc>
                <a:spcPct val="150000"/>
              </a:lnSpc>
            </a:pPr>
            <a:r>
              <a:rPr lang="en-US" sz="3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3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passie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vurige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liefde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afgehandel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voltooi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6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soort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boom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skeef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/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verkeerd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trek/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buig</a:t>
            </a:r>
            <a:endParaRPr lang="en-ZA" sz="1400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entury Gothic" pitchFamily="34" charset="0"/>
              </a:rPr>
              <a:t>In </a:t>
            </a:r>
            <a:r>
              <a:rPr lang="en-US" dirty="0" err="1">
                <a:latin typeface="Century Gothic" pitchFamily="34" charset="0"/>
              </a:rPr>
              <a:t>sy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kramptrekke</a:t>
            </a:r>
            <a:r>
              <a:rPr lang="en-US" b="1" dirty="0">
                <a:solidFill>
                  <a:srgbClr val="0070C0"/>
                </a:solidFill>
                <a:latin typeface="Century Gothic" pitchFamily="34" charset="0"/>
              </a:rPr>
              <a:t>;</a:t>
            </a:r>
            <a:r>
              <a:rPr lang="en-US" b="1" dirty="0">
                <a:latin typeface="Century Gothic" pitchFamily="34" charset="0"/>
              </a:rPr>
              <a:t> maar </a:t>
            </a:r>
            <a:r>
              <a:rPr lang="en-US" dirty="0" err="1">
                <a:latin typeface="Century Gothic" pitchFamily="34" charset="0"/>
              </a:rPr>
              <a:t>eers</a:t>
            </a:r>
            <a:r>
              <a:rPr lang="en-US" dirty="0">
                <a:latin typeface="Century Gothic" pitchFamily="34" charset="0"/>
              </a:rPr>
              <a:t> toe </a:t>
            </a:r>
            <a:r>
              <a:rPr lang="en-US" dirty="0" err="1">
                <a:latin typeface="Century Gothic" pitchFamily="34" charset="0"/>
              </a:rPr>
              <a:t>jy</a:t>
            </a:r>
            <a:r>
              <a:rPr lang="en-US" dirty="0">
                <a:latin typeface="Century Gothic" pitchFamily="34" charset="0"/>
              </a:rPr>
              <a:t> die </a:t>
            </a:r>
            <a:r>
              <a:rPr lang="en-US" dirty="0" err="1">
                <a:latin typeface="Century Gothic" pitchFamily="34" charset="0"/>
              </a:rPr>
              <a:t>koringgerwe</a:t>
            </a:r>
            <a:endParaRPr lang="en-US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Gothic" pitchFamily="34" charset="0"/>
              </a:rPr>
              <a:t>in </a:t>
            </a:r>
            <a:r>
              <a:rPr lang="en-US" dirty="0" err="1" smtClean="0">
                <a:latin typeface="Century Gothic" pitchFamily="34" charset="0"/>
              </a:rPr>
              <a:t>aanbidding</a:t>
            </a:r>
            <a:r>
              <a:rPr lang="en-US" dirty="0" smtClean="0">
                <a:latin typeface="Century Gothic" pitchFamily="34" charset="0"/>
              </a:rPr>
              <a:t> van die son </a:t>
            </a:r>
            <a:r>
              <a:rPr lang="en-US" dirty="0" err="1" smtClean="0">
                <a:latin typeface="Century Gothic" pitchFamily="34" charset="0"/>
              </a:rPr>
              <a:t>kon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verwe</a:t>
            </a:r>
            <a:r>
              <a:rPr lang="en-US" dirty="0" smtClean="0"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Century Gothic" pitchFamily="34" charset="0"/>
              </a:rPr>
              <a:t>boere</a:t>
            </a:r>
            <a:r>
              <a:rPr lang="en-US" dirty="0" smtClean="0">
                <a:latin typeface="Century Gothic" pitchFamily="34" charset="0"/>
              </a:rPr>
              <a:t>, </a:t>
            </a:r>
            <a:r>
              <a:rPr lang="en-US" dirty="0" err="1" smtClean="0">
                <a:latin typeface="Century Gothic" pitchFamily="34" charset="0"/>
              </a:rPr>
              <a:t>wasvrouens</a:t>
            </a:r>
            <a:r>
              <a:rPr lang="en-US" dirty="0" smtClean="0">
                <a:latin typeface="Century Gothic" pitchFamily="34" charset="0"/>
              </a:rPr>
              <a:t> en </a:t>
            </a:r>
            <a:r>
              <a:rPr lang="en-US" dirty="0" err="1" smtClean="0">
                <a:latin typeface="Century Gothic" pitchFamily="34" charset="0"/>
              </a:rPr>
              <a:t>gepynigde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gesigte</a:t>
            </a:r>
            <a:r>
              <a:rPr lang="en-US" dirty="0" smtClean="0"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entury Gothic" pitchFamily="34" charset="0"/>
              </a:rPr>
              <a:t>die </a:t>
            </a:r>
            <a:r>
              <a:rPr lang="en-US" b="1" dirty="0" err="1" smtClean="0">
                <a:latin typeface="Century Gothic" pitchFamily="34" charset="0"/>
              </a:rPr>
              <a:t>kantelende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</a:rPr>
              <a:t>landskap</a:t>
            </a:r>
            <a:r>
              <a:rPr lang="en-US" b="1" dirty="0" smtClean="0">
                <a:latin typeface="Century Gothic" pitchFamily="34" charset="0"/>
              </a:rPr>
              <a:t> in die </a:t>
            </a:r>
            <a:r>
              <a:rPr lang="en-US" b="1" dirty="0" err="1" smtClean="0">
                <a:latin typeface="Century Gothic" pitchFamily="34" charset="0"/>
              </a:rPr>
              <a:t>snelle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</a:rPr>
              <a:t>ligte</a:t>
            </a:r>
            <a:endParaRPr lang="en-US" b="1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FFC000"/>
                </a:solidFill>
                <a:latin typeface="Century Gothic" pitchFamily="34" charset="0"/>
              </a:rPr>
              <a:t>geel</a:t>
            </a:r>
            <a:r>
              <a:rPr lang="en-US" b="1" dirty="0" smtClean="0">
                <a:latin typeface="Century Gothic" pitchFamily="34" charset="0"/>
              </a:rPr>
              <a:t> en </a:t>
            </a:r>
            <a:r>
              <a:rPr lang="en-US" b="1" dirty="0" err="1" smtClean="0">
                <a:solidFill>
                  <a:srgbClr val="00B050"/>
                </a:solidFill>
                <a:latin typeface="Century Gothic" pitchFamily="34" charset="0"/>
              </a:rPr>
              <a:t>groen</a:t>
            </a:r>
            <a:r>
              <a:rPr lang="en-US" b="1" dirty="0" smtClean="0">
                <a:latin typeface="Century Gothic" pitchFamily="34" charset="0"/>
              </a:rPr>
              <a:t> en </a:t>
            </a:r>
            <a:r>
              <a:rPr lang="en-US" b="1" dirty="0" err="1" smtClean="0">
                <a:solidFill>
                  <a:schemeClr val="accent1"/>
                </a:solidFill>
                <a:latin typeface="Century Gothic" pitchFamily="34" charset="0"/>
              </a:rPr>
              <a:t>blou</a:t>
            </a:r>
            <a:r>
              <a:rPr lang="en-US" b="1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latin typeface="Century Gothic" pitchFamily="34" charset="0"/>
              </a:rPr>
              <a:t>– </a:t>
            </a:r>
            <a:r>
              <a:rPr lang="en-US" b="1" dirty="0" err="1" smtClean="0">
                <a:latin typeface="Century Gothic" pitchFamily="34" charset="0"/>
              </a:rPr>
              <a:t>alles</a:t>
            </a:r>
            <a:r>
              <a:rPr lang="en-US" b="1" dirty="0" smtClean="0">
                <a:latin typeface="Century Gothic" pitchFamily="34" charset="0"/>
              </a:rPr>
              <a:t> met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koorsige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gevlek</a:t>
            </a:r>
            <a:endParaRPr lang="en-US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Gothic" pitchFamily="34" charset="0"/>
              </a:rPr>
              <a:t>tot branding van 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die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skone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kon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verwek</a:t>
            </a:r>
            <a:r>
              <a:rPr lang="en-US" dirty="0" smtClean="0"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Gothic" pitchFamily="34" charset="0"/>
              </a:rPr>
              <a:t>toe is </a:t>
            </a:r>
            <a:r>
              <a:rPr lang="en-US" dirty="0" err="1" smtClean="0">
                <a:latin typeface="Century Gothic" pitchFamily="34" charset="0"/>
              </a:rPr>
              <a:t>Sy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hartstog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eers</a:t>
            </a:r>
            <a:r>
              <a:rPr lang="en-US" dirty="0" smtClean="0">
                <a:latin typeface="Century Gothic" pitchFamily="34" charset="0"/>
              </a:rPr>
              <a:t> in </a:t>
            </a:r>
            <a:r>
              <a:rPr lang="en-US" dirty="0" err="1" smtClean="0">
                <a:latin typeface="Century Gothic" pitchFamily="34" charset="0"/>
              </a:rPr>
              <a:t>jou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volbring</a:t>
            </a:r>
            <a:endParaRPr lang="en-US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Century Gothic" pitchFamily="34" charset="0"/>
              </a:rPr>
              <a:t>soos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groen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sipresse</a:t>
            </a:r>
            <a:r>
              <a:rPr lang="en-US" dirty="0" smtClean="0">
                <a:latin typeface="Century Gothic" pitchFamily="34" charset="0"/>
              </a:rPr>
              <a:t> tot ’n </a:t>
            </a:r>
            <a:r>
              <a:rPr lang="en-US" dirty="0" err="1" smtClean="0">
                <a:latin typeface="Century Gothic" pitchFamily="34" charset="0"/>
              </a:rPr>
              <a:t>vlam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verwring</a:t>
            </a:r>
            <a:r>
              <a:rPr lang="en-US" dirty="0" smtClean="0">
                <a:latin typeface="Century Gothic" pitchFamily="34" charset="0"/>
              </a:rPr>
              <a:t>.</a:t>
            </a:r>
            <a:endParaRPr lang="en-ZA" dirty="0">
              <a:latin typeface="Century Gothic" pitchFamily="34" charset="0"/>
            </a:endParaRPr>
          </a:p>
        </p:txBody>
      </p:sp>
      <p:pic>
        <p:nvPicPr>
          <p:cNvPr id="4098" name="Picture 2" descr="Image result for wheat sun van gogh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1"/>
          <a:stretch/>
        </p:blipFill>
        <p:spPr bwMode="auto">
          <a:xfrm>
            <a:off x="112292" y="44624"/>
            <a:ext cx="2299468" cy="153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Deel</a:t>
            </a:r>
            <a:r>
              <a:rPr lang="en-US" dirty="0" smtClean="0">
                <a:latin typeface="Century Gothic" pitchFamily="34" charset="0"/>
              </a:rPr>
              <a:t> 2 (r. 7-14)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3488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1268760"/>
            <a:ext cx="1008112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entury Gothic" pitchFamily="34" charset="0"/>
              </a:rPr>
              <a:t>Wending </a:t>
            </a:r>
            <a:endParaRPr lang="en-ZA" sz="1400" b="1" i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3284984"/>
            <a:ext cx="237626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latin typeface="Century Gothic" pitchFamily="34" charset="0"/>
              </a:rPr>
              <a:t>Tegniek</a:t>
            </a:r>
            <a:r>
              <a:rPr lang="en-US" sz="1400" b="1" i="1" dirty="0" smtClean="0">
                <a:latin typeface="Century Gothic" pitchFamily="34" charset="0"/>
              </a:rPr>
              <a:t> </a:t>
            </a:r>
            <a:r>
              <a:rPr lang="en-US" sz="1400" b="1" i="1" dirty="0" err="1" smtClean="0">
                <a:latin typeface="Century Gothic" pitchFamily="34" charset="0"/>
              </a:rPr>
              <a:t>waarmee</a:t>
            </a:r>
            <a:r>
              <a:rPr lang="en-US" sz="1400" b="1" i="1" dirty="0" smtClean="0">
                <a:latin typeface="Century Gothic" pitchFamily="34" charset="0"/>
              </a:rPr>
              <a:t> </a:t>
            </a:r>
            <a:r>
              <a:rPr lang="en-US" sz="1400" b="1" i="1" dirty="0" err="1" smtClean="0">
                <a:latin typeface="Century Gothic" pitchFamily="34" charset="0"/>
              </a:rPr>
              <a:t>hy</a:t>
            </a:r>
            <a:r>
              <a:rPr lang="en-US" sz="1400" b="1" i="1" dirty="0" smtClean="0">
                <a:latin typeface="Century Gothic" pitchFamily="34" charset="0"/>
              </a:rPr>
              <a:t> </a:t>
            </a:r>
            <a:r>
              <a:rPr lang="en-US" sz="1400" b="1" i="1" dirty="0" err="1" smtClean="0">
                <a:latin typeface="Century Gothic" pitchFamily="34" charset="0"/>
              </a:rPr>
              <a:t>geskilder</a:t>
            </a:r>
            <a:r>
              <a:rPr lang="en-US" sz="1400" b="1" i="1" dirty="0" smtClean="0">
                <a:latin typeface="Century Gothic" pitchFamily="34" charset="0"/>
              </a:rPr>
              <a:t> het.</a:t>
            </a:r>
            <a:endParaRPr lang="en-ZA" sz="1400" b="1" i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4132237"/>
            <a:ext cx="2664296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i="1" dirty="0" err="1" smtClean="0">
                <a:latin typeface="Century Gothic" pitchFamily="34" charset="0"/>
              </a:rPr>
              <a:t>Klimaks</a:t>
            </a:r>
            <a:r>
              <a:rPr lang="en-ZA" sz="1400" b="1" i="1" dirty="0" smtClean="0">
                <a:latin typeface="Century Gothic" pitchFamily="34" charset="0"/>
              </a:rPr>
              <a:t>: As </a:t>
            </a:r>
            <a:r>
              <a:rPr lang="en-ZA" sz="1400" b="1" i="1" dirty="0" err="1">
                <a:latin typeface="Century Gothic" pitchFamily="34" charset="0"/>
              </a:rPr>
              <a:t>evangelis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kon</a:t>
            </a:r>
            <a:r>
              <a:rPr lang="en-ZA" sz="1400" b="1" i="1" dirty="0">
                <a:latin typeface="Century Gothic" pitchFamily="34" charset="0"/>
              </a:rPr>
              <a:t> Van Gogh </a:t>
            </a:r>
            <a:r>
              <a:rPr lang="en-ZA" sz="1400" b="1" i="1" dirty="0" err="1">
                <a:latin typeface="Century Gothic" pitchFamily="34" charset="0"/>
              </a:rPr>
              <a:t>nie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mense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bereik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om</a:t>
            </a:r>
            <a:r>
              <a:rPr lang="en-ZA" sz="1400" b="1" i="1" dirty="0">
                <a:latin typeface="Century Gothic" pitchFamily="34" charset="0"/>
              </a:rPr>
              <a:t> van God se </a:t>
            </a:r>
            <a:r>
              <a:rPr lang="en-ZA" sz="1400" b="1" i="1" dirty="0" err="1">
                <a:latin typeface="Century Gothic" pitchFamily="34" charset="0"/>
              </a:rPr>
              <a:t>liefde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te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vertel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nie</a:t>
            </a:r>
            <a:r>
              <a:rPr lang="en-ZA" sz="1400" b="1" i="1" dirty="0">
                <a:latin typeface="Century Gothic" pitchFamily="34" charset="0"/>
              </a:rPr>
              <a:t>, maar as </a:t>
            </a:r>
            <a:r>
              <a:rPr lang="en-ZA" sz="1400" b="1" i="1" dirty="0" err="1">
                <a:latin typeface="Century Gothic" pitchFamily="34" charset="0"/>
              </a:rPr>
              <a:t>skilder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slaag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hy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daarin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om</a:t>
            </a:r>
            <a:r>
              <a:rPr lang="en-ZA" sz="1400" b="1" i="1" dirty="0">
                <a:latin typeface="Century Gothic" pitchFamily="34" charset="0"/>
              </a:rPr>
              <a:t> die </a:t>
            </a:r>
            <a:r>
              <a:rPr lang="en-ZA" sz="1400" b="1" i="1" dirty="0" err="1">
                <a:latin typeface="Century Gothic" pitchFamily="34" charset="0"/>
              </a:rPr>
              <a:t>mens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bewus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te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maak</a:t>
            </a:r>
            <a:r>
              <a:rPr lang="en-ZA" sz="1400" b="1" i="1" dirty="0">
                <a:latin typeface="Century Gothic" pitchFamily="34" charset="0"/>
              </a:rPr>
              <a:t> van God se </a:t>
            </a:r>
            <a:r>
              <a:rPr lang="en-ZA" sz="1400" b="1" i="1" dirty="0" err="1">
                <a:latin typeface="Century Gothic" pitchFamily="34" charset="0"/>
              </a:rPr>
              <a:t>hartstog</a:t>
            </a:r>
            <a:r>
              <a:rPr lang="en-ZA" sz="1400" b="1" i="1" dirty="0">
                <a:latin typeface="Century Gothic" pitchFamily="34" charset="0"/>
              </a:rPr>
              <a:t> </a:t>
            </a:r>
            <a:r>
              <a:rPr lang="en-ZA" sz="1400" b="1" i="1" dirty="0" err="1">
                <a:latin typeface="Century Gothic" pitchFamily="34" charset="0"/>
              </a:rPr>
              <a:t>vir</a:t>
            </a:r>
            <a:r>
              <a:rPr lang="en-ZA" sz="1400" b="1" i="1" dirty="0">
                <a:latin typeface="Century Gothic" pitchFamily="34" charset="0"/>
              </a:rPr>
              <a:t> die </a:t>
            </a:r>
            <a:r>
              <a:rPr lang="en-ZA" sz="1400" b="1" i="1" dirty="0" err="1">
                <a:latin typeface="Century Gothic" pitchFamily="34" charset="0"/>
              </a:rPr>
              <a:t>mens</a:t>
            </a:r>
            <a:r>
              <a:rPr lang="en-ZA" sz="1400" b="1" i="1" dirty="0">
                <a:latin typeface="Century Gothic" pitchFamily="34" charset="0"/>
              </a:rPr>
              <a:t> en </a:t>
            </a:r>
            <a:r>
              <a:rPr lang="en-ZA" sz="1400" b="1" i="1" dirty="0" err="1">
                <a:latin typeface="Century Gothic" pitchFamily="34" charset="0"/>
              </a:rPr>
              <a:t>natuur</a:t>
            </a:r>
            <a:r>
              <a:rPr lang="en-ZA" sz="1400" b="1" i="1" dirty="0">
                <a:latin typeface="Century Gothic" pitchFamily="34" charset="0"/>
              </a:rPr>
              <a:t>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776" y="1268760"/>
            <a:ext cx="360040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Century Gothic" pitchFamily="34" charset="0"/>
              </a:rPr>
              <a:t>3.</a:t>
            </a:r>
            <a:endParaRPr lang="en-ZA" sz="14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13" name="Picture 2" descr="Image result for wheat fields van gog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4803016"/>
            <a:ext cx="2599980" cy="203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van gogh fac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664"/>
            <a:ext cx="1706746" cy="262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8104" y="1988840"/>
            <a:ext cx="208883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latin typeface="Century Gothic" pitchFamily="34" charset="0"/>
              </a:rPr>
              <a:t>Voorwerpe</a:t>
            </a:r>
            <a:r>
              <a:rPr lang="en-US" sz="1400" b="1" i="1" dirty="0" smtClean="0">
                <a:latin typeface="Century Gothic" pitchFamily="34" charset="0"/>
              </a:rPr>
              <a:t> en </a:t>
            </a:r>
            <a:r>
              <a:rPr lang="en-US" sz="1400" b="1" i="1" dirty="0" err="1" smtClean="0">
                <a:latin typeface="Century Gothic" pitchFamily="34" charset="0"/>
              </a:rPr>
              <a:t>tonele</a:t>
            </a:r>
            <a:r>
              <a:rPr lang="en-US" sz="1400" b="1" i="1" dirty="0" smtClean="0">
                <a:latin typeface="Century Gothic" pitchFamily="34" charset="0"/>
              </a:rPr>
              <a:t> </a:t>
            </a:r>
            <a:r>
              <a:rPr lang="en-US" sz="1400" b="1" i="1" dirty="0" err="1" smtClean="0">
                <a:latin typeface="Century Gothic" pitchFamily="34" charset="0"/>
              </a:rPr>
              <a:t>wat</a:t>
            </a:r>
            <a:r>
              <a:rPr lang="en-US" sz="1400" b="1" i="1" dirty="0" smtClean="0">
                <a:latin typeface="Century Gothic" pitchFamily="34" charset="0"/>
              </a:rPr>
              <a:t> </a:t>
            </a:r>
            <a:r>
              <a:rPr lang="en-US" sz="1400" b="1" i="1" dirty="0" err="1" smtClean="0">
                <a:latin typeface="Century Gothic" pitchFamily="34" charset="0"/>
              </a:rPr>
              <a:t>hy</a:t>
            </a:r>
            <a:r>
              <a:rPr lang="en-US" sz="1400" b="1" i="1" dirty="0" smtClean="0">
                <a:latin typeface="Century Gothic" pitchFamily="34" charset="0"/>
              </a:rPr>
              <a:t> </a:t>
            </a:r>
            <a:r>
              <a:rPr lang="en-US" sz="1400" b="1" i="1" dirty="0" err="1" smtClean="0">
                <a:latin typeface="Century Gothic" pitchFamily="34" charset="0"/>
              </a:rPr>
              <a:t>geskilder</a:t>
            </a:r>
            <a:r>
              <a:rPr lang="en-US" sz="1400" b="1" i="1" dirty="0" smtClean="0">
                <a:latin typeface="Century Gothic" pitchFamily="34" charset="0"/>
              </a:rPr>
              <a:t> het.</a:t>
            </a:r>
            <a:endParaRPr lang="en-ZA" sz="1400" b="1" i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4827300"/>
            <a:ext cx="277723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u="sng" dirty="0" err="1" smtClean="0">
                <a:latin typeface="Century Gothic" pitchFamily="34" charset="0"/>
              </a:rPr>
              <a:t>Simboliek</a:t>
            </a:r>
            <a:r>
              <a:rPr lang="en-US" sz="1400" b="1" i="1" u="sng" dirty="0" smtClean="0">
                <a:latin typeface="Century Gothic" pitchFamily="34" charset="0"/>
              </a:rPr>
              <a:t>:</a:t>
            </a:r>
          </a:p>
          <a:p>
            <a:r>
              <a:rPr lang="en-US" sz="1400" b="1" i="1" dirty="0" err="1" smtClean="0">
                <a:solidFill>
                  <a:srgbClr val="FFC000"/>
                </a:solidFill>
                <a:latin typeface="Century Gothic" pitchFamily="34" charset="0"/>
              </a:rPr>
              <a:t>Geel</a:t>
            </a:r>
            <a:r>
              <a:rPr lang="en-US" sz="1400" b="1" i="1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en-US" sz="1400" b="1" i="1" dirty="0" err="1" smtClean="0">
                <a:solidFill>
                  <a:srgbClr val="FFC000"/>
                </a:solidFill>
                <a:latin typeface="Century Gothic" pitchFamily="34" charset="0"/>
              </a:rPr>
              <a:t>lewe</a:t>
            </a:r>
            <a:r>
              <a:rPr lang="en-US" sz="1400" b="1" i="1" dirty="0" smtClean="0">
                <a:solidFill>
                  <a:srgbClr val="FFC000"/>
                </a:solidFill>
                <a:latin typeface="Century Gothic" pitchFamily="34" charset="0"/>
              </a:rPr>
              <a:t> en </a:t>
            </a:r>
            <a:r>
              <a:rPr lang="en-US" sz="1400" b="1" i="1" dirty="0" err="1" smtClean="0">
                <a:solidFill>
                  <a:srgbClr val="FFC000"/>
                </a:solidFill>
                <a:latin typeface="Century Gothic" pitchFamily="34" charset="0"/>
              </a:rPr>
              <a:t>lig</a:t>
            </a:r>
            <a:endParaRPr lang="en-US" sz="1400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r>
              <a:rPr lang="en-US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Groen</a:t>
            </a:r>
            <a:r>
              <a:rPr lang="en-US" sz="1400" b="1" i="1" dirty="0" smtClean="0">
                <a:solidFill>
                  <a:srgbClr val="00B050"/>
                </a:solidFill>
                <a:latin typeface="Century Gothic" pitchFamily="34" charset="0"/>
              </a:rPr>
              <a:t>: </a:t>
            </a:r>
            <a:r>
              <a:rPr lang="en-US" sz="1400" b="1" i="1" dirty="0" err="1" smtClean="0">
                <a:solidFill>
                  <a:srgbClr val="00B050"/>
                </a:solidFill>
                <a:latin typeface="Century Gothic" pitchFamily="34" charset="0"/>
              </a:rPr>
              <a:t>groei</a:t>
            </a:r>
            <a:endParaRPr lang="en-US" sz="1400" b="1" i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r>
              <a:rPr lang="en-US" sz="1400" b="1" i="1" dirty="0" err="1" smtClean="0">
                <a:solidFill>
                  <a:schemeClr val="accent1"/>
                </a:solidFill>
                <a:latin typeface="Century Gothic" pitchFamily="34" charset="0"/>
              </a:rPr>
              <a:t>Blou</a:t>
            </a:r>
            <a:r>
              <a:rPr lang="en-US" sz="1400" b="1" i="1" dirty="0" smtClean="0">
                <a:solidFill>
                  <a:schemeClr val="accent1"/>
                </a:solidFill>
                <a:latin typeface="Century Gothic" pitchFamily="34" charset="0"/>
              </a:rPr>
              <a:t>: </a:t>
            </a:r>
            <a:r>
              <a:rPr lang="en-US" sz="1400" b="1" i="1" dirty="0" err="1" smtClean="0">
                <a:solidFill>
                  <a:schemeClr val="accent1"/>
                </a:solidFill>
                <a:latin typeface="Century Gothic" pitchFamily="34" charset="0"/>
              </a:rPr>
              <a:t>ruimte</a:t>
            </a:r>
            <a:r>
              <a:rPr lang="en-US" sz="1400" b="1" i="1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en-US" sz="1400" b="1" i="1" dirty="0" err="1" smtClean="0">
                <a:solidFill>
                  <a:schemeClr val="accent1"/>
                </a:solidFill>
                <a:latin typeface="Century Gothic" pitchFamily="34" charset="0"/>
              </a:rPr>
              <a:t>oopheid</a:t>
            </a:r>
            <a:r>
              <a:rPr lang="en-US" sz="1400" b="1" i="1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en-US" sz="1400" b="1" i="1" dirty="0" err="1" smtClean="0">
                <a:solidFill>
                  <a:schemeClr val="accent1"/>
                </a:solidFill>
                <a:latin typeface="Century Gothic" pitchFamily="34" charset="0"/>
              </a:rPr>
              <a:t>vryheid</a:t>
            </a:r>
            <a:endParaRPr lang="en-ZA" sz="1400" b="1" i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51520" y="3356992"/>
            <a:ext cx="0" cy="1472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51520" y="3356992"/>
            <a:ext cx="3684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55776" y="44624"/>
            <a:ext cx="3284056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Koringgerwe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lewe;son-lig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&amp; God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5948119"/>
            <a:ext cx="2633216" cy="537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Stemming: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opgewonden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heid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/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aanvaarding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  <p:bldP spid="10" grpId="0" animBg="1"/>
      <p:bldP spid="11" grpId="0" animBg="1"/>
      <p:bldP spid="9" grpId="0" animBg="1"/>
      <p:bldP spid="18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61084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entury Gothic" pitchFamily="34" charset="0"/>
            </a:endParaRPr>
          </a:p>
          <a:p>
            <a:endParaRPr lang="en-ZA" sz="2400" dirty="0">
              <a:latin typeface="Century Gothic" pitchFamily="34" charset="0"/>
            </a:endParaRPr>
          </a:p>
        </p:txBody>
      </p:sp>
      <p:sp>
        <p:nvSpPr>
          <p:cNvPr id="7" name="Title 6"/>
          <p:cNvSpPr txBox="1">
            <a:spLocks noGrp="1"/>
          </p:cNvSpPr>
          <p:nvPr>
            <p:ph type="ctrTitle"/>
          </p:nvPr>
        </p:nvSpPr>
        <p:spPr>
          <a:xfrm>
            <a:off x="0" y="151180"/>
            <a:ext cx="9144000" cy="65556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 smtClean="0">
                <a:latin typeface="Century Gothic" pitchFamily="34" charset="0"/>
              </a:rPr>
              <a:t>                       VERSTEGNIESE ASPEKTE</a:t>
            </a:r>
            <a:r>
              <a:rPr lang="en-US" sz="2800" dirty="0">
                <a:latin typeface="Century Gothic" pitchFamily="34" charset="0"/>
              </a:rPr>
              <a:t/>
            </a:r>
            <a:br>
              <a:rPr lang="en-US" sz="2800" dirty="0">
                <a:latin typeface="Century Gothic" pitchFamily="34" charset="0"/>
              </a:rPr>
            </a:br>
            <a:r>
              <a:rPr lang="en-US" sz="2800" dirty="0" smtClean="0">
                <a:latin typeface="Century Gothic" pitchFamily="34" charset="0"/>
              </a:rPr>
              <a:t>1.Jy het as ’ n </a:t>
            </a:r>
            <a:r>
              <a:rPr lang="en-US" sz="2800" b="1" dirty="0" err="1" smtClean="0">
                <a:latin typeface="Century Gothic" pitchFamily="34" charset="0"/>
              </a:rPr>
              <a:t>miskende</a:t>
            </a:r>
            <a:endParaRPr lang="en-US" sz="2800" b="1" dirty="0" smtClean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latin typeface="Century Gothic" pitchFamily="34" charset="0"/>
              </a:rPr>
              <a:t>2.</a:t>
            </a:r>
            <a:r>
              <a:rPr lang="en-US" sz="2800" b="1" dirty="0" smtClean="0">
                <a:latin typeface="Century Gothic" pitchFamily="34" charset="0"/>
              </a:rPr>
              <a:t>heilige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vergeefs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geveg</a:t>
            </a:r>
            <a:r>
              <a:rPr lang="en-US" sz="2800" dirty="0" smtClean="0">
                <a:latin typeface="Century Gothic" pitchFamily="34" charset="0"/>
              </a:rPr>
              <a:t> teen die </a:t>
            </a:r>
            <a:r>
              <a:rPr lang="en-US" sz="2800" dirty="0" err="1" smtClean="0">
                <a:latin typeface="Century Gothic" pitchFamily="34" charset="0"/>
              </a:rPr>
              <a:t>ellende</a:t>
            </a:r>
            <a:endParaRPr lang="en-US" sz="2800" dirty="0" smtClean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latin typeface="Century Gothic" pitchFamily="34" charset="0"/>
              </a:rPr>
              <a:t>3.en die </a:t>
            </a:r>
            <a:r>
              <a:rPr lang="en-US" sz="2800" dirty="0" err="1" smtClean="0">
                <a:latin typeface="Century Gothic" pitchFamily="34" charset="0"/>
              </a:rPr>
              <a:t>onreg</a:t>
            </a:r>
            <a:r>
              <a:rPr lang="en-US" sz="2800" dirty="0" smtClean="0">
                <a:latin typeface="Century Gothic" pitchFamily="34" charset="0"/>
              </a:rPr>
              <a:t> in die </a:t>
            </a:r>
            <a:r>
              <a:rPr lang="en-US" sz="2800" dirty="0" err="1" smtClean="0">
                <a:latin typeface="Century Gothic" pitchFamily="34" charset="0"/>
              </a:rPr>
              <a:t>krotte</a:t>
            </a:r>
            <a:r>
              <a:rPr lang="en-US" sz="2800" dirty="0" smtClean="0">
                <a:latin typeface="Century Gothic" pitchFamily="34" charset="0"/>
              </a:rPr>
              <a:t> van die </a:t>
            </a:r>
            <a:r>
              <a:rPr lang="en-US" sz="2800" dirty="0" err="1" smtClean="0">
                <a:latin typeface="Century Gothic" pitchFamily="34" charset="0"/>
              </a:rPr>
              <a:t>m</a:t>
            </a:r>
            <a:r>
              <a:rPr lang="en-US" sz="2800" b="1" dirty="0" err="1" smtClean="0">
                <a:latin typeface="Century Gothic" pitchFamily="34" charset="0"/>
              </a:rPr>
              <a:t>y</a:t>
            </a:r>
            <a:r>
              <a:rPr lang="en-US" sz="2800" dirty="0" err="1" smtClean="0">
                <a:latin typeface="Century Gothic" pitchFamily="34" charset="0"/>
              </a:rPr>
              <a:t>n</a:t>
            </a:r>
            <a:r>
              <a:rPr lang="en-US" sz="2800" dirty="0" smtClean="0">
                <a:latin typeface="Century Gothic" pitchFamily="34" charset="0"/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latin typeface="Century Gothic" pitchFamily="34" charset="0"/>
              </a:rPr>
              <a:t>4.In </a:t>
            </a:r>
            <a:r>
              <a:rPr lang="en-US" sz="2800" dirty="0" err="1" smtClean="0">
                <a:latin typeface="Century Gothic" pitchFamily="34" charset="0"/>
              </a:rPr>
              <a:t>agterbuurtes</a:t>
            </a:r>
            <a:r>
              <a:rPr lang="en-US" sz="2800" dirty="0" smtClean="0">
                <a:latin typeface="Century Gothic" pitchFamily="34" charset="0"/>
              </a:rPr>
              <a:t> en op </a:t>
            </a:r>
            <a:r>
              <a:rPr lang="en-US" sz="2800" dirty="0" err="1" smtClean="0">
                <a:latin typeface="Century Gothic" pitchFamily="34" charset="0"/>
              </a:rPr>
              <a:t>lander</a:t>
            </a:r>
            <a:r>
              <a:rPr lang="en-US" sz="2800" b="1" dirty="0" err="1" smtClean="0">
                <a:latin typeface="Century Gothic" pitchFamily="34" charset="0"/>
              </a:rPr>
              <a:t>y</a:t>
            </a:r>
            <a:r>
              <a:rPr lang="en-US" sz="2800" dirty="0" err="1" smtClean="0">
                <a:latin typeface="Century Gothic" pitchFamily="34" charset="0"/>
              </a:rPr>
              <a:t>e</a:t>
            </a:r>
            <a:r>
              <a:rPr lang="en-US" sz="2800" dirty="0" smtClean="0">
                <a:latin typeface="Century Gothic" pitchFamily="34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Century Gothic" pitchFamily="34" charset="0"/>
              </a:rPr>
              <a:t>slegs</a:t>
            </a: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 die   </a:t>
            </a:r>
            <a:b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Century Gothic" pitchFamily="34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Century Gothic" pitchFamily="34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;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5.en </a:t>
            </a:r>
            <a:r>
              <a:rPr lang="en-US" sz="2800" dirty="0" err="1" smtClean="0">
                <a:solidFill>
                  <a:srgbClr val="FF0000"/>
                </a:solidFill>
                <a:latin typeface="Century Gothic" pitchFamily="34" charset="0"/>
              </a:rPr>
              <a:t>skriklike</a:t>
            </a: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entury Gothic" pitchFamily="34" charset="0"/>
              </a:rPr>
              <a:t>str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Century Gothic" pitchFamily="34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 van God 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6.leer ken, </a:t>
            </a:r>
            <a:r>
              <a:rPr lang="en-US" sz="2800" dirty="0" err="1" smtClean="0">
                <a:solidFill>
                  <a:srgbClr val="FF0000"/>
                </a:solidFill>
                <a:latin typeface="Century Gothic" pitchFamily="34" charset="0"/>
              </a:rPr>
              <a:t>wat</a:t>
            </a: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entury Gothic" pitchFamily="34" charset="0"/>
              </a:rPr>
              <a:t>mens</a:t>
            </a: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 en boom </a:t>
            </a:r>
            <a:r>
              <a:rPr lang="en-US" sz="2800" dirty="0" err="1" smtClean="0">
                <a:solidFill>
                  <a:srgbClr val="FF0000"/>
                </a:solidFill>
                <a:latin typeface="Century Gothic" pitchFamily="34" charset="0"/>
              </a:rPr>
              <a:t>verknot</a:t>
            </a:r>
            <a:endParaRPr lang="en-US" sz="28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7.in </a:t>
            </a:r>
            <a:r>
              <a:rPr lang="en-US" sz="2800" dirty="0" err="1" smtClean="0">
                <a:solidFill>
                  <a:srgbClr val="FF0000"/>
                </a:solidFill>
                <a:latin typeface="Century Gothic" pitchFamily="34" charset="0"/>
              </a:rPr>
              <a:t>sy</a:t>
            </a: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entury Gothic" pitchFamily="34" charset="0"/>
              </a:rPr>
              <a:t>kramptrekke</a:t>
            </a: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;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maar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eers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toe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jy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die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koringgerwe</a:t>
            </a:r>
            <a:endParaRPr lang="en-US" sz="2800" b="1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16216" y="2420888"/>
            <a:ext cx="288032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/>
          <p:cNvSpPr/>
          <p:nvPr/>
        </p:nvSpPr>
        <p:spPr>
          <a:xfrm>
            <a:off x="5292080" y="3015868"/>
            <a:ext cx="288032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82" y="3610848"/>
            <a:ext cx="436118" cy="4361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7664" y="3546452"/>
            <a:ext cx="4032448" cy="6102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Assonansie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beklemtoon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idee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pyn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; bind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gedeelte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tot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eenheid</a:t>
            </a:r>
            <a:endParaRPr lang="en-ZA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259632" y="1368063"/>
            <a:ext cx="1656184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55976" y="1021155"/>
            <a:ext cx="2736304" cy="6102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Vir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beklemtoning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beide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eindposisie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&amp;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vooropplasing</a:t>
            </a:r>
            <a:endParaRPr lang="en-ZA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92" y="4275677"/>
            <a:ext cx="408823" cy="408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852" y="5588467"/>
            <a:ext cx="216024" cy="4361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985" y="5343773"/>
            <a:ext cx="1217709" cy="7279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60839" y="6074576"/>
            <a:ext cx="1231241" cy="6102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Lei wending in</a:t>
            </a:r>
            <a:endParaRPr lang="en-ZA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52320" y="1714786"/>
            <a:ext cx="1691680" cy="1138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Stryd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as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predi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– </a:t>
            </a:r>
          </a:p>
          <a:p>
            <a:r>
              <a:rPr lang="en-ZA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ker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word be -</a:t>
            </a:r>
          </a:p>
          <a:p>
            <a:r>
              <a:rPr lang="en-ZA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skryf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Onvervuldheid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ZA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–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sy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stryd</a:t>
            </a:r>
            <a:endParaRPr lang="en-ZA" sz="1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2320" y="4506241"/>
            <a:ext cx="1691680" cy="13710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VanGogh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leer </a:t>
            </a:r>
          </a:p>
          <a:p>
            <a:r>
              <a:rPr lang="en-ZA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God se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skriklike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ZA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pyn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ken.</a:t>
            </a:r>
          </a:p>
          <a:p>
            <a:r>
              <a:rPr lang="en-ZA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Progressie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 </a:t>
            </a:r>
          </a:p>
          <a:p>
            <a:r>
              <a:rPr lang="en-ZA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God se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pyn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en </a:t>
            </a:r>
          </a:p>
          <a:p>
            <a:r>
              <a:rPr lang="en-ZA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stryd</a:t>
            </a:r>
            <a:endParaRPr lang="en-ZA" sz="1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2200" y="186794"/>
            <a:ext cx="2664296" cy="9379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Enjambement:Verdoesel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paarrym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;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beklemtoon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miskenning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Van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Gogh;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verbind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kerngedagtes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0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1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136" y="11714"/>
            <a:ext cx="9143999" cy="70173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Century Gothic" pitchFamily="34" charset="0"/>
              </a:rPr>
              <a:t>7.in </a:t>
            </a:r>
            <a:r>
              <a:rPr lang="en-US" sz="3000" dirty="0" err="1">
                <a:latin typeface="Century Gothic" pitchFamily="34" charset="0"/>
              </a:rPr>
              <a:t>sy</a:t>
            </a:r>
            <a:r>
              <a:rPr lang="en-US" sz="3000" dirty="0">
                <a:latin typeface="Century Gothic" pitchFamily="34" charset="0"/>
              </a:rPr>
              <a:t> </a:t>
            </a:r>
            <a:r>
              <a:rPr lang="en-US" sz="3000" dirty="0" err="1">
                <a:latin typeface="Century Gothic" pitchFamily="34" charset="0"/>
              </a:rPr>
              <a:t>kramptrekke</a:t>
            </a:r>
            <a:r>
              <a:rPr lang="en-US" sz="3000" dirty="0">
                <a:latin typeface="Century Gothic" pitchFamily="34" charset="0"/>
              </a:rPr>
              <a:t>; 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maar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eers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toe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jy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die </a:t>
            </a:r>
            <a:endParaRPr lang="en-US" sz="3000" b="1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 </a:t>
            </a:r>
            <a:r>
              <a:rPr lang="en-US" sz="3000" b="1" dirty="0" err="1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koringgerwe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8.in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aanbidding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van die son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kon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verwe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9.boere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wasvrouens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en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gepynigde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gesigte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10.die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kantelende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landskap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in die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snelle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ligte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11.geel 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en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groen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en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blou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–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alles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met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koorsige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en-US" sz="3000" b="1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   </a:t>
            </a:r>
            <a:r>
              <a:rPr lang="en-US" sz="3000" b="1" dirty="0" err="1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gevlek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12.tot 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branding van die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skone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kon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verwek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13.toe 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is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Sy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hartstog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eers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in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jou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volbring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14.soos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groen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sipresse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tot ’n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vlam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en-ZA" sz="3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2240" y="2276872"/>
            <a:ext cx="1440160" cy="43204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7452320" y="2974594"/>
            <a:ext cx="936104" cy="45440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7956376" y="1772816"/>
            <a:ext cx="1187622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werklikheid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2400" y="2536545"/>
            <a:ext cx="1080120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abstrakte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3808" y="836712"/>
            <a:ext cx="1187622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werklikheid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0560" y="1269559"/>
            <a:ext cx="1080120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abstrakte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3" y="4176524"/>
            <a:ext cx="3203846" cy="908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3.Van Gogh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ervaar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vreugde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&amp;</a:t>
            </a:r>
          </a:p>
          <a:p>
            <a:r>
              <a:rPr lang="en-ZA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liefde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van God</a:t>
            </a:r>
          </a:p>
          <a:p>
            <a:r>
              <a:rPr lang="en-ZA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Vreugde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en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liefde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vervang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ZA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wanhoop</a:t>
            </a:r>
            <a:r>
              <a:rPr lang="en-ZA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en </a:t>
            </a:r>
            <a:r>
              <a:rPr lang="en-ZA" sz="14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pyn</a:t>
            </a:r>
            <a:endParaRPr lang="en-ZA" sz="1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4208" y="6165304"/>
            <a:ext cx="2699790" cy="6926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Vergelyking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Groen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dui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hier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lewe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4208" y="11714"/>
            <a:ext cx="2664296" cy="13290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Enjambement:Beeld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koorsagtigheid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waarmee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geverf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is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uit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;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egaliger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beweging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ondersteun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gedagte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roeping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gevind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8186" y="1206255"/>
            <a:ext cx="1385901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Personifikasie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22175" y="4378826"/>
            <a:ext cx="3341912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Suggestie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oordadige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kleure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&amp; has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waarmee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geskilder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is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47309" y="2696326"/>
            <a:ext cx="4796899" cy="3442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Suggestie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beweging;Sinestesie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hoor,voel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&amp;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sien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1600" y="764704"/>
            <a:ext cx="7128792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smtClean="0">
                <a:latin typeface="+mn-lt"/>
              </a:rPr>
              <a:t>ENGELSE SONNET OP DIE OOG AF</a:t>
            </a:r>
          </a:p>
          <a:p>
            <a:endParaRPr lang="en-US" sz="2000" b="1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3 </a:t>
            </a:r>
            <a:r>
              <a:rPr lang="en-US" sz="2000" b="1" dirty="0" err="1" smtClean="0">
                <a:latin typeface="+mn-lt"/>
              </a:rPr>
              <a:t>kwatryne</a:t>
            </a:r>
            <a:r>
              <a:rPr lang="en-US" sz="2000" b="1" dirty="0" smtClean="0">
                <a:latin typeface="+mn-lt"/>
              </a:rPr>
              <a:t> en ‘n </a:t>
            </a:r>
            <a:r>
              <a:rPr lang="en-US" sz="2000" b="1" dirty="0" err="1" smtClean="0">
                <a:latin typeface="+mn-lt"/>
              </a:rPr>
              <a:t>rymende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eindkoeplet</a:t>
            </a:r>
            <a:r>
              <a:rPr lang="en-US" sz="2000" b="1" dirty="0" smtClean="0">
                <a:latin typeface="+mn-lt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Rymskema</a:t>
            </a:r>
            <a:r>
              <a:rPr lang="en-US" sz="2000" b="1" dirty="0" smtClean="0">
                <a:latin typeface="+mn-lt"/>
              </a:rPr>
              <a:t>- </a:t>
            </a:r>
            <a:r>
              <a:rPr lang="en-US" sz="2000" b="1" dirty="0" err="1" smtClean="0">
                <a:latin typeface="+mn-lt"/>
              </a:rPr>
              <a:t>aabb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ccdd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eeff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gg</a:t>
            </a:r>
            <a:endParaRPr lang="en-US" sz="2000" b="1" dirty="0" smtClean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Versreëls</a:t>
            </a:r>
            <a:r>
              <a:rPr lang="en-US" sz="2000" b="1" dirty="0" smtClean="0">
                <a:latin typeface="+mn-lt"/>
              </a:rPr>
              <a:t> 13 &amp; 14 </a:t>
            </a:r>
            <a:r>
              <a:rPr lang="en-US" sz="2000" b="1" dirty="0" err="1" smtClean="0">
                <a:latin typeface="+mn-lt"/>
              </a:rPr>
              <a:t>hoogtepunt</a:t>
            </a:r>
            <a:endParaRPr lang="en-US" sz="2000" b="1" dirty="0" smtClean="0">
              <a:latin typeface="+mn-lt"/>
            </a:endParaRPr>
          </a:p>
          <a:p>
            <a:pPr algn="l"/>
            <a:endParaRPr lang="en-US" sz="2000" b="1" dirty="0">
              <a:latin typeface="+mn-lt"/>
            </a:endParaRPr>
          </a:p>
          <a:p>
            <a:r>
              <a:rPr lang="en-US" sz="3700" b="1" dirty="0" smtClean="0">
                <a:latin typeface="+mn-lt"/>
              </a:rPr>
              <a:t>MAAR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000" b="1" dirty="0" err="1" smtClean="0">
                <a:latin typeface="+mn-lt"/>
              </a:rPr>
              <a:t>Versreëls</a:t>
            </a:r>
            <a:r>
              <a:rPr lang="en-ZA" sz="2000" b="1" dirty="0" smtClean="0">
                <a:latin typeface="+mn-lt"/>
              </a:rPr>
              <a:t> </a:t>
            </a:r>
            <a:r>
              <a:rPr lang="en-ZA" sz="2000" b="1" dirty="0" err="1" smtClean="0">
                <a:latin typeface="+mn-lt"/>
              </a:rPr>
              <a:t>nie</a:t>
            </a:r>
            <a:r>
              <a:rPr lang="en-ZA" sz="2000" b="1" dirty="0" smtClean="0">
                <a:latin typeface="+mn-lt"/>
              </a:rPr>
              <a:t> </a:t>
            </a:r>
            <a:r>
              <a:rPr lang="en-ZA" sz="2000" b="1" dirty="0" err="1" smtClean="0">
                <a:latin typeface="+mn-lt"/>
              </a:rPr>
              <a:t>almal</a:t>
            </a:r>
            <a:r>
              <a:rPr lang="en-ZA" sz="2000" b="1" dirty="0" smtClean="0">
                <a:latin typeface="+mn-lt"/>
              </a:rPr>
              <a:t> ewe lank </a:t>
            </a:r>
            <a:r>
              <a:rPr lang="en-ZA" sz="2000" b="1" dirty="0" err="1" smtClean="0">
                <a:latin typeface="+mn-lt"/>
              </a:rPr>
              <a:t>nie</a:t>
            </a:r>
            <a:endParaRPr lang="en-ZA" sz="2000" b="1" dirty="0" smtClean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000" b="1" dirty="0" err="1" smtClean="0">
                <a:latin typeface="+mn-lt"/>
              </a:rPr>
              <a:t>Nie</a:t>
            </a:r>
            <a:r>
              <a:rPr lang="en-ZA" sz="2000" b="1" dirty="0" smtClean="0">
                <a:latin typeface="+mn-lt"/>
              </a:rPr>
              <a:t> </a:t>
            </a:r>
            <a:r>
              <a:rPr lang="en-ZA" sz="2000" b="1" dirty="0" err="1" smtClean="0">
                <a:latin typeface="+mn-lt"/>
              </a:rPr>
              <a:t>vaste</a:t>
            </a:r>
            <a:r>
              <a:rPr lang="en-ZA" sz="2000" b="1" dirty="0" smtClean="0">
                <a:latin typeface="+mn-lt"/>
              </a:rPr>
              <a:t> </a:t>
            </a:r>
            <a:r>
              <a:rPr lang="en-ZA" sz="2000" b="1" err="1" smtClean="0">
                <a:latin typeface="+mn-lt"/>
              </a:rPr>
              <a:t>metriese</a:t>
            </a:r>
            <a:r>
              <a:rPr lang="en-ZA" sz="2000" b="1" smtClean="0">
                <a:latin typeface="+mn-lt"/>
              </a:rPr>
              <a:t> </a:t>
            </a:r>
            <a:r>
              <a:rPr lang="en-ZA" sz="2000" b="1" smtClean="0">
                <a:latin typeface="+mn-lt"/>
              </a:rPr>
              <a:t>patroon </a:t>
            </a:r>
            <a:r>
              <a:rPr lang="en-ZA" sz="2000" b="1" dirty="0" err="1" smtClean="0">
                <a:latin typeface="+mn-lt"/>
              </a:rPr>
              <a:t>nie</a:t>
            </a:r>
            <a:r>
              <a:rPr lang="en-ZA" sz="2000" b="1" dirty="0" smtClean="0">
                <a:latin typeface="+mn-lt"/>
              </a:rPr>
              <a:t>.</a:t>
            </a:r>
            <a:endParaRPr lang="en-ZA" sz="2100" b="1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sz="2100" b="1" dirty="0">
              <a:latin typeface="+mn-lt"/>
            </a:endParaRPr>
          </a:p>
          <a:p>
            <a:r>
              <a:rPr lang="en-ZA" sz="2800" b="1" u="sng" dirty="0" smtClean="0">
                <a:latin typeface="+mn-lt"/>
              </a:rPr>
              <a:t>TEMA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ZA" sz="2100" b="1" dirty="0" err="1" smtClean="0">
                <a:latin typeface="+mn-lt"/>
              </a:rPr>
              <a:t>Elke</a:t>
            </a:r>
            <a:r>
              <a:rPr lang="en-ZA" sz="2100" b="1" dirty="0" smtClean="0">
                <a:latin typeface="+mn-lt"/>
              </a:rPr>
              <a:t> </a:t>
            </a:r>
            <a:r>
              <a:rPr lang="en-ZA" sz="2100" b="1" dirty="0" err="1" smtClean="0">
                <a:latin typeface="+mn-lt"/>
              </a:rPr>
              <a:t>mens</a:t>
            </a:r>
            <a:r>
              <a:rPr lang="en-ZA" sz="2100" b="1" dirty="0" smtClean="0">
                <a:latin typeface="+mn-lt"/>
              </a:rPr>
              <a:t> </a:t>
            </a:r>
            <a:r>
              <a:rPr lang="en-ZA" sz="2100" b="1" dirty="0" err="1" smtClean="0">
                <a:latin typeface="+mn-lt"/>
              </a:rPr>
              <a:t>moet</a:t>
            </a:r>
            <a:r>
              <a:rPr lang="en-ZA" sz="2100" b="1" dirty="0" smtClean="0">
                <a:latin typeface="+mn-lt"/>
              </a:rPr>
              <a:t> </a:t>
            </a:r>
            <a:r>
              <a:rPr lang="en-ZA" sz="2100" b="1" dirty="0" err="1" smtClean="0">
                <a:latin typeface="+mn-lt"/>
              </a:rPr>
              <a:t>sy</a:t>
            </a:r>
            <a:r>
              <a:rPr lang="en-ZA" sz="2100" b="1" dirty="0" smtClean="0">
                <a:latin typeface="+mn-lt"/>
              </a:rPr>
              <a:t> </a:t>
            </a:r>
            <a:r>
              <a:rPr lang="en-ZA" sz="2100" b="1" dirty="0" err="1" smtClean="0">
                <a:latin typeface="+mn-lt"/>
              </a:rPr>
              <a:t>goddelike</a:t>
            </a:r>
            <a:r>
              <a:rPr lang="en-ZA" sz="2100" b="1" dirty="0" smtClean="0">
                <a:latin typeface="+mn-lt"/>
              </a:rPr>
              <a:t> </a:t>
            </a:r>
            <a:r>
              <a:rPr lang="en-ZA" sz="2100" b="1" dirty="0" err="1" smtClean="0">
                <a:latin typeface="+mn-lt"/>
              </a:rPr>
              <a:t>opdrag</a:t>
            </a:r>
            <a:r>
              <a:rPr lang="en-ZA" sz="2100" b="1" dirty="0" smtClean="0">
                <a:latin typeface="+mn-lt"/>
              </a:rPr>
              <a:t> </a:t>
            </a:r>
            <a:r>
              <a:rPr lang="en-ZA" sz="2100" b="1" dirty="0" err="1" smtClean="0">
                <a:latin typeface="+mn-lt"/>
              </a:rPr>
              <a:t>uitvoer</a:t>
            </a:r>
            <a:r>
              <a:rPr lang="en-ZA" sz="2100" b="1" dirty="0" smtClean="0">
                <a:latin typeface="+mn-lt"/>
              </a:rPr>
              <a:t> </a:t>
            </a:r>
            <a:r>
              <a:rPr lang="en-ZA" sz="2100" b="1" dirty="0" err="1" smtClean="0">
                <a:latin typeface="+mn-lt"/>
              </a:rPr>
              <a:t>volgens</a:t>
            </a:r>
            <a:r>
              <a:rPr lang="en-ZA" sz="2100" b="1" dirty="0" smtClean="0">
                <a:latin typeface="+mn-lt"/>
              </a:rPr>
              <a:t> die </a:t>
            </a:r>
            <a:r>
              <a:rPr lang="en-ZA" sz="2100" b="1" dirty="0" err="1" smtClean="0">
                <a:latin typeface="+mn-lt"/>
              </a:rPr>
              <a:t>talente</a:t>
            </a:r>
            <a:r>
              <a:rPr lang="en-ZA" sz="2100" b="1" dirty="0" smtClean="0">
                <a:latin typeface="+mn-lt"/>
              </a:rPr>
              <a:t> en </a:t>
            </a:r>
            <a:r>
              <a:rPr lang="en-ZA" sz="2100" b="1" dirty="0" err="1" smtClean="0">
                <a:latin typeface="+mn-lt"/>
              </a:rPr>
              <a:t>geleenthede</a:t>
            </a:r>
            <a:r>
              <a:rPr lang="en-ZA" sz="2100" b="1" dirty="0" smtClean="0">
                <a:latin typeface="+mn-lt"/>
              </a:rPr>
              <a:t> </a:t>
            </a:r>
            <a:r>
              <a:rPr lang="en-ZA" sz="2100" b="1" err="1" smtClean="0">
                <a:latin typeface="+mn-lt"/>
              </a:rPr>
              <a:t>wat</a:t>
            </a:r>
            <a:r>
              <a:rPr lang="en-ZA" sz="2100" b="1" smtClean="0">
                <a:latin typeface="+mn-lt"/>
              </a:rPr>
              <a:t> </a:t>
            </a:r>
            <a:r>
              <a:rPr lang="en-ZA" sz="2100" b="1" smtClean="0">
                <a:latin typeface="+mn-lt"/>
              </a:rPr>
              <a:t>hy </a:t>
            </a:r>
            <a:r>
              <a:rPr lang="en-ZA" sz="2100" b="1" dirty="0" err="1" smtClean="0">
                <a:latin typeface="+mn-lt"/>
              </a:rPr>
              <a:t>ontvang</a:t>
            </a:r>
            <a:r>
              <a:rPr lang="en-ZA" sz="2100" b="1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8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7306</TotalTime>
  <Words>939</Words>
  <Application>Microsoft Office PowerPoint</Application>
  <PresentationFormat>On-screen Show (4:3)</PresentationFormat>
  <Paragraphs>148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Office Theme</vt:lpstr>
      <vt:lpstr>Vincent van Gogh</vt:lpstr>
      <vt:lpstr>Vincent van Gogh</vt:lpstr>
      <vt:lpstr>Vincent van Gogh</vt:lpstr>
      <vt:lpstr>Deel 1 (r. 1-7) </vt:lpstr>
      <vt:lpstr>PowerPoint Presentation</vt:lpstr>
      <vt:lpstr>Deel 2 (r. 7-14)</vt:lpstr>
      <vt:lpstr>                       VERSTEGNIESE ASPEKTE 1.Jy het as ’ n miskende 2.heilige vergeefs geveg teen die ellende 3.en die onreg in die krotte van die myn, 4.In agterbuurtes en op landerye; slegs die       pyn; 5.en skriklike stryd van God  6.leer ken, wat mens en boom verknot 7.in sy kramptrekke; maar eers toe jy die        koringgerwe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Besoekersboek</dc:title>
  <dc:creator>Liesbet Gelderblom</dc:creator>
  <cp:lastModifiedBy>Hubert Krynauw</cp:lastModifiedBy>
  <cp:revision>141</cp:revision>
  <dcterms:created xsi:type="dcterms:W3CDTF">2016-12-15T13:41:40Z</dcterms:created>
  <dcterms:modified xsi:type="dcterms:W3CDTF">2017-03-02T07:43:43Z</dcterms:modified>
</cp:coreProperties>
</file>