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8" r:id="rId4"/>
    <p:sldId id="273" r:id="rId5"/>
    <p:sldId id="260" r:id="rId6"/>
    <p:sldId id="275" r:id="rId7"/>
    <p:sldId id="276" r:id="rId8"/>
    <p:sldId id="262" r:id="rId9"/>
    <p:sldId id="270" r:id="rId10"/>
    <p:sldId id="263" r:id="rId11"/>
    <p:sldId id="279" r:id="rId12"/>
    <p:sldId id="268" r:id="rId13"/>
    <p:sldId id="264" r:id="rId14"/>
    <p:sldId id="280" r:id="rId15"/>
    <p:sldId id="266" r:id="rId16"/>
    <p:sldId id="265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238B-89EA-4A32-8D78-4FFAB033C97A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C37D-49F0-4DED-8802-89D6805C45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99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51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51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42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54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7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0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8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1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5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7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81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46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11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CED3-F014-4F26-A49C-50C21590E759}" type="datetimeFigureOut">
              <a:rPr lang="en-ZA" smtClean="0"/>
              <a:t>2017-02-20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59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EqJLGxPbQAhVMvRoKHRy2BZgQjRwIBw&amp;url=http://www.mytechref.com/7f7922c55cd23dd8.html&amp;bvm=bv.141536425,d.ZGg&amp;psig=AFQjCNEHluoDyse0cv3t6AO3dA_fEtn5eA&amp;ust=148190284578405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EqJLGxPbQAhVMvRoKHRy2BZgQjRwIBw&amp;url=http://www.mytechref.com/7f7922c55cd23dd8.html&amp;bvm=bv.141536425,d.ZGg&amp;psig=AFQjCNEHluoDyse0cv3t6AO3dA_fEtn5eA&amp;ust=148190284578405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sn7unwfnQAhXG0RoKHYp5CNYQjRwIBw&amp;url=https://www.pinterest.com/elizabethr2317/art-san-bushman-rock-art-southern-africa/&amp;psig=AFQjCNHyDIz-mTVNduFOJoBFQTo54up4pA&amp;ust=148200502658557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www.ancient-egypt-online.com/ancient-egyptian-hieroglyphics.html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A-fO-w_nQAhUFWBoKHamBAuYQjRwIBw&amp;url=http://www.bidorbuy.co.za/item/168151964/Klein_Bybel_Nuwe_Testament_Psalms.html&amp;psig=AFQjCNHitmfKw9TGkfRl1cme-U3sPGz8Rg&amp;ust=148200562183377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tstack.com/artist/irving-penn/moroccan-child-lamb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tstack.com/artist/irving-penn/moroccan-child-lamb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-stahl.de/texte/mauer09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-stahl.de/texte/mauer09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-stahl.de/texte/mauer09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ii7Gxq_jQAhXMthoKHYfPDDkQjRwIBw&amp;url=http://www.litnet.co.za/fotoblad-boeke-en-skrywers/&amp;bvm=bv.141536425,bs.1,d.ZGg&amp;psig=AFQjCNF1zUhq--ftEJoC5HMW1SGR0_ZTIw&amp;ust=14819648260268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deons.co.z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5rsXfvfbQAhXCfxoKHQ3fASkQjRwIBw&amp;url=http://www.writerscafe.org/writing/buoyantMaureen/1229886/&amp;bvm=bv.141536425,d.ZGg&amp;psig=AFQjCNFr2e6QPhGon0xxHnjSznryg2pZzA&amp;ust=148190104008412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6000" t="-69000" r="-11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esoekersboek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Fanie Olivier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14570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1" dirty="0" err="1" smtClean="0">
                <a:latin typeface="Century Gothic" pitchFamily="34" charset="0"/>
              </a:rPr>
              <a:t>Vooraf</a:t>
            </a:r>
            <a:endParaRPr lang="en-ZA" sz="2000" b="1" i="1" dirty="0" smtClean="0">
              <a:latin typeface="Century Gothic" pitchFamily="34" charset="0"/>
            </a:endParaRPr>
          </a:p>
          <a:p>
            <a:endParaRPr lang="en-ZA" sz="2000" b="1" i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smtClean="0">
                <a:latin typeface="Century Gothic" pitchFamily="34" charset="0"/>
              </a:rPr>
              <a:t>Loop so </a:t>
            </a:r>
            <a:r>
              <a:rPr lang="en-ZA" sz="2000" dirty="0" err="1" smtClean="0">
                <a:latin typeface="Century Gothic" pitchFamily="34" charset="0"/>
              </a:rPr>
              <a:t>bietjie</a:t>
            </a:r>
            <a:r>
              <a:rPr lang="en-ZA" sz="2000" dirty="0" smtClean="0">
                <a:latin typeface="Century Gothic" pitchFamily="34" charset="0"/>
              </a:rPr>
              <a:t> in die </a:t>
            </a:r>
            <a:r>
              <a:rPr lang="en-ZA" sz="2000" dirty="0" err="1" smtClean="0">
                <a:latin typeface="Century Gothic" pitchFamily="34" charset="0"/>
              </a:rPr>
              <a:t>skool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rond</a:t>
            </a:r>
            <a:r>
              <a:rPr lang="en-ZA" sz="2000" dirty="0" smtClean="0">
                <a:latin typeface="Century Gothic" pitchFamily="34" charset="0"/>
              </a:rPr>
              <a:t>. </a:t>
            </a:r>
            <a:r>
              <a:rPr lang="en-ZA" sz="2000" dirty="0" err="1" smtClean="0">
                <a:latin typeface="Century Gothic" pitchFamily="34" charset="0"/>
              </a:rPr>
              <a:t>Kyk</a:t>
            </a:r>
            <a:r>
              <a:rPr lang="en-ZA" sz="2000" dirty="0" smtClean="0">
                <a:latin typeface="Century Gothic" pitchFamily="34" charset="0"/>
              </a:rPr>
              <a:t> of </a:t>
            </a:r>
            <a:r>
              <a:rPr lang="en-ZA" sz="2000" dirty="0" err="1" smtClean="0">
                <a:latin typeface="Century Gothic" pitchFamily="34" charset="0"/>
              </a:rPr>
              <a:t>jy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enige</a:t>
            </a:r>
            <a:r>
              <a:rPr lang="en-ZA" sz="2000" dirty="0" smtClean="0">
                <a:latin typeface="Century Gothic" pitchFamily="34" charset="0"/>
              </a:rPr>
              <a:t> graffiti </a:t>
            </a:r>
            <a:r>
              <a:rPr lang="en-ZA" sz="2000" dirty="0" err="1" smtClean="0">
                <a:latin typeface="Century Gothic" pitchFamily="34" charset="0"/>
              </a:rPr>
              <a:t>sien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Skryf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hierdie</a:t>
            </a:r>
            <a:r>
              <a:rPr lang="en-ZA" sz="2000" dirty="0" smtClean="0">
                <a:latin typeface="Century Gothic" pitchFamily="34" charset="0"/>
              </a:rPr>
              <a:t> graffiti net so op </a:t>
            </a:r>
            <a:r>
              <a:rPr lang="en-ZA" sz="2000" dirty="0" err="1" smtClean="0">
                <a:latin typeface="Century Gothic" pitchFamily="34" charset="0"/>
              </a:rPr>
              <a:t>jou</a:t>
            </a:r>
            <a:r>
              <a:rPr lang="en-ZA" sz="2000" dirty="0" smtClean="0">
                <a:latin typeface="Century Gothic" pitchFamily="34" charset="0"/>
              </a:rPr>
              <a:t> folio </a:t>
            </a:r>
            <a:r>
              <a:rPr lang="en-ZA" sz="2000" dirty="0" err="1" smtClean="0">
                <a:latin typeface="Century Gothic" pitchFamily="34" charset="0"/>
              </a:rPr>
              <a:t>neer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Kies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een</a:t>
            </a:r>
            <a:r>
              <a:rPr lang="en-ZA" sz="2000" dirty="0" smtClean="0">
                <a:latin typeface="Century Gothic" pitchFamily="34" charset="0"/>
              </a:rPr>
              <a:t> op </a:t>
            </a:r>
            <a:r>
              <a:rPr lang="en-ZA" sz="2000" dirty="0" err="1" smtClean="0">
                <a:latin typeface="Century Gothic" pitchFamily="34" charset="0"/>
              </a:rPr>
              <a:t>jou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blaai</a:t>
            </a:r>
            <a:r>
              <a:rPr lang="en-ZA" sz="2000" dirty="0" smtClean="0">
                <a:latin typeface="Century Gothic" pitchFamily="34" charset="0"/>
              </a:rPr>
              <a:t> en </a:t>
            </a:r>
            <a:r>
              <a:rPr lang="en-ZA" sz="2000" dirty="0" err="1" smtClean="0">
                <a:latin typeface="Century Gothic" pitchFamily="34" charset="0"/>
              </a:rPr>
              <a:t>kom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skryf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dit</a:t>
            </a:r>
            <a:r>
              <a:rPr lang="en-ZA" sz="2000" dirty="0" smtClean="0">
                <a:latin typeface="Century Gothic" pitchFamily="34" charset="0"/>
              </a:rPr>
              <a:t> op die </a:t>
            </a:r>
            <a:r>
              <a:rPr lang="en-ZA" sz="2000" dirty="0" err="1" smtClean="0">
                <a:latin typeface="Century Gothic" pitchFamily="34" charset="0"/>
              </a:rPr>
              <a:t>bord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neer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Bespreek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waar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julle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dit</a:t>
            </a:r>
            <a:r>
              <a:rPr lang="en-ZA" sz="2000" dirty="0" smtClean="0">
                <a:latin typeface="Century Gothic" pitchFamily="34" charset="0"/>
              </a:rPr>
              <a:t> orals </a:t>
            </a:r>
            <a:r>
              <a:rPr lang="en-ZA" sz="2000" dirty="0" err="1" smtClean="0">
                <a:latin typeface="Century Gothic" pitchFamily="34" charset="0"/>
              </a:rPr>
              <a:t>gekry</a:t>
            </a:r>
            <a:r>
              <a:rPr lang="en-ZA" sz="2000" dirty="0" smtClean="0">
                <a:latin typeface="Century Gothic" pitchFamily="34" charset="0"/>
              </a:rPr>
              <a:t> het en </a:t>
            </a:r>
            <a:r>
              <a:rPr lang="en-ZA" sz="2000" dirty="0" err="1" smtClean="0">
                <a:latin typeface="Century Gothic" pitchFamily="34" charset="0"/>
              </a:rPr>
              <a:t>waarom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julle</a:t>
            </a:r>
            <a:r>
              <a:rPr lang="en-ZA" sz="2000" dirty="0" smtClean="0">
                <a:latin typeface="Century Gothic" pitchFamily="34" charset="0"/>
              </a:rPr>
              <a:t> dink </a:t>
            </a:r>
            <a:r>
              <a:rPr lang="en-ZA" sz="2000" dirty="0" err="1" smtClean="0">
                <a:latin typeface="Century Gothic" pitchFamily="34" charset="0"/>
              </a:rPr>
              <a:t>mense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krap</a:t>
            </a:r>
            <a:r>
              <a:rPr lang="en-ZA" sz="2000" dirty="0" smtClean="0">
                <a:latin typeface="Century Gothic" pitchFamily="34" charset="0"/>
              </a:rPr>
              <a:t> graffiti </a:t>
            </a:r>
            <a:r>
              <a:rPr lang="en-ZA" sz="2000" dirty="0" err="1" smtClean="0">
                <a:latin typeface="Century Gothic" pitchFamily="34" charset="0"/>
              </a:rPr>
              <a:t>neer</a:t>
            </a:r>
            <a:r>
              <a:rPr lang="en-ZA" sz="2000" dirty="0" smtClean="0">
                <a:latin typeface="Century Gothic" pitchFamily="34" charset="0"/>
              </a:rPr>
              <a:t>.</a:t>
            </a:r>
            <a:endParaRPr lang="en-ZA" sz="2000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Hoekom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sou</a:t>
            </a:r>
            <a:r>
              <a:rPr lang="en-ZA" sz="2000" dirty="0" smtClean="0">
                <a:latin typeface="Century Gothic" pitchFamily="34" charset="0"/>
              </a:rPr>
              <a:t> ‘n </a:t>
            </a:r>
            <a:r>
              <a:rPr lang="en-ZA" sz="2000" dirty="0" err="1" smtClean="0">
                <a:latin typeface="Century Gothic" pitchFamily="34" charset="0"/>
              </a:rPr>
              <a:t>mens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kan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sê</a:t>
            </a:r>
            <a:r>
              <a:rPr lang="en-ZA" sz="2000" dirty="0" smtClean="0">
                <a:latin typeface="Century Gothic" pitchFamily="34" charset="0"/>
              </a:rPr>
              <a:t> die graffiti </a:t>
            </a:r>
            <a:r>
              <a:rPr lang="en-ZA" sz="2000" dirty="0" err="1" smtClean="0">
                <a:latin typeface="Century Gothic" pitchFamily="34" charset="0"/>
              </a:rPr>
              <a:t>is’n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besoekersboek</a:t>
            </a:r>
            <a:r>
              <a:rPr lang="en-ZA" sz="2000" dirty="0" smtClean="0">
                <a:latin typeface="Century Gothic" pitchFamily="34" charset="0"/>
              </a:rPr>
              <a:t>?</a:t>
            </a:r>
            <a:endParaRPr lang="en-ZA" sz="2000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err="1">
                <a:latin typeface="Century Gothic" pitchFamily="34" charset="0"/>
              </a:rPr>
              <a:t>Wat</a:t>
            </a:r>
            <a:r>
              <a:rPr lang="en-ZA" sz="2000" dirty="0">
                <a:latin typeface="Century Gothic" pitchFamily="34" charset="0"/>
              </a:rPr>
              <a:t> het al die </a:t>
            </a:r>
            <a:r>
              <a:rPr lang="en-ZA" sz="2000" dirty="0" err="1">
                <a:latin typeface="Century Gothic" pitchFamily="34" charset="0"/>
              </a:rPr>
              <a:t>plekke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waar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mens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besoekersboeke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moet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teken</a:t>
            </a:r>
            <a:r>
              <a:rPr lang="en-ZA" sz="2000" dirty="0">
                <a:latin typeface="Century Gothic" pitchFamily="34" charset="0"/>
              </a:rPr>
              <a:t> in </a:t>
            </a:r>
            <a:r>
              <a:rPr lang="en-ZA" sz="2000" dirty="0" err="1">
                <a:latin typeface="Century Gothic" pitchFamily="34" charset="0"/>
              </a:rPr>
              <a:t>gemeen</a:t>
            </a:r>
            <a:r>
              <a:rPr lang="en-ZA" sz="2000" dirty="0">
                <a:latin typeface="Century Gothic" pitchFamily="34" charset="0"/>
              </a:rPr>
              <a:t>?</a:t>
            </a:r>
          </a:p>
          <a:p>
            <a:endParaRPr lang="en-ZA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ffiti brick wall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4380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406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Strofe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910406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Die </a:t>
            </a:r>
            <a:r>
              <a:rPr lang="en-US" sz="2000" dirty="0" err="1" smtClean="0">
                <a:latin typeface="Century Gothic" pitchFamily="34" charset="0"/>
              </a:rPr>
              <a:t>mense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wie</a:t>
            </a:r>
            <a:r>
              <a:rPr lang="en-US" sz="2000" dirty="0" smtClean="0">
                <a:latin typeface="Century Gothic" pitchFamily="34" charset="0"/>
              </a:rPr>
              <a:t> se name </a:t>
            </a:r>
            <a:r>
              <a:rPr lang="en-US" sz="2000" dirty="0" err="1" smtClean="0">
                <a:latin typeface="Century Gothic" pitchFamily="34" charset="0"/>
              </a:rPr>
              <a:t>hy</a:t>
            </a:r>
            <a:r>
              <a:rPr lang="en-US" sz="2000" dirty="0" smtClean="0">
                <a:latin typeface="Century Gothic" pitchFamily="34" charset="0"/>
              </a:rPr>
              <a:t> teen die </a:t>
            </a:r>
            <a:r>
              <a:rPr lang="en-US" sz="2000" dirty="0" err="1" smtClean="0">
                <a:latin typeface="Century Gothic" pitchFamily="34" charset="0"/>
              </a:rPr>
              <a:t>muur</a:t>
            </a:r>
            <a:r>
              <a:rPr lang="en-US" sz="2000" dirty="0" smtClean="0">
                <a:latin typeface="Century Gothic" pitchFamily="34" charset="0"/>
              </a:rPr>
              <a:t> lees.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7:  Die </a:t>
            </a:r>
            <a:r>
              <a:rPr lang="en-US" sz="2000" dirty="0" err="1" smtClean="0">
                <a:latin typeface="Century Gothic" pitchFamily="34" charset="0"/>
              </a:rPr>
              <a:t>persoon</a:t>
            </a:r>
            <a:r>
              <a:rPr lang="en-US" sz="2000" dirty="0" smtClean="0">
                <a:latin typeface="Century Gothic" pitchFamily="34" charset="0"/>
              </a:rPr>
              <a:t> het </a:t>
            </a:r>
            <a:r>
              <a:rPr lang="en-US" sz="2000" dirty="0" err="1" smtClean="0">
                <a:latin typeface="Century Gothic" pitchFamily="34" charset="0"/>
              </a:rPr>
              <a:t>nie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nie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naam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volledig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uitgeskryf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nie</a:t>
            </a:r>
            <a:r>
              <a:rPr lang="en-US" sz="2000" dirty="0" smtClean="0">
                <a:latin typeface="Century Gothic" pitchFamily="34" charset="0"/>
              </a:rPr>
              <a:t>, </a:t>
            </a:r>
            <a:r>
              <a:rPr lang="en-US" sz="2000" dirty="0" err="1" smtClean="0">
                <a:latin typeface="Century Gothic" pitchFamily="34" charset="0"/>
              </a:rPr>
              <a:t>slegs</a:t>
            </a:r>
            <a:r>
              <a:rPr lang="en-US" sz="2000" dirty="0" smtClean="0">
                <a:latin typeface="Century Gothic" pitchFamily="34" charset="0"/>
              </a:rPr>
              <a:t> ’n </a:t>
            </a:r>
            <a:r>
              <a:rPr lang="en-US" sz="2000" dirty="0" err="1" smtClean="0">
                <a:latin typeface="Century Gothic" pitchFamily="34" charset="0"/>
              </a:rPr>
              <a:t>afkorting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– </a:t>
            </a:r>
            <a:r>
              <a:rPr lang="en-US" sz="2000" dirty="0" err="1" smtClean="0">
                <a:latin typeface="Century Gothic" pitchFamily="34" charset="0"/>
              </a:rPr>
              <a:t>ook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geen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hoofletters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wat</a:t>
            </a:r>
            <a:r>
              <a:rPr lang="en-US" sz="2000" dirty="0" smtClean="0">
                <a:latin typeface="Century Gothic" pitchFamily="34" charset="0"/>
              </a:rPr>
              <a:t> dui op </a:t>
            </a:r>
            <a:r>
              <a:rPr lang="en-US" sz="2000" dirty="0" err="1" smtClean="0">
                <a:latin typeface="Century Gothic" pitchFamily="34" charset="0"/>
              </a:rPr>
              <a:t>universaliteit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r</a:t>
            </a:r>
            <a:r>
              <a:rPr lang="en-US" sz="2000" dirty="0" smtClean="0">
                <a:latin typeface="Century Gothic" pitchFamily="34" charset="0"/>
              </a:rPr>
              <a:t>. 7:  Is </a:t>
            </a:r>
            <a:r>
              <a:rPr lang="en-US" sz="2000" dirty="0" err="1" smtClean="0">
                <a:latin typeface="Century Gothic" pitchFamily="34" charset="0"/>
              </a:rPr>
              <a:t>hy</a:t>
            </a:r>
            <a:r>
              <a:rPr lang="en-US" sz="2000" dirty="0" smtClean="0">
                <a:latin typeface="Century Gothic" pitchFamily="34" charset="0"/>
              </a:rPr>
              <a:t> as kind </a:t>
            </a:r>
            <a:r>
              <a:rPr lang="en-US" sz="2000" dirty="0" err="1" smtClean="0">
                <a:latin typeface="Century Gothic" pitchFamily="34" charset="0"/>
              </a:rPr>
              <a:t>mishandel</a:t>
            </a:r>
            <a:r>
              <a:rPr lang="en-US" sz="2000" dirty="0" smtClean="0">
                <a:latin typeface="Century Gothic" pitchFamily="34" charset="0"/>
              </a:rPr>
              <a:t>? </a:t>
            </a:r>
            <a:r>
              <a:rPr lang="en-US" sz="2000" dirty="0" err="1" smtClean="0">
                <a:latin typeface="Century Gothic" pitchFamily="34" charset="0"/>
              </a:rPr>
              <a:t>Spreker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beskou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sekere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lyfstraf</a:t>
            </a:r>
            <a:r>
              <a:rPr lang="en-US" sz="2000" dirty="0" smtClean="0">
                <a:latin typeface="Century Gothic" pitchFamily="34" charset="0"/>
              </a:rPr>
              <a:t> as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        </a:t>
            </a:r>
            <a:r>
              <a:rPr lang="en-US" sz="2000" dirty="0" err="1" smtClean="0">
                <a:latin typeface="Century Gothic" pitchFamily="34" charset="0"/>
              </a:rPr>
              <a:t>normaal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</a:t>
            </a:r>
            <a:r>
              <a:rPr lang="en-US" sz="2000" dirty="0">
                <a:latin typeface="Century Gothic" pitchFamily="34" charset="0"/>
              </a:rPr>
              <a:t>8</a:t>
            </a:r>
            <a:r>
              <a:rPr lang="en-US" sz="2000" dirty="0" smtClean="0">
                <a:latin typeface="Century Gothic" pitchFamily="34" charset="0"/>
              </a:rPr>
              <a:t>:  Hoe lank het die </a:t>
            </a:r>
            <a:r>
              <a:rPr lang="en-US" sz="2000" dirty="0" err="1" smtClean="0">
                <a:latin typeface="Century Gothic" pitchFamily="34" charset="0"/>
              </a:rPr>
              <a:t>verhouding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gehou</a:t>
            </a:r>
            <a:r>
              <a:rPr lang="en-US" sz="2000" dirty="0" smtClean="0">
                <a:latin typeface="Century Gothic" pitchFamily="34" charset="0"/>
              </a:rPr>
              <a:t>? </a:t>
            </a:r>
            <a:r>
              <a:rPr lang="en-US" sz="2000" dirty="0" err="1" smtClean="0">
                <a:latin typeface="Century Gothic" pitchFamily="34" charset="0"/>
              </a:rPr>
              <a:t>bemin</a:t>
            </a:r>
            <a:r>
              <a:rPr lang="en-US" sz="2000" dirty="0" smtClean="0">
                <a:latin typeface="Century Gothic" pitchFamily="34" charset="0"/>
              </a:rPr>
              <a:t> = </a:t>
            </a:r>
            <a:r>
              <a:rPr lang="en-US" sz="2000" dirty="0" err="1" smtClean="0">
                <a:latin typeface="Century Gothic" pitchFamily="34" charset="0"/>
              </a:rPr>
              <a:t>liefhê</a:t>
            </a:r>
            <a:endParaRPr lang="en-ZA" sz="2000" dirty="0"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3" b="96117" l="1942" r="98058">
                        <a14:foregroundMark x1="17476" y1="66990" x2="17476" y2="66990"/>
                        <a14:foregroundMark x1="39667" y1="63592" x2="39667" y2="63592"/>
                        <a14:foregroundMark x1="43828" y1="64563" x2="43828" y2="64563"/>
                        <a14:foregroundMark x1="44105" y1="57524" x2="44105" y2="57524"/>
                        <a14:foregroundMark x1="52566" y1="60680" x2="52566" y2="60680"/>
                        <a14:backgroundMark x1="40777" y1="51214" x2="40777" y2="51214"/>
                        <a14:backgroundMark x1="41609" y1="60680" x2="41609" y2="60680"/>
                        <a14:backgroundMark x1="16644" y1="57282" x2="16644" y2="57282"/>
                        <a14:backgroundMark x1="21914" y1="72816" x2="21914" y2="72816"/>
                        <a14:backgroundMark x1="18863" y1="66262" x2="18863" y2="66262"/>
                        <a14:backgroundMark x1="36200" y1="44660" x2="37448" y2="51214"/>
                        <a14:backgroundMark x1="42164" y1="66748" x2="42302" y2="73786"/>
                        <a14:backgroundMark x1="42580" y1="76942" x2="42441" y2="73058"/>
                        <a14:backgroundMark x1="18308" y1="55340" x2="18169" y2="62379"/>
                        <a14:backgroundMark x1="19834" y1="50728" x2="19972" y2="49029"/>
                        <a14:backgroundMark x1="20804" y1="70388" x2="19001" y2="66019"/>
                        <a14:backgroundMark x1="24827" y1="79369" x2="20250" y2="69417"/>
                        <a14:backgroundMark x1="54369" y1="42233" x2="53537" y2="58981"/>
                        <a14:backgroundMark x1="54369" y1="66990" x2="53121" y2="60194"/>
                        <a14:backgroundMark x1="71983" y1="48544" x2="73370" y2="53398"/>
                        <a14:backgroundMark x1="71706" y1="46845" x2="71290" y2="46117"/>
                        <a14:backgroundMark x1="64910" y1="56068" x2="64771" y2="54854"/>
                        <a14:backgroundMark x1="65049" y1="57767" x2="65049" y2="55340"/>
                        <a14:backgroundMark x1="80860" y1="39320" x2="82386" y2="34223"/>
                        <a14:backgroundMark x1="78086" y1="88107" x2="77947" y2="92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3" y="3789040"/>
            <a:ext cx="3217738" cy="18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0232" y="384380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Pam </a:t>
            </a:r>
            <a:r>
              <a:rPr lang="en-US" sz="4400" b="1" dirty="0">
                <a:solidFill>
                  <a:schemeClr val="bg1"/>
                </a:solidFill>
                <a:latin typeface="Chiller" pitchFamily="82" charset="0"/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hiller" pitchFamily="82" charset="0"/>
              </a:rPr>
              <a:t>Prez</a:t>
            </a:r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.</a:t>
            </a:r>
            <a:endParaRPr lang="en-ZA" sz="44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44522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i="1" dirty="0">
                <a:solidFill>
                  <a:schemeClr val="bg1"/>
                </a:solidFill>
                <a:latin typeface="Chiller" pitchFamily="82" charset="0"/>
              </a:rPr>
              <a:t>Discipline can be taken too far. </a:t>
            </a:r>
            <a:r>
              <a:rPr lang="en-ZA" sz="4000" b="1" i="1" dirty="0" smtClean="0">
                <a:solidFill>
                  <a:schemeClr val="bg1"/>
                </a:solidFill>
                <a:latin typeface="Chiller" pitchFamily="82" charset="0"/>
              </a:rPr>
              <a:t>Your </a:t>
            </a:r>
            <a:r>
              <a:rPr lang="en-ZA" sz="4000" b="1" i="1" dirty="0">
                <a:solidFill>
                  <a:schemeClr val="bg1"/>
                </a:solidFill>
                <a:latin typeface="Chiller" pitchFamily="82" charset="0"/>
              </a:rPr>
              <a:t>beaten son W.A.L.</a:t>
            </a:r>
            <a:endParaRPr lang="en-ZA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508518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Segoe Print" pitchFamily="2" charset="0"/>
              </a:rPr>
              <a:t>Brian &amp; Ed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Segoe Print" pitchFamily="2" charset="0"/>
              </a:rPr>
              <a:t>BFF</a:t>
            </a:r>
            <a:endParaRPr lang="en-ZA" sz="4000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422199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Segoe Print" pitchFamily="2" charset="0"/>
              </a:rPr>
              <a:t>L   </a:t>
            </a:r>
            <a:r>
              <a:rPr lang="en-US" sz="5400" b="1" dirty="0" err="1" smtClean="0">
                <a:solidFill>
                  <a:srgbClr val="C00000"/>
                </a:solidFill>
                <a:latin typeface="Segoe Print" pitchFamily="2" charset="0"/>
              </a:rPr>
              <a:t>L</a:t>
            </a:r>
            <a:endParaRPr lang="en-ZA" sz="5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4481736" y="4149080"/>
            <a:ext cx="594320" cy="1008112"/>
          </a:xfrm>
          <a:prstGeom prst="hear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9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ffiti brick wall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Kwessies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wat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deur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hierdie</a:t>
            </a:r>
            <a:r>
              <a:rPr lang="en-US" sz="2000" dirty="0" smtClean="0">
                <a:latin typeface="Century Gothic" pitchFamily="34" charset="0"/>
              </a:rPr>
              <a:t> graffiti </a:t>
            </a:r>
            <a:r>
              <a:rPr lang="en-US" sz="2000" dirty="0" err="1" smtClean="0">
                <a:latin typeface="Century Gothic" pitchFamily="34" charset="0"/>
              </a:rPr>
              <a:t>aangespreek</a:t>
            </a:r>
            <a:r>
              <a:rPr lang="en-US" sz="2000" dirty="0" smtClean="0">
                <a:latin typeface="Century Gothic" pitchFamily="34" charset="0"/>
              </a:rPr>
              <a:t> word: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entury Gothic" pitchFamily="34" charset="0"/>
              </a:rPr>
              <a:t>Wie</a:t>
            </a:r>
            <a:r>
              <a:rPr lang="en-US" sz="2000" dirty="0" smtClean="0">
                <a:latin typeface="Century Gothic" pitchFamily="34" charset="0"/>
              </a:rPr>
              <a:t> was….. – </a:t>
            </a:r>
            <a:r>
              <a:rPr lang="en-US" sz="2000" dirty="0" err="1" smtClean="0">
                <a:latin typeface="Century Gothic" pitchFamily="34" charset="0"/>
              </a:rPr>
              <a:t>identiteit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entury Gothic" pitchFamily="34" charset="0"/>
              </a:rPr>
              <a:t>Waar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kom</a:t>
            </a:r>
            <a:r>
              <a:rPr lang="en-US" sz="2000" dirty="0" smtClean="0">
                <a:latin typeface="Century Gothic" pitchFamily="34" charset="0"/>
              </a:rPr>
              <a:t> ….. – </a:t>
            </a:r>
            <a:r>
              <a:rPr lang="en-US" sz="2000" dirty="0" err="1" smtClean="0">
                <a:latin typeface="Century Gothic" pitchFamily="34" charset="0"/>
              </a:rPr>
              <a:t>herkoms</a:t>
            </a:r>
            <a:endParaRPr lang="en-US" sz="2000" dirty="0" smtClean="0">
              <a:latin typeface="Century Gothic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sou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w.a.l</a:t>
            </a:r>
            <a:r>
              <a:rPr lang="en-US" sz="2000" dirty="0" smtClean="0">
                <a:latin typeface="Century Gothic" pitchFamily="34" charset="0"/>
              </a:rPr>
              <a:t> ... – </a:t>
            </a:r>
            <a:r>
              <a:rPr lang="en-US" sz="2000" dirty="0" err="1" smtClean="0">
                <a:latin typeface="Century Gothic" pitchFamily="34" charset="0"/>
              </a:rPr>
              <a:t>ouer-kindverhouding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Hoe lank het … - </a:t>
            </a:r>
            <a:r>
              <a:rPr lang="en-US" sz="2000" dirty="0" err="1" smtClean="0">
                <a:latin typeface="Century Gothic" pitchFamily="34" charset="0"/>
              </a:rPr>
              <a:t>liefdesverhouding</a:t>
            </a:r>
            <a:endParaRPr lang="en-US" sz="2000" dirty="0" smtClean="0">
              <a:latin typeface="Century Gothic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Hoe het die  … - </a:t>
            </a:r>
            <a:r>
              <a:rPr lang="en-US" sz="2000" dirty="0" err="1" smtClean="0">
                <a:latin typeface="Century Gothic" pitchFamily="34" charset="0"/>
              </a:rPr>
              <a:t>vriendskappe</a:t>
            </a:r>
            <a:endParaRPr lang="en-US" sz="2000" dirty="0">
              <a:latin typeface="Century Gothic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Century Gothic" pitchFamily="34" charset="0"/>
              </a:rPr>
              <a:t>L</a:t>
            </a:r>
            <a:r>
              <a:rPr lang="en-US" sz="2000" dirty="0" err="1" smtClean="0">
                <a:latin typeface="Century Gothic" pitchFamily="34" charset="0"/>
              </a:rPr>
              <a:t>ie</a:t>
            </a:r>
            <a:r>
              <a:rPr lang="en-US" sz="2000" b="1" dirty="0" err="1" smtClean="0">
                <a:latin typeface="Century Gothic" pitchFamily="34" charset="0"/>
              </a:rPr>
              <a:t>b</a:t>
            </a: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dirty="0" smtClean="0">
                <a:latin typeface="Century Gothic" pitchFamily="34" charset="0"/>
              </a:rPr>
              <a:t>&amp; </a:t>
            </a:r>
            <a:r>
              <a:rPr lang="en-US" sz="2000" b="1" dirty="0" err="1" smtClean="0">
                <a:latin typeface="Century Gothic" pitchFamily="34" charset="0"/>
              </a:rPr>
              <a:t>L</a:t>
            </a:r>
            <a:r>
              <a:rPr lang="en-US" sz="2000" dirty="0" err="1" smtClean="0">
                <a:latin typeface="Century Gothic" pitchFamily="34" charset="0"/>
              </a:rPr>
              <a:t>ies</a:t>
            </a:r>
            <a:r>
              <a:rPr lang="en-US" sz="2000" b="1" dirty="0" err="1" smtClean="0">
                <a:latin typeface="Century Gothic" pitchFamily="34" charset="0"/>
              </a:rPr>
              <a:t>b</a:t>
            </a:r>
            <a:r>
              <a:rPr lang="en-US" sz="2000" dirty="0" err="1" smtClean="0">
                <a:latin typeface="Century Gothic" pitchFamily="34" charset="0"/>
              </a:rPr>
              <a:t>et</a:t>
            </a:r>
            <a:r>
              <a:rPr lang="en-US" sz="2000" dirty="0" smtClean="0">
                <a:latin typeface="Century Gothic" pitchFamily="34" charset="0"/>
              </a:rPr>
              <a:t>; </a:t>
            </a:r>
            <a:r>
              <a:rPr lang="en-US" sz="2000" b="1" dirty="0" err="1" smtClean="0">
                <a:latin typeface="Century Gothic" pitchFamily="34" charset="0"/>
              </a:rPr>
              <a:t>b</a:t>
            </a:r>
            <a:r>
              <a:rPr lang="en-US" sz="2000" dirty="0" err="1" smtClean="0">
                <a:latin typeface="Century Gothic" pitchFamily="34" charset="0"/>
              </a:rPr>
              <a:t>ly</a:t>
            </a:r>
            <a:r>
              <a:rPr lang="en-US" sz="2000" dirty="0" smtClean="0">
                <a:latin typeface="Century Gothic" pitchFamily="34" charset="0"/>
              </a:rPr>
              <a:t>; </a:t>
            </a:r>
            <a:r>
              <a:rPr lang="en-US" sz="2000" b="1" dirty="0" err="1" smtClean="0">
                <a:latin typeface="Century Gothic" pitchFamily="34" charset="0"/>
              </a:rPr>
              <a:t>b</a:t>
            </a:r>
            <a:r>
              <a:rPr lang="en-US" sz="2000" dirty="0" err="1" smtClean="0">
                <a:latin typeface="Century Gothic" pitchFamily="34" charset="0"/>
              </a:rPr>
              <a:t>emin</a:t>
            </a:r>
            <a:r>
              <a:rPr lang="en-US" sz="2000" dirty="0" smtClean="0">
                <a:latin typeface="Century Gothic" pitchFamily="34" charset="0"/>
              </a:rPr>
              <a:t> – </a:t>
            </a:r>
            <a:r>
              <a:rPr lang="en-US" sz="2000" dirty="0" err="1" smtClean="0">
                <a:latin typeface="Century Gothic" pitchFamily="34" charset="0"/>
              </a:rPr>
              <a:t>alliterasie</a:t>
            </a:r>
            <a:r>
              <a:rPr lang="en-US" sz="2000" dirty="0" smtClean="0">
                <a:latin typeface="Century Gothic" pitchFamily="34" charset="0"/>
              </a:rPr>
              <a:t>        </a:t>
            </a:r>
            <a:r>
              <a:rPr lang="en-US" sz="2000" dirty="0">
                <a:latin typeface="Century Gothic" pitchFamily="34" charset="0"/>
              </a:rPr>
              <a:t>dui op </a:t>
            </a:r>
            <a:r>
              <a:rPr lang="en-US" sz="2000" dirty="0" err="1" smtClean="0">
                <a:latin typeface="Century Gothic" pitchFamily="34" charset="0"/>
              </a:rPr>
              <a:t>sinisme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- </a:t>
            </a:r>
            <a:r>
              <a:rPr lang="en-US" sz="2000" dirty="0" err="1" smtClean="0">
                <a:latin typeface="Century Gothic" pitchFamily="34" charset="0"/>
              </a:rPr>
              <a:t>duur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entury Gothic" pitchFamily="34" charset="0"/>
              </a:rPr>
              <a:t>     </a:t>
            </a:r>
            <a:r>
              <a:rPr lang="en-US" sz="2000" dirty="0" err="1" smtClean="0">
                <a:latin typeface="Century Gothic" pitchFamily="34" charset="0"/>
              </a:rPr>
              <a:t>bemin</a:t>
            </a:r>
            <a:r>
              <a:rPr lang="en-US" sz="2000" dirty="0" smtClean="0">
                <a:latin typeface="Century Gothic" pitchFamily="34" charset="0"/>
              </a:rPr>
              <a:t>         </a:t>
            </a:r>
            <a:r>
              <a:rPr lang="en-US" sz="2000" dirty="0" err="1" smtClean="0">
                <a:latin typeface="Century Gothic" pitchFamily="34" charset="0"/>
              </a:rPr>
              <a:t>Lieb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hierin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kom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woordspeling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voor</a:t>
            </a:r>
            <a:r>
              <a:rPr lang="en-US" sz="2000" dirty="0" smtClean="0">
                <a:latin typeface="Century Gothic" pitchFamily="34" charset="0"/>
              </a:rPr>
              <a:t>:           </a:t>
            </a:r>
            <a:r>
              <a:rPr lang="en-US" sz="2000" dirty="0" err="1" smtClean="0">
                <a:latin typeface="Century Gothic" pitchFamily="34" charset="0"/>
              </a:rPr>
              <a:t>eintlik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net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entury Gothic" pitchFamily="34" charset="0"/>
              </a:rPr>
              <a:t>     </a:t>
            </a:r>
            <a:r>
              <a:rPr lang="en-US" sz="2000" dirty="0" err="1" smtClean="0">
                <a:latin typeface="Century Gothic" pitchFamily="34" charset="0"/>
              </a:rPr>
              <a:t>lief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vir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homself</a:t>
            </a:r>
            <a:endParaRPr lang="en-US" sz="2000" dirty="0" smtClean="0"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3" b="96117" l="1942" r="98058">
                        <a14:foregroundMark x1="17476" y1="66990" x2="17476" y2="66990"/>
                        <a14:foregroundMark x1="39667" y1="63592" x2="39667" y2="63592"/>
                        <a14:foregroundMark x1="43828" y1="64563" x2="43828" y2="64563"/>
                        <a14:foregroundMark x1="44105" y1="57524" x2="44105" y2="57524"/>
                        <a14:foregroundMark x1="52566" y1="60680" x2="52566" y2="60680"/>
                        <a14:backgroundMark x1="40777" y1="51214" x2="40777" y2="51214"/>
                        <a14:backgroundMark x1="41609" y1="60680" x2="41609" y2="60680"/>
                        <a14:backgroundMark x1="16644" y1="57282" x2="16644" y2="57282"/>
                        <a14:backgroundMark x1="21914" y1="72816" x2="21914" y2="72816"/>
                        <a14:backgroundMark x1="18863" y1="66262" x2="18863" y2="66262"/>
                        <a14:backgroundMark x1="36200" y1="44660" x2="37448" y2="51214"/>
                        <a14:backgroundMark x1="42164" y1="66748" x2="42302" y2="73786"/>
                        <a14:backgroundMark x1="42580" y1="76942" x2="42441" y2="73058"/>
                        <a14:backgroundMark x1="18308" y1="55340" x2="18169" y2="62379"/>
                        <a14:backgroundMark x1="19834" y1="50728" x2="19972" y2="49029"/>
                        <a14:backgroundMark x1="20804" y1="70388" x2="19001" y2="66019"/>
                        <a14:backgroundMark x1="24827" y1="79369" x2="20250" y2="69417"/>
                        <a14:backgroundMark x1="54369" y1="42233" x2="53537" y2="58981"/>
                        <a14:backgroundMark x1="54369" y1="66990" x2="53121" y2="60194"/>
                        <a14:backgroundMark x1="71983" y1="48544" x2="73370" y2="53398"/>
                        <a14:backgroundMark x1="71706" y1="46845" x2="71290" y2="46117"/>
                        <a14:backgroundMark x1="64910" y1="56068" x2="64771" y2="54854"/>
                        <a14:backgroundMark x1="65049" y1="57767" x2="65049" y2="55340"/>
                        <a14:backgroundMark x1="80860" y1="39320" x2="82386" y2="34223"/>
                        <a14:backgroundMark x1="78086" y1="88107" x2="77947" y2="92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" y="4576108"/>
            <a:ext cx="2779253" cy="15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1732" y="504551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Pam </a:t>
            </a:r>
            <a:r>
              <a:rPr lang="en-US" sz="4400" b="1" dirty="0">
                <a:solidFill>
                  <a:schemeClr val="bg1"/>
                </a:solidFill>
                <a:latin typeface="Chiller" pitchFamily="82" charset="0"/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hiller" pitchFamily="82" charset="0"/>
              </a:rPr>
              <a:t>Prez</a:t>
            </a:r>
            <a:r>
              <a:rPr lang="en-US" sz="4400" b="1" dirty="0" smtClean="0">
                <a:solidFill>
                  <a:schemeClr val="bg1"/>
                </a:solidFill>
                <a:latin typeface="Chiller" pitchFamily="82" charset="0"/>
              </a:rPr>
              <a:t>.</a:t>
            </a:r>
            <a:endParaRPr lang="en-ZA" sz="44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87107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i="1" dirty="0">
                <a:solidFill>
                  <a:schemeClr val="bg1"/>
                </a:solidFill>
                <a:latin typeface="Chiller" pitchFamily="82" charset="0"/>
              </a:rPr>
              <a:t>Discipline can be taken too far. Your beaten son W.A.L.</a:t>
            </a:r>
            <a:endParaRPr lang="en-ZA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0485" y="585154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Segoe Print" pitchFamily="2" charset="0"/>
              </a:rPr>
              <a:t>Brian &amp; Ed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Segoe Print" pitchFamily="2" charset="0"/>
              </a:rPr>
              <a:t>BFF</a:t>
            </a:r>
            <a:endParaRPr lang="en-ZA" sz="4000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0076" y="500891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Segoe Print" pitchFamily="2" charset="0"/>
              </a:rPr>
              <a:t>L   </a:t>
            </a:r>
            <a:r>
              <a:rPr lang="en-US" sz="5400" b="1" dirty="0" err="1" smtClean="0">
                <a:solidFill>
                  <a:srgbClr val="C00000"/>
                </a:solidFill>
                <a:latin typeface="Segoe Print" pitchFamily="2" charset="0"/>
              </a:rPr>
              <a:t>L</a:t>
            </a:r>
            <a:endParaRPr lang="en-ZA" sz="5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4553744" y="4866124"/>
            <a:ext cx="594320" cy="1008112"/>
          </a:xfrm>
          <a:prstGeom prst="hear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5576" y="314096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1720" y="314096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80492" y="3515972"/>
            <a:ext cx="268000" cy="3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41640" y="3006244"/>
            <a:ext cx="366464" cy="434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Strofe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3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4098" name="Picture 2" descr="Image result for san rock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3960440" cy="2970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382341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Ek-spreker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9:  </a:t>
            </a:r>
            <a:r>
              <a:rPr lang="en-US" sz="2000" dirty="0" err="1" smtClean="0">
                <a:latin typeface="Century Gothic" pitchFamily="34" charset="0"/>
              </a:rPr>
              <a:t>hiërogliewe</a:t>
            </a:r>
            <a:r>
              <a:rPr lang="en-US" sz="2000" dirty="0" smtClean="0">
                <a:latin typeface="Century Gothic" pitchFamily="34" charset="0"/>
              </a:rPr>
              <a:t> = </a:t>
            </a:r>
            <a:r>
              <a:rPr lang="en-ZA" sz="2000" dirty="0" err="1">
                <a:latin typeface="Century Gothic" pitchFamily="34" charset="0"/>
              </a:rPr>
              <a:t>antieke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skryftekens</a:t>
            </a:r>
            <a:r>
              <a:rPr lang="en-ZA" sz="2000" dirty="0" smtClean="0">
                <a:latin typeface="Century Gothic" pitchFamily="34" charset="0"/>
              </a:rPr>
              <a:t>                                            van </a:t>
            </a:r>
            <a:r>
              <a:rPr lang="en-ZA" sz="2000" dirty="0">
                <a:latin typeface="Century Gothic" pitchFamily="34" charset="0"/>
              </a:rPr>
              <a:t>die </a:t>
            </a:r>
            <a:r>
              <a:rPr lang="en-ZA" sz="2000" dirty="0" err="1">
                <a:latin typeface="Century Gothic" pitchFamily="34" charset="0"/>
              </a:rPr>
              <a:t>ou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Egiptenare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                                OF </a:t>
            </a:r>
            <a:r>
              <a:rPr lang="en-ZA" sz="2000" dirty="0" err="1" smtClean="0">
                <a:latin typeface="Century Gothic" pitchFamily="34" charset="0"/>
              </a:rPr>
              <a:t>onleesbare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skrif</a:t>
            </a:r>
            <a:r>
              <a:rPr lang="en-ZA" sz="2000" dirty="0" smtClean="0">
                <a:latin typeface="Century Gothic" pitchFamily="34" charset="0"/>
              </a:rPr>
              <a:t>                                                                                OF letters of </a:t>
            </a:r>
            <a:r>
              <a:rPr lang="en-ZA" sz="2000" dirty="0" err="1" smtClean="0">
                <a:latin typeface="Century Gothic" pitchFamily="34" charset="0"/>
              </a:rPr>
              <a:t>woorde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wat</a:t>
            </a:r>
            <a:r>
              <a:rPr lang="en-ZA" sz="2000" dirty="0" smtClean="0">
                <a:latin typeface="Century Gothic" pitchFamily="34" charset="0"/>
              </a:rPr>
              <a:t> ’n </a:t>
            </a:r>
            <a:r>
              <a:rPr lang="en-ZA" sz="2000" dirty="0" err="1" smtClean="0">
                <a:latin typeface="Century Gothic" pitchFamily="34" charset="0"/>
              </a:rPr>
              <a:t>verborge</a:t>
            </a:r>
            <a:r>
              <a:rPr lang="en-ZA" sz="2000" dirty="0" smtClean="0">
                <a:latin typeface="Century Gothic" pitchFamily="34" charset="0"/>
              </a:rPr>
              <a:t>                                   </a:t>
            </a:r>
            <a:r>
              <a:rPr lang="en-ZA" sz="2000" dirty="0" err="1" smtClean="0">
                <a:latin typeface="Century Gothic" pitchFamily="34" charset="0"/>
              </a:rPr>
              <a:t>betekenis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kan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hê</a:t>
            </a:r>
            <a:r>
              <a:rPr lang="en-ZA" sz="2000" dirty="0" smtClean="0">
                <a:latin typeface="Century Gothic" pitchFamily="34" charset="0"/>
              </a:rPr>
              <a:t>./</a:t>
            </a:r>
            <a:r>
              <a:rPr lang="en-ZA" sz="2000" dirty="0" err="1" smtClean="0">
                <a:latin typeface="Century Gothic" pitchFamily="34" charset="0"/>
              </a:rPr>
              <a:t>onverstaanbaar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vir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hom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10:  San </a:t>
            </a:r>
            <a:r>
              <a:rPr lang="en-US" sz="2000" dirty="0" err="1" smtClean="0">
                <a:latin typeface="Century Gothic" pitchFamily="34" charset="0"/>
              </a:rPr>
              <a:t>rotskuns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Spreker</a:t>
            </a:r>
            <a:r>
              <a:rPr lang="en-US" sz="2000" dirty="0" smtClean="0">
                <a:latin typeface="Century Gothic" pitchFamily="34" charset="0"/>
              </a:rPr>
              <a:t> is </a:t>
            </a:r>
            <a:r>
              <a:rPr lang="en-US" sz="2000" dirty="0" err="1" smtClean="0">
                <a:latin typeface="Century Gothic" pitchFamily="34" charset="0"/>
              </a:rPr>
              <a:t>dus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reisiger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Normale</a:t>
            </a:r>
            <a:r>
              <a:rPr lang="en-US" sz="2000" dirty="0" smtClean="0">
                <a:latin typeface="Century Gothic" pitchFamily="34" charset="0"/>
              </a:rPr>
              <a:t> graffiti is </a:t>
            </a:r>
            <a:r>
              <a:rPr lang="en-US" sz="2000" dirty="0" err="1" smtClean="0">
                <a:latin typeface="Century Gothic" pitchFamily="34" charset="0"/>
              </a:rPr>
              <a:t>hieraan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gelyk</a:t>
            </a:r>
            <a:r>
              <a:rPr lang="en-US" sz="2000" dirty="0" smtClean="0">
                <a:latin typeface="Century Gothic" pitchFamily="34" charset="0"/>
              </a:rPr>
              <a:t> – </a:t>
            </a:r>
            <a:r>
              <a:rPr lang="en-US" sz="2000" dirty="0" err="1" smtClean="0">
                <a:latin typeface="Century Gothic" pitchFamily="34" charset="0"/>
              </a:rPr>
              <a:t>leser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weet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nie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veel</a:t>
            </a:r>
            <a:r>
              <a:rPr lang="en-US" sz="2000" dirty="0" smtClean="0">
                <a:latin typeface="Century Gothic" pitchFamily="34" charset="0"/>
              </a:rPr>
              <a:t> van </a:t>
            </a:r>
            <a:r>
              <a:rPr lang="en-US" sz="2000" dirty="0" err="1" smtClean="0">
                <a:latin typeface="Century Gothic" pitchFamily="34" charset="0"/>
              </a:rPr>
              <a:t>identiteit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en </a:t>
            </a:r>
            <a:r>
              <a:rPr lang="en-US" sz="2000" dirty="0" err="1" smtClean="0">
                <a:latin typeface="Century Gothic" pitchFamily="34" charset="0"/>
              </a:rPr>
              <a:t>agtergrond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nie</a:t>
            </a:r>
            <a:r>
              <a:rPr lang="en-US" sz="2000" dirty="0" smtClean="0">
                <a:latin typeface="Century Gothic" pitchFamily="34" charset="0"/>
              </a:rPr>
              <a:t>. </a:t>
            </a:r>
            <a:r>
              <a:rPr lang="en-US" sz="2000" dirty="0" err="1" smtClean="0">
                <a:latin typeface="Century Gothic" pitchFamily="34" charset="0"/>
              </a:rPr>
              <a:t>Daarom</a:t>
            </a:r>
            <a:r>
              <a:rPr lang="en-US" sz="2000" dirty="0" smtClean="0">
                <a:latin typeface="Century Gothic" pitchFamily="34" charset="0"/>
              </a:rPr>
              <a:t> is </a:t>
            </a:r>
            <a:r>
              <a:rPr lang="en-US" sz="2000" dirty="0" err="1" smtClean="0">
                <a:latin typeface="Century Gothic" pitchFamily="34" charset="0"/>
              </a:rPr>
              <a:t>simbole</a:t>
            </a:r>
            <a:r>
              <a:rPr lang="en-US" sz="2000" dirty="0" smtClean="0">
                <a:latin typeface="Century Gothic" pitchFamily="34" charset="0"/>
              </a:rPr>
              <a:t> of </a:t>
            </a:r>
            <a:r>
              <a:rPr lang="en-US" sz="2000" dirty="0" err="1" smtClean="0">
                <a:latin typeface="Century Gothic" pitchFamily="34" charset="0"/>
              </a:rPr>
              <a:t>kodes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nes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hiërogliewe</a:t>
            </a:r>
            <a:endParaRPr lang="en-US" sz="2000" dirty="0" smtClean="0">
              <a:latin typeface="Century Gothic" pitchFamily="34" charset="0"/>
            </a:endParaRPr>
          </a:p>
        </p:txBody>
      </p:sp>
      <p:pic>
        <p:nvPicPr>
          <p:cNvPr id="10242" name="Picture 2" descr="Hieroglyph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77" y="942856"/>
            <a:ext cx="3262907" cy="2773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Strofe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3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86150" lvl="7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11:  </a:t>
            </a:r>
            <a:r>
              <a:rPr lang="en-US" sz="2000" dirty="0" err="1" smtClean="0">
                <a:latin typeface="Century Gothic" pitchFamily="34" charset="0"/>
              </a:rPr>
              <a:t>Gideonsbybels</a:t>
            </a:r>
            <a:r>
              <a:rPr lang="en-US" sz="2000" dirty="0" smtClean="0">
                <a:latin typeface="Century Gothic" pitchFamily="34" charset="0"/>
              </a:rPr>
              <a:t>: die </a:t>
            </a:r>
            <a:r>
              <a:rPr lang="en-US" sz="2000" dirty="0" err="1" smtClean="0">
                <a:latin typeface="Century Gothic" pitchFamily="34" charset="0"/>
              </a:rPr>
              <a:t>spreker</a:t>
            </a:r>
            <a:r>
              <a:rPr lang="en-US" sz="2000" dirty="0" smtClean="0">
                <a:latin typeface="Century Gothic" pitchFamily="34" charset="0"/>
              </a:rPr>
              <a:t> is in ’n hotel of </a:t>
            </a:r>
            <a:r>
              <a:rPr lang="en-US" sz="2000" dirty="0" err="1" smtClean="0">
                <a:latin typeface="Century Gothic" pitchFamily="34" charset="0"/>
              </a:rPr>
              <a:t>soortgelyke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plek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 marL="4000500" lvl="8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entury Gothic" pitchFamily="34" charset="0"/>
              </a:rPr>
              <a:t>verwag</a:t>
            </a:r>
            <a:r>
              <a:rPr lang="en-US" sz="2000" dirty="0" smtClean="0">
                <a:latin typeface="Century Gothic" pitchFamily="34" charset="0"/>
              </a:rPr>
              <a:t> name </a:t>
            </a:r>
            <a:r>
              <a:rPr lang="en-US" sz="2000" dirty="0" err="1" smtClean="0">
                <a:latin typeface="Century Gothic" pitchFamily="34" charset="0"/>
              </a:rPr>
              <a:t>langs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teksvers</a:t>
            </a:r>
            <a:r>
              <a:rPr lang="en-US" sz="2000" dirty="0" smtClean="0">
                <a:latin typeface="Century Gothic" pitchFamily="34" charset="0"/>
              </a:rPr>
              <a:t> – </a:t>
            </a:r>
          </a:p>
          <a:p>
            <a:pPr lvl="7">
              <a:lnSpc>
                <a:spcPct val="150000"/>
              </a:lnSpc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           </a:t>
            </a:r>
            <a:r>
              <a:rPr lang="en-US" sz="2000" dirty="0" err="1" smtClean="0">
                <a:latin typeface="Century Gothic" pitchFamily="34" charset="0"/>
              </a:rPr>
              <a:t>aanduiding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dat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gelees</a:t>
            </a:r>
            <a:r>
              <a:rPr lang="en-US" sz="2000" dirty="0" smtClean="0">
                <a:latin typeface="Century Gothic" pitchFamily="34" charset="0"/>
              </a:rPr>
              <a:t> het.</a:t>
            </a:r>
          </a:p>
          <a:p>
            <a:pPr marL="4000500" lvl="8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itchFamily="34" charset="0"/>
              </a:rPr>
              <a:t>Ironies – </a:t>
            </a:r>
            <a:r>
              <a:rPr lang="en-US" sz="2000" dirty="0" err="1" smtClean="0">
                <a:latin typeface="Century Gothic" pitchFamily="34" charset="0"/>
              </a:rPr>
              <a:t>ewige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lewe</a:t>
            </a:r>
            <a:r>
              <a:rPr lang="en-US" sz="2000" dirty="0" smtClean="0">
                <a:latin typeface="Century Gothic" pitchFamily="34" charset="0"/>
              </a:rPr>
              <a:t> net </a:t>
            </a:r>
            <a:r>
              <a:rPr lang="en-US" sz="2000" dirty="0" err="1" smtClean="0">
                <a:latin typeface="Century Gothic" pitchFamily="34" charset="0"/>
              </a:rPr>
              <a:t>deur</a:t>
            </a:r>
            <a:r>
              <a:rPr lang="en-US" sz="2000" dirty="0" smtClean="0">
                <a:latin typeface="Century Gothic" pitchFamily="34" charset="0"/>
              </a:rPr>
              <a:t> God</a:t>
            </a:r>
          </a:p>
          <a:p>
            <a:pPr lvl="7">
              <a:lnSpc>
                <a:spcPct val="1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 marL="3486150" lvl="7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12:  </a:t>
            </a:r>
            <a:r>
              <a:rPr lang="en-US" sz="2000" dirty="0" err="1" smtClean="0">
                <a:latin typeface="Century Gothic" pitchFamily="34" charset="0"/>
              </a:rPr>
              <a:t>sterflikheid</a:t>
            </a:r>
            <a:r>
              <a:rPr lang="en-US" sz="2000" dirty="0" smtClean="0">
                <a:latin typeface="Century Gothic" pitchFamily="34" charset="0"/>
              </a:rPr>
              <a:t> = </a:t>
            </a:r>
            <a:r>
              <a:rPr lang="en-US" sz="2000" dirty="0" err="1" smtClean="0">
                <a:latin typeface="Century Gothic" pitchFamily="34" charset="0"/>
              </a:rPr>
              <a:t>almal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moet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een</a:t>
            </a:r>
            <a:r>
              <a:rPr lang="en-US" sz="2000" dirty="0" smtClean="0">
                <a:latin typeface="Century Gothic" pitchFamily="34" charset="0"/>
              </a:rPr>
              <a:t> of </a:t>
            </a:r>
            <a:r>
              <a:rPr lang="en-US" sz="2000" dirty="0" err="1" smtClean="0">
                <a:latin typeface="Century Gothic" pitchFamily="34" charset="0"/>
              </a:rPr>
              <a:t>ander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tyd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doodgaan</a:t>
            </a:r>
            <a:endParaRPr lang="en-US" sz="2000" dirty="0" smtClean="0">
              <a:latin typeface="Century Gothic" pitchFamily="34" charset="0"/>
            </a:endParaRPr>
          </a:p>
          <a:p>
            <a:pPr lvl="7">
              <a:lnSpc>
                <a:spcPct val="150000"/>
              </a:lnSpc>
            </a:pPr>
            <a:endParaRPr lang="en-US" sz="20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jouself</a:t>
            </a:r>
            <a:r>
              <a:rPr lang="en-ZA" sz="2000" dirty="0" smtClean="0">
                <a:latin typeface="Century Gothic" pitchFamily="34" charset="0"/>
              </a:rPr>
              <a:t> teen </a:t>
            </a:r>
            <a:r>
              <a:rPr lang="en-ZA" sz="2000" dirty="0" err="1" smtClean="0">
                <a:latin typeface="Century Gothic" pitchFamily="34" charset="0"/>
              </a:rPr>
              <a:t>sterflikheid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verskans</a:t>
            </a:r>
            <a:r>
              <a:rPr lang="en-ZA" sz="2000" dirty="0" smtClean="0">
                <a:latin typeface="Century Gothic" pitchFamily="34" charset="0"/>
              </a:rPr>
              <a:t> = </a:t>
            </a:r>
            <a:r>
              <a:rPr lang="en-ZA" sz="2000" dirty="0" err="1" smtClean="0">
                <a:latin typeface="Century Gothic" pitchFamily="34" charset="0"/>
              </a:rPr>
              <a:t>jouself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probeer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beskerm</a:t>
            </a:r>
            <a:r>
              <a:rPr lang="en-ZA" sz="2000" dirty="0" smtClean="0">
                <a:latin typeface="Century Gothic" pitchFamily="34" charset="0"/>
              </a:rPr>
              <a:t>/</a:t>
            </a:r>
            <a:r>
              <a:rPr lang="en-ZA" sz="2000" dirty="0" err="1" smtClean="0">
                <a:latin typeface="Century Gothic" pitchFamily="34" charset="0"/>
              </a:rPr>
              <a:t>troos</a:t>
            </a:r>
            <a:r>
              <a:rPr lang="en-ZA" sz="2000" dirty="0" smtClean="0">
                <a:latin typeface="Century Gothic" pitchFamily="34" charset="0"/>
              </a:rPr>
              <a:t> teen die </a:t>
            </a:r>
            <a:r>
              <a:rPr lang="en-ZA" sz="2000" dirty="0" err="1" smtClean="0">
                <a:latin typeface="Century Gothic" pitchFamily="34" charset="0"/>
              </a:rPr>
              <a:t>wete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dat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jy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nie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vir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ewig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gaan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leef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nie</a:t>
            </a:r>
            <a:r>
              <a:rPr lang="en-ZA" sz="2000" dirty="0" smtClean="0">
                <a:latin typeface="Century Gothic" pitchFamily="34" charset="0"/>
              </a:rPr>
              <a:t>.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ZA" sz="2000" dirty="0">
              <a:latin typeface="Century Gothic" pitchFamily="34" charset="0"/>
            </a:endParaRPr>
          </a:p>
        </p:txBody>
      </p:sp>
      <p:pic>
        <p:nvPicPr>
          <p:cNvPr id="4100" name="Picture 4" descr="Image result for nuwe testament gide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4" b="96282" l="9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755">
            <a:off x="473567" y="212782"/>
            <a:ext cx="2760769" cy="41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24745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Strofe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4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26622" y="1124745"/>
            <a:ext cx="89173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Rymende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eindkoeplet</a:t>
            </a:r>
            <a:r>
              <a:rPr lang="en-US" sz="2000" dirty="0" smtClean="0">
                <a:latin typeface="Century Gothic" pitchFamily="34" charset="0"/>
              </a:rPr>
              <a:t> – </a:t>
            </a:r>
            <a:r>
              <a:rPr lang="en-US" sz="2000" dirty="0" err="1" smtClean="0">
                <a:latin typeface="Century Gothic" pitchFamily="34" charset="0"/>
              </a:rPr>
              <a:t>persoonlike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toon</a:t>
            </a:r>
            <a:r>
              <a:rPr lang="en-US" sz="2000" dirty="0" smtClean="0">
                <a:latin typeface="Century Gothic" pitchFamily="34" charset="0"/>
              </a:rPr>
              <a:t>; </a:t>
            </a:r>
            <a:r>
              <a:rPr lang="en-US" sz="2000" dirty="0" err="1" smtClean="0">
                <a:latin typeface="Century Gothic" pitchFamily="34" charset="0"/>
              </a:rPr>
              <a:t>werklikheidsbelewing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13:  </a:t>
            </a:r>
            <a:r>
              <a:rPr lang="en-US" sz="2000" dirty="0" err="1" smtClean="0">
                <a:latin typeface="Century Gothic" pitchFamily="34" charset="0"/>
              </a:rPr>
              <a:t>stomgemaak</a:t>
            </a:r>
            <a:r>
              <a:rPr lang="en-US" sz="2000" dirty="0" smtClean="0">
                <a:latin typeface="Century Gothic" pitchFamily="34" charset="0"/>
              </a:rPr>
              <a:t> = </a:t>
            </a:r>
            <a:r>
              <a:rPr lang="en-ZA" sz="2000" dirty="0" err="1">
                <a:latin typeface="Century Gothic" pitchFamily="34" charset="0"/>
              </a:rPr>
              <a:t>stil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gemaak</a:t>
            </a:r>
            <a:r>
              <a:rPr lang="en-ZA" sz="2000" dirty="0">
                <a:latin typeface="Century Gothic" pitchFamily="34" charset="0"/>
              </a:rPr>
              <a:t>/</a:t>
            </a:r>
            <a:r>
              <a:rPr lang="en-ZA" sz="2000" dirty="0" err="1">
                <a:latin typeface="Century Gothic" pitchFamily="34" charset="0"/>
              </a:rPr>
              <a:t>kan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nie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praat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nie</a:t>
            </a:r>
            <a:endParaRPr lang="en-ZA" sz="2000" dirty="0" smtClean="0">
              <a:latin typeface="Century Gothic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* </a:t>
            </a:r>
            <a:r>
              <a:rPr lang="en-ZA" sz="2000" b="1" dirty="0" smtClean="0">
                <a:latin typeface="Century Gothic" pitchFamily="34" charset="0"/>
              </a:rPr>
              <a:t>lam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ter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slagting</a:t>
            </a:r>
            <a:r>
              <a:rPr lang="en-ZA" sz="2000" dirty="0" smtClean="0">
                <a:latin typeface="Century Gothic" pitchFamily="34" charset="0"/>
              </a:rPr>
              <a:t> – </a:t>
            </a:r>
            <a:r>
              <a:rPr lang="en-ZA" sz="2000" dirty="0" err="1" smtClean="0">
                <a:latin typeface="Century Gothic" pitchFamily="34" charset="0"/>
              </a:rPr>
              <a:t>sonder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verset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jou</a:t>
            </a:r>
            <a:r>
              <a:rPr lang="en-ZA" sz="2000" dirty="0" smtClean="0">
                <a:latin typeface="Century Gothic" pitchFamily="34" charset="0"/>
              </a:rPr>
              <a:t> lot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   </a:t>
            </a:r>
            <a:r>
              <a:rPr lang="en-ZA" sz="2000" dirty="0" err="1" smtClean="0">
                <a:latin typeface="Century Gothic" pitchFamily="34" charset="0"/>
              </a:rPr>
              <a:t>tegemoetloop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*  </a:t>
            </a:r>
            <a:r>
              <a:rPr lang="en-ZA" sz="2000" b="1" dirty="0" smtClean="0">
                <a:latin typeface="Century Gothic" pitchFamily="34" charset="0"/>
              </a:rPr>
              <a:t>Lam</a:t>
            </a:r>
            <a:r>
              <a:rPr lang="en-ZA" sz="2000" dirty="0" smtClean="0">
                <a:latin typeface="Century Gothic" pitchFamily="34" charset="0"/>
              </a:rPr>
              <a:t>- </a:t>
            </a:r>
            <a:r>
              <a:rPr lang="en-ZA" sz="2000" dirty="0" err="1" smtClean="0">
                <a:latin typeface="Century Gothic" pitchFamily="34" charset="0"/>
              </a:rPr>
              <a:t>bv.nw</a:t>
            </a:r>
            <a:r>
              <a:rPr lang="en-ZA" sz="2000" dirty="0" smtClean="0">
                <a:latin typeface="Century Gothic" pitchFamily="34" charset="0"/>
              </a:rPr>
              <a:t> &amp; </a:t>
            </a:r>
            <a:r>
              <a:rPr lang="en-ZA" sz="2000" dirty="0" err="1" smtClean="0">
                <a:latin typeface="Century Gothic" pitchFamily="34" charset="0"/>
              </a:rPr>
              <a:t>huil</a:t>
            </a:r>
            <a:r>
              <a:rPr lang="en-ZA" sz="2000" dirty="0" smtClean="0">
                <a:latin typeface="Century Gothic" pitchFamily="34" charset="0"/>
              </a:rPr>
              <a:t> – </a:t>
            </a:r>
            <a:r>
              <a:rPr lang="en-ZA" sz="2000" dirty="0" err="1" smtClean="0">
                <a:latin typeface="Century Gothic" pitchFamily="34" charset="0"/>
              </a:rPr>
              <a:t>s.nw</a:t>
            </a:r>
            <a:r>
              <a:rPr lang="en-ZA" sz="2000" dirty="0" smtClean="0">
                <a:latin typeface="Century Gothic" pitchFamily="34" charset="0"/>
              </a:rPr>
              <a:t>       lam/</a:t>
            </a:r>
            <a:r>
              <a:rPr lang="en-ZA" sz="2000" dirty="0" err="1" smtClean="0">
                <a:latin typeface="Century Gothic" pitchFamily="34" charset="0"/>
              </a:rPr>
              <a:t>floueri</a:t>
            </a:r>
            <a:r>
              <a:rPr lang="en-ZA" sz="2000" dirty="0" smtClean="0">
                <a:latin typeface="Century Gothic" pitchFamily="34" charset="0"/>
              </a:rPr>
              <a:t>-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    </a:t>
            </a:r>
            <a:r>
              <a:rPr lang="en-ZA" sz="2000" dirty="0" err="1" smtClean="0">
                <a:latin typeface="Century Gothic" pitchFamily="34" charset="0"/>
              </a:rPr>
              <a:t>ge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huil</a:t>
            </a:r>
            <a:r>
              <a:rPr lang="en-ZA" sz="2000" dirty="0" smtClean="0">
                <a:latin typeface="Century Gothic" pitchFamily="34" charset="0"/>
              </a:rPr>
              <a:t> van die </a:t>
            </a:r>
            <a:r>
              <a:rPr lang="en-ZA" sz="2000" dirty="0" err="1" smtClean="0">
                <a:latin typeface="Century Gothic" pitchFamily="34" charset="0"/>
              </a:rPr>
              <a:t>siek</a:t>
            </a:r>
            <a:r>
              <a:rPr lang="en-ZA" sz="2000" dirty="0" smtClean="0">
                <a:latin typeface="Century Gothic" pitchFamily="34" charset="0"/>
              </a:rPr>
              <a:t> kind.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*   </a:t>
            </a:r>
            <a:r>
              <a:rPr lang="en-ZA" sz="2000" b="1" dirty="0" smtClean="0">
                <a:latin typeface="Century Gothic" pitchFamily="34" charset="0"/>
              </a:rPr>
              <a:t>Lam</a:t>
            </a:r>
            <a:r>
              <a:rPr lang="en-ZA" sz="2000" dirty="0" smtClean="0">
                <a:latin typeface="Century Gothic" pitchFamily="34" charset="0"/>
              </a:rPr>
              <a:t> van God – </a:t>
            </a:r>
            <a:r>
              <a:rPr lang="en-ZA" sz="2000" dirty="0" err="1" smtClean="0">
                <a:latin typeface="Century Gothic" pitchFamily="34" charset="0"/>
              </a:rPr>
              <a:t>sterf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vir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ons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sondes</a:t>
            </a:r>
            <a:r>
              <a:rPr lang="en-ZA" sz="2000" dirty="0" smtClean="0">
                <a:latin typeface="Century Gothic" pitchFamily="34" charset="0"/>
              </a:rPr>
              <a:t>       Die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    </a:t>
            </a:r>
            <a:r>
              <a:rPr lang="en-ZA" sz="2000" b="1" dirty="0" smtClean="0">
                <a:latin typeface="Century Gothic" pitchFamily="34" charset="0"/>
              </a:rPr>
              <a:t>Lam</a:t>
            </a:r>
            <a:r>
              <a:rPr lang="en-ZA" sz="2000" dirty="0" smtClean="0">
                <a:latin typeface="Century Gothic" pitchFamily="34" charset="0"/>
              </a:rPr>
              <a:t> van God </a:t>
            </a:r>
            <a:r>
              <a:rPr lang="en-ZA" sz="2000" dirty="0" err="1" smtClean="0">
                <a:latin typeface="Century Gothic" pitchFamily="34" charset="0"/>
              </a:rPr>
              <a:t>huil</a:t>
            </a:r>
            <a:r>
              <a:rPr lang="en-ZA" sz="2000" dirty="0" smtClean="0">
                <a:latin typeface="Century Gothic" pitchFamily="34" charset="0"/>
              </a:rPr>
              <a:t> en is </a:t>
            </a:r>
            <a:r>
              <a:rPr lang="en-ZA" sz="2000" dirty="0" err="1" smtClean="0">
                <a:latin typeface="Century Gothic" pitchFamily="34" charset="0"/>
              </a:rPr>
              <a:t>stom</a:t>
            </a:r>
            <a:r>
              <a:rPr lang="en-ZA" sz="2000" dirty="0" smtClean="0">
                <a:latin typeface="Century Gothic" pitchFamily="34" charset="0"/>
              </a:rPr>
              <a:t>, </a:t>
            </a:r>
            <a:r>
              <a:rPr lang="en-ZA" sz="2000" dirty="0" err="1" smtClean="0">
                <a:latin typeface="Century Gothic" pitchFamily="34" charset="0"/>
              </a:rPr>
              <a:t>omdat</a:t>
            </a:r>
            <a:r>
              <a:rPr lang="en-ZA" sz="2000" dirty="0" smtClean="0">
                <a:latin typeface="Century Gothic" pitchFamily="34" charset="0"/>
              </a:rPr>
              <a:t> die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    </a:t>
            </a:r>
            <a:r>
              <a:rPr lang="en-ZA" sz="2000" dirty="0" err="1" smtClean="0">
                <a:latin typeface="Century Gothic" pitchFamily="34" charset="0"/>
              </a:rPr>
              <a:t>mens</a:t>
            </a:r>
            <a:r>
              <a:rPr lang="en-ZA" sz="2000" dirty="0" smtClean="0">
                <a:latin typeface="Century Gothic" pitchFamily="34" charset="0"/>
              </a:rPr>
              <a:t> self </a:t>
            </a:r>
            <a:r>
              <a:rPr lang="en-ZA" sz="2000" dirty="0" err="1" smtClean="0">
                <a:latin typeface="Century Gothic" pitchFamily="34" charset="0"/>
              </a:rPr>
              <a:t>probeer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om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sy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sterflikheid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te</a:t>
            </a:r>
            <a:r>
              <a:rPr lang="en-ZA" sz="2000" dirty="0" smtClean="0">
                <a:latin typeface="Century Gothic" pitchFamily="34" charset="0"/>
              </a:rPr>
              <a:t> be-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                                       </a:t>
            </a:r>
            <a:r>
              <a:rPr lang="en-ZA" sz="2000" dirty="0" err="1" smtClean="0">
                <a:latin typeface="Century Gothic" pitchFamily="34" charset="0"/>
              </a:rPr>
              <a:t>sweer.Terwyl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dit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klaar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vir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ons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gedoen</a:t>
            </a:r>
            <a:r>
              <a:rPr lang="en-ZA" sz="2000" dirty="0" smtClean="0">
                <a:latin typeface="Century Gothic" pitchFamily="34" charset="0"/>
              </a:rPr>
              <a:t> is.</a:t>
            </a:r>
            <a:endParaRPr lang="en-US" sz="2000" dirty="0" smtClean="0">
              <a:latin typeface="Century Gothic" pitchFamily="34" charset="0"/>
            </a:endParaRPr>
          </a:p>
          <a:p>
            <a:pPr marL="3486150" lvl="7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kind en lam is </a:t>
            </a:r>
            <a:r>
              <a:rPr lang="en-US" sz="2000" dirty="0" err="1" smtClean="0">
                <a:latin typeface="Century Gothic" pitchFamily="34" charset="0"/>
              </a:rPr>
              <a:t>weerloos</a:t>
            </a:r>
            <a:r>
              <a:rPr lang="en-US" sz="2000" dirty="0">
                <a:latin typeface="Century Gothic" pitchFamily="34" charset="0"/>
              </a:rPr>
              <a:t>,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broos</a:t>
            </a:r>
            <a:r>
              <a:rPr lang="en-US" sz="2000" dirty="0" smtClean="0">
                <a:latin typeface="Century Gothic" pitchFamily="34" charset="0"/>
              </a:rPr>
              <a:t> en </a:t>
            </a:r>
            <a:r>
              <a:rPr lang="en-US" sz="2000" dirty="0" err="1" smtClean="0">
                <a:latin typeface="Century Gothic" pitchFamily="34" charset="0"/>
              </a:rPr>
              <a:t>seergemaak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ZA" sz="2000" dirty="0">
              <a:latin typeface="Century Gothic" pitchFamily="34" charset="0"/>
            </a:endParaRPr>
          </a:p>
        </p:txBody>
      </p:sp>
      <p:pic>
        <p:nvPicPr>
          <p:cNvPr id="2050" name="Picture 2" descr="Moroccan Child With Lam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8" y="2235485"/>
            <a:ext cx="3200487" cy="347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04248" y="328498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28384" y="414908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5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24745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Strofe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4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26622" y="1124745"/>
            <a:ext cx="85938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3300" lvl="7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r</a:t>
            </a:r>
            <a:r>
              <a:rPr lang="en-US" sz="2000" dirty="0" smtClean="0">
                <a:latin typeface="Century Gothic" pitchFamily="34" charset="0"/>
              </a:rPr>
              <a:t>. 14: </a:t>
            </a:r>
            <a:r>
              <a:rPr lang="en-ZA" sz="2000" dirty="0" smtClean="0">
                <a:latin typeface="Century Gothic" pitchFamily="34" charset="0"/>
              </a:rPr>
              <a:t>Die </a:t>
            </a:r>
            <a:r>
              <a:rPr lang="en-ZA" sz="2000" dirty="0" err="1" smtClean="0">
                <a:latin typeface="Century Gothic" pitchFamily="34" charset="0"/>
              </a:rPr>
              <a:t>spreker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voel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onseker</a:t>
            </a:r>
            <a:r>
              <a:rPr lang="en-ZA" sz="2000" dirty="0" smtClean="0">
                <a:latin typeface="Century Gothic" pitchFamily="34" charset="0"/>
              </a:rPr>
              <a:t> en bang. </a:t>
            </a:r>
            <a:r>
              <a:rPr lang="en-ZA" sz="2000" dirty="0" err="1" smtClean="0">
                <a:latin typeface="Century Gothic" pitchFamily="34" charset="0"/>
              </a:rPr>
              <a:t>Hy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skraap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moed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bymekaar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om</a:t>
            </a:r>
            <a:r>
              <a:rPr lang="en-ZA" sz="2000" dirty="0">
                <a:latin typeface="Century Gothic" pitchFamily="34" charset="0"/>
              </a:rPr>
              <a:t> ’n </a:t>
            </a:r>
            <a:r>
              <a:rPr lang="en-ZA" sz="2000" dirty="0" err="1">
                <a:latin typeface="Century Gothic" pitchFamily="34" charset="0"/>
              </a:rPr>
              <a:t>teken</a:t>
            </a:r>
            <a:r>
              <a:rPr lang="en-ZA" sz="2000" dirty="0">
                <a:latin typeface="Century Gothic" pitchFamily="34" charset="0"/>
              </a:rPr>
              <a:t> van </a:t>
            </a:r>
            <a:r>
              <a:rPr lang="en-ZA" sz="2000" dirty="0" err="1">
                <a:latin typeface="Century Gothic" pitchFamily="34" charset="0"/>
              </a:rPr>
              <a:t>sy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lewe</a:t>
            </a:r>
            <a:r>
              <a:rPr lang="en-ZA" sz="2000" dirty="0">
                <a:latin typeface="Century Gothic" pitchFamily="34" charset="0"/>
              </a:rPr>
              <a:t> op </a:t>
            </a:r>
            <a:r>
              <a:rPr lang="en-ZA" sz="2000" dirty="0" err="1">
                <a:latin typeface="Century Gothic" pitchFamily="34" charset="0"/>
              </a:rPr>
              <a:t>aarde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agter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laat</a:t>
            </a:r>
            <a:r>
              <a:rPr lang="en-ZA" sz="2000" dirty="0">
                <a:latin typeface="Century Gothic" pitchFamily="34" charset="0"/>
              </a:rPr>
              <a:t>, </a:t>
            </a:r>
            <a:r>
              <a:rPr lang="en-ZA" sz="2000" dirty="0" err="1">
                <a:latin typeface="Century Gothic" pitchFamily="34" charset="0"/>
              </a:rPr>
              <a:t>om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ook</a:t>
            </a:r>
            <a:r>
              <a:rPr lang="en-ZA" sz="2000" dirty="0">
                <a:latin typeface="Century Gothic" pitchFamily="34" charset="0"/>
              </a:rPr>
              <a:t> ’n “</a:t>
            </a:r>
            <a:r>
              <a:rPr lang="en-ZA" sz="2000" dirty="0" err="1">
                <a:latin typeface="Century Gothic" pitchFamily="34" charset="0"/>
              </a:rPr>
              <a:t>besoekersboek</a:t>
            </a:r>
            <a:r>
              <a:rPr lang="en-ZA" sz="2000" dirty="0">
                <a:latin typeface="Century Gothic" pitchFamily="34" charset="0"/>
              </a:rPr>
              <a:t>”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teken</a:t>
            </a:r>
            <a:r>
              <a:rPr lang="en-ZA" sz="2000" dirty="0">
                <a:latin typeface="Century Gothic" pitchFamily="34" charset="0"/>
              </a:rPr>
              <a:t> en </a:t>
            </a:r>
            <a:r>
              <a:rPr lang="en-ZA" sz="2000" dirty="0" err="1">
                <a:latin typeface="Century Gothic" pitchFamily="34" charset="0"/>
              </a:rPr>
              <a:t>om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te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sê</a:t>
            </a:r>
            <a:r>
              <a:rPr lang="en-ZA" sz="2000" dirty="0">
                <a:latin typeface="Century Gothic" pitchFamily="34" charset="0"/>
              </a:rPr>
              <a:t>: </a:t>
            </a:r>
            <a:r>
              <a:rPr lang="en-ZA" sz="2000" dirty="0" err="1">
                <a:latin typeface="Century Gothic" pitchFamily="34" charset="0"/>
              </a:rPr>
              <a:t>ek</a:t>
            </a:r>
            <a:r>
              <a:rPr lang="en-ZA" sz="2000" dirty="0">
                <a:latin typeface="Century Gothic" pitchFamily="34" charset="0"/>
              </a:rPr>
              <a:t> was </a:t>
            </a:r>
            <a:r>
              <a:rPr lang="en-ZA" sz="2000" dirty="0" err="1">
                <a:latin typeface="Century Gothic" pitchFamily="34" charset="0"/>
              </a:rPr>
              <a:t>hier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pPr marL="3543300" lvl="7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Hier</a:t>
            </a:r>
            <a:r>
              <a:rPr lang="en-ZA" sz="2000" dirty="0" smtClean="0">
                <a:latin typeface="Century Gothic" pitchFamily="34" charset="0"/>
              </a:rPr>
              <a:t> – </a:t>
            </a:r>
            <a:r>
              <a:rPr lang="en-ZA" sz="2000" dirty="0" err="1" smtClean="0">
                <a:latin typeface="Century Gothic" pitchFamily="34" charset="0"/>
              </a:rPr>
              <a:t>aardse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bestaan</a:t>
            </a:r>
            <a:endParaRPr lang="en-ZA" sz="2000" dirty="0" smtClean="0">
              <a:latin typeface="Century Gothic" pitchFamily="34" charset="0"/>
            </a:endParaRPr>
          </a:p>
          <a:p>
            <a:pPr marL="3543300" lvl="7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Teken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besoekersboek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deur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gedig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te</a:t>
            </a:r>
            <a:r>
              <a:rPr lang="en-ZA" sz="2000" dirty="0" smtClean="0">
                <a:latin typeface="Century Gothic" pitchFamily="34" charset="0"/>
              </a:rPr>
              <a:t> </a:t>
            </a:r>
          </a:p>
          <a:p>
            <a:pPr lvl="7">
              <a:lnSpc>
                <a:spcPct val="150000"/>
              </a:lnSpc>
            </a:pP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     </a:t>
            </a:r>
            <a:r>
              <a:rPr lang="en-ZA" sz="2000" dirty="0" err="1" smtClean="0">
                <a:latin typeface="Century Gothic" pitchFamily="34" charset="0"/>
              </a:rPr>
              <a:t>skryf</a:t>
            </a:r>
            <a:r>
              <a:rPr lang="en-ZA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ZA" sz="2000" dirty="0">
              <a:latin typeface="Century Gothic" pitchFamily="34" charset="0"/>
            </a:endParaRPr>
          </a:p>
        </p:txBody>
      </p:sp>
      <p:pic>
        <p:nvPicPr>
          <p:cNvPr id="2050" name="Picture 2" descr="Moroccan Child With Lam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2" y="1124745"/>
            <a:ext cx="3200487" cy="347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Terug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titel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96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000" dirty="0" err="1">
                <a:latin typeface="Century Gothic" pitchFamily="34" charset="0"/>
              </a:rPr>
              <a:t>Wat</a:t>
            </a:r>
            <a:r>
              <a:rPr lang="en-ZA" sz="2000" dirty="0">
                <a:latin typeface="Century Gothic" pitchFamily="34" charset="0"/>
              </a:rPr>
              <a:t> is </a:t>
            </a:r>
            <a:r>
              <a:rPr lang="en-ZA" sz="2000" dirty="0" err="1">
                <a:latin typeface="Century Gothic" pitchFamily="34" charset="0"/>
              </a:rPr>
              <a:t>dan</a:t>
            </a:r>
            <a:r>
              <a:rPr lang="en-ZA" sz="2000" dirty="0">
                <a:latin typeface="Century Gothic" pitchFamily="34" charset="0"/>
              </a:rPr>
              <a:t> die “</a:t>
            </a:r>
            <a:r>
              <a:rPr lang="en-ZA" sz="2000" dirty="0" err="1">
                <a:latin typeface="Century Gothic" pitchFamily="34" charset="0"/>
              </a:rPr>
              <a:t>besoekersboek</a:t>
            </a:r>
            <a:r>
              <a:rPr lang="en-ZA" sz="2000" dirty="0">
                <a:latin typeface="Century Gothic" pitchFamily="34" charset="0"/>
              </a:rPr>
              <a:t>” </a:t>
            </a:r>
            <a:r>
              <a:rPr lang="en-ZA" sz="2000" dirty="0" err="1">
                <a:latin typeface="Century Gothic" pitchFamily="34" charset="0"/>
              </a:rPr>
              <a:t>wat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elke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err="1">
                <a:latin typeface="Century Gothic" pitchFamily="34" charset="0"/>
              </a:rPr>
              <a:t>keer</a:t>
            </a:r>
            <a:r>
              <a:rPr lang="en-ZA" sz="2000" dirty="0">
                <a:latin typeface="Century Gothic" pitchFamily="34" charset="0"/>
              </a:rPr>
              <a:t> “</a:t>
            </a:r>
            <a:r>
              <a:rPr lang="en-ZA" sz="2000" dirty="0" err="1">
                <a:latin typeface="Century Gothic" pitchFamily="34" charset="0"/>
              </a:rPr>
              <a:t>geteken</a:t>
            </a:r>
            <a:r>
              <a:rPr lang="en-ZA" sz="2000" dirty="0">
                <a:latin typeface="Century Gothic" pitchFamily="34" charset="0"/>
              </a:rPr>
              <a:t>” word by die </a:t>
            </a:r>
            <a:r>
              <a:rPr lang="en-ZA" sz="2000" dirty="0" err="1">
                <a:latin typeface="Century Gothic" pitchFamily="34" charset="0"/>
              </a:rPr>
              <a:t>sel</a:t>
            </a:r>
            <a:r>
              <a:rPr lang="en-ZA" sz="2000" dirty="0">
                <a:latin typeface="Century Gothic" pitchFamily="34" charset="0"/>
              </a:rPr>
              <a:t>, </a:t>
            </a:r>
            <a:r>
              <a:rPr lang="en-ZA" sz="2000" dirty="0" err="1">
                <a:latin typeface="Century Gothic" pitchFamily="34" charset="0"/>
              </a:rPr>
              <a:t>duikweë</a:t>
            </a:r>
            <a:r>
              <a:rPr lang="en-ZA" sz="2000" dirty="0">
                <a:latin typeface="Century Gothic" pitchFamily="34" charset="0"/>
              </a:rPr>
              <a:t>, </a:t>
            </a:r>
            <a:r>
              <a:rPr lang="en-ZA" sz="2000" dirty="0" err="1">
                <a:latin typeface="Century Gothic" pitchFamily="34" charset="0"/>
              </a:rPr>
              <a:t>brûe</a:t>
            </a:r>
            <a:r>
              <a:rPr lang="en-ZA" sz="2000" dirty="0">
                <a:latin typeface="Century Gothic" pitchFamily="34" charset="0"/>
              </a:rPr>
              <a:t> en </a:t>
            </a:r>
            <a:r>
              <a:rPr lang="en-ZA" sz="2000" dirty="0" err="1">
                <a:latin typeface="Century Gothic" pitchFamily="34" charset="0"/>
              </a:rPr>
              <a:t>stasies</a:t>
            </a:r>
            <a:r>
              <a:rPr lang="en-ZA" sz="2000" dirty="0">
                <a:latin typeface="Century Gothic" pitchFamily="34" charset="0"/>
              </a:rPr>
              <a:t>?	</a:t>
            </a:r>
          </a:p>
        </p:txBody>
      </p:sp>
      <p:pic>
        <p:nvPicPr>
          <p:cNvPr id="3074" name="Picture 2" descr="Jenny, 19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0051"/>
            <a:ext cx="5832648" cy="385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3074" name="Picture 2" descr="Jenny, 19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3" y="183996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op die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sel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se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mure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het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iemand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uitge</a:t>
            </a:r>
            <a:r>
              <a:rPr lang="en-ZA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krap</a:t>
            </a:r>
            <a:endParaRPr lang="en-ZA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of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liewer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: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ingekrap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):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sy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naam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en al die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dae</a:t>
            </a:r>
            <a:endParaRPr lang="en-ZA" sz="24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van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sy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duskantse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verblyf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gaan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mens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op </a:t>
            </a:r>
            <a:r>
              <a:rPr lang="en-ZA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stap</a:t>
            </a:r>
            <a:endParaRPr lang="en-ZA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deur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duikweë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stasis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onder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brûe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bly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draai</a:t>
            </a:r>
            <a:r>
              <a:rPr lang="en-ZA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die </a:t>
            </a:r>
            <a:r>
              <a:rPr lang="en-ZA" sz="24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vrae</a:t>
            </a:r>
            <a:endParaRPr lang="en-ZA" sz="24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 startAt="5"/>
            </a:pP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wie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was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dié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eter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?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waar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kom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am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van</a:t>
            </a:r>
            <a:r>
              <a:rPr lang="en-ZA" sz="24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daan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?</a:t>
            </a:r>
          </a:p>
          <a:p>
            <a:pPr marL="342900" indent="-342900">
              <a:buAutoNum type="arabicPeriod" startAt="5"/>
            </a:pP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hoe het die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vriendskap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tussen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b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rian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en </a:t>
            </a:r>
            <a:r>
              <a:rPr lang="en-ZA" sz="24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e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d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begin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?</a:t>
            </a:r>
          </a:p>
          <a:p>
            <a:pPr marL="342900" indent="-342900">
              <a:buAutoNum type="arabicPeriod" startAt="5"/>
            </a:pP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sou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w.a.l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. se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ouers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hom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meer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as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normaal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ge</a:t>
            </a:r>
            <a:r>
              <a:rPr lang="en-ZA" sz="24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slaan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AutoNum type="arabicPeriod" startAt="5"/>
            </a:pP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het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?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hoe lank het </a:t>
            </a:r>
            <a:r>
              <a:rPr lang="en-ZA" sz="2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en-ZA" sz="2400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ieb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sy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en-ZA" sz="2400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iesbet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bly</a:t>
            </a:r>
            <a:r>
              <a:rPr lang="en-ZA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bemin</a:t>
            </a:r>
            <a:r>
              <a:rPr lang="en-ZA" sz="2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?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 startAt="9"/>
            </a:pP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ek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loer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die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hiërogliewe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 ‘n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boer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het my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ge</a:t>
            </a:r>
            <a:r>
              <a:rPr lang="en-ZA" sz="24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wys</a:t>
            </a:r>
            <a:endParaRPr lang="en-ZA" sz="2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 startAt="9"/>
            </a:pP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waar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jagtonele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oorgebly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het teen die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krans</a:t>
            </a:r>
            <a:endParaRPr lang="en-ZA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 startAt="9"/>
            </a:pP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v</a:t>
            </a:r>
            <a:r>
              <a:rPr lang="en-ZA" sz="2400" b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óó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</a:t>
            </a:r>
            <a:r>
              <a:rPr lang="en-ZA" sz="2400" dirty="0" smtClean="0">
                <a:latin typeface="Arial Narrow" panose="020B0606020202030204" pitchFamily="34" charset="0"/>
              </a:rPr>
              <a:t> 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in die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gideons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se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bybel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is ‘n </a:t>
            </a:r>
            <a:r>
              <a:rPr lang="en-ZA" sz="24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ang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lys</a:t>
            </a:r>
            <a:endParaRPr lang="en-ZA" sz="24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 startAt="9"/>
            </a:pP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lesers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wat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hul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teen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sterflikheid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probeer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verskans</a:t>
            </a:r>
            <a:r>
              <a:rPr lang="en-ZA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en-ZA" sz="24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 startAt="13"/>
            </a:pP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‘n kind hoes seer; ‘n lam </a:t>
            </a:r>
            <a:r>
              <a:rPr lang="en-ZA" sz="24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huil</a:t>
            </a:r>
            <a:r>
              <a:rPr lang="en-ZA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stomgemaak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ZA" sz="24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ek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skraap</a:t>
            </a:r>
            <a:endParaRPr lang="en-ZA" sz="2400" b="1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 startAt="13"/>
            </a:pPr>
            <a:r>
              <a:rPr lang="en-ZA" sz="24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Moed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bymekaar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ZA" sz="24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ek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was </a:t>
            </a:r>
            <a:r>
              <a:rPr lang="en-ZA" sz="24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hier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en </a:t>
            </a:r>
            <a:r>
              <a:rPr lang="en-ZA" sz="24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hier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het </a:t>
            </a:r>
            <a:r>
              <a:rPr lang="en-ZA" sz="24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ek</a:t>
            </a:r>
            <a:r>
              <a:rPr lang="en-ZA" sz="24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ZA" sz="2400" b="1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geslaap</a:t>
            </a:r>
            <a:r>
              <a:rPr lang="en-ZA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AutoNum type="arabicPeriod" startAt="13"/>
            </a:pP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55776" y="69269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5292080" y="548680"/>
            <a:ext cx="38519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tx1"/>
                </a:solidFill>
              </a:rPr>
              <a:t>Lei </a:t>
            </a:r>
            <a:r>
              <a:rPr lang="en-ZA" b="1" dirty="0" err="1" smtClean="0">
                <a:solidFill>
                  <a:schemeClr val="tx1"/>
                </a:solidFill>
              </a:rPr>
              <a:t>verklaring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in;verduidelik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wat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inge</a:t>
            </a:r>
            <a:r>
              <a:rPr lang="en-ZA" b="1" dirty="0" smtClean="0">
                <a:solidFill>
                  <a:schemeClr val="tx1"/>
                </a:solidFill>
              </a:rPr>
              <a:t>- </a:t>
            </a:r>
            <a:r>
              <a:rPr lang="en-ZA" b="1" dirty="0" err="1" smtClean="0">
                <a:solidFill>
                  <a:schemeClr val="tx1"/>
                </a:solidFill>
              </a:rPr>
              <a:t>krap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gaan</a:t>
            </a:r>
            <a:r>
              <a:rPr lang="en-ZA" b="1" dirty="0" smtClean="0">
                <a:solidFill>
                  <a:schemeClr val="tx1"/>
                </a:solidFill>
              </a:rPr>
              <a:t> word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6216" y="1052736"/>
            <a:ext cx="262778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err="1" smtClean="0">
                <a:solidFill>
                  <a:schemeClr val="tx1"/>
                </a:solidFill>
              </a:rPr>
              <a:t>Vertraag</a:t>
            </a:r>
            <a:r>
              <a:rPr lang="en-ZA" b="1" dirty="0" smtClean="0">
                <a:solidFill>
                  <a:schemeClr val="tx1"/>
                </a:solidFill>
              </a:rPr>
              <a:t> tempo;</a:t>
            </a:r>
            <a:r>
              <a:rPr lang="en-ZA" b="1" dirty="0" smtClean="0"/>
              <a:t>.</a:t>
            </a:r>
            <a:r>
              <a:rPr lang="en-ZA" b="1" dirty="0" err="1" smtClean="0">
                <a:solidFill>
                  <a:schemeClr val="tx1"/>
                </a:solidFill>
              </a:rPr>
              <a:t>beklem</a:t>
            </a:r>
            <a:r>
              <a:rPr lang="en-ZA" b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en-ZA" b="1" dirty="0" err="1" smtClean="0">
                <a:solidFill>
                  <a:schemeClr val="tx1"/>
                </a:solidFill>
              </a:rPr>
              <a:t>toon</a:t>
            </a:r>
            <a:r>
              <a:rPr lang="en-ZA" b="1" dirty="0" smtClean="0">
                <a:solidFill>
                  <a:schemeClr val="tx1"/>
                </a:solidFill>
              </a:rPr>
              <a:t> die </a:t>
            </a:r>
            <a:r>
              <a:rPr lang="en-ZA" b="1" dirty="0" err="1" smtClean="0">
                <a:solidFill>
                  <a:schemeClr val="tx1"/>
                </a:solidFill>
              </a:rPr>
              <a:t>tyd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wat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agter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tralies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deurgebring</a:t>
            </a:r>
            <a:r>
              <a:rPr lang="en-ZA" b="1" dirty="0" smtClean="0">
                <a:solidFill>
                  <a:schemeClr val="tx1"/>
                </a:solidFill>
              </a:rPr>
              <a:t> is.</a:t>
            </a:r>
            <a:endParaRPr lang="en-ZA" b="1" dirty="0"/>
          </a:p>
        </p:txBody>
      </p:sp>
      <p:sp>
        <p:nvSpPr>
          <p:cNvPr id="11" name="Rectangle 10"/>
          <p:cNvSpPr/>
          <p:nvPr/>
        </p:nvSpPr>
        <p:spPr>
          <a:xfrm>
            <a:off x="5292080" y="4462312"/>
            <a:ext cx="3600400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tx1"/>
                </a:solidFill>
              </a:rPr>
              <a:t>Dui op die </a:t>
            </a:r>
            <a:r>
              <a:rPr lang="en-ZA" b="1" dirty="0" err="1" smtClean="0">
                <a:solidFill>
                  <a:schemeClr val="tx1"/>
                </a:solidFill>
              </a:rPr>
              <a:t>onverwagte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plek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waar</a:t>
            </a:r>
            <a:r>
              <a:rPr lang="en-ZA" b="1" dirty="0" smtClean="0">
                <a:solidFill>
                  <a:schemeClr val="tx1"/>
                </a:solidFill>
              </a:rPr>
              <a:t> name </a:t>
            </a:r>
            <a:r>
              <a:rPr lang="en-ZA" b="1" dirty="0" err="1" smtClean="0">
                <a:solidFill>
                  <a:schemeClr val="tx1"/>
                </a:solidFill>
              </a:rPr>
              <a:t>staan</a:t>
            </a:r>
            <a:r>
              <a:rPr lang="en-ZA" b="1" dirty="0" smtClean="0">
                <a:solidFill>
                  <a:schemeClr val="tx1"/>
                </a:solidFill>
              </a:rPr>
              <a:t>.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39752" y="210149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5292080" y="210149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5796644" y="249289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755576" y="320903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5129710" y="318880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6084168" y="2945566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err="1" smtClean="0">
                <a:solidFill>
                  <a:schemeClr val="tx1"/>
                </a:solidFill>
              </a:rPr>
              <a:t>Retoriese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vraag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1760" y="3507983"/>
            <a:ext cx="1728192" cy="425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tx1"/>
                </a:solidFill>
              </a:rPr>
              <a:t>l- &amp; b-</a:t>
            </a:r>
            <a:r>
              <a:rPr lang="en-ZA" b="1" dirty="0" err="1" smtClean="0">
                <a:solidFill>
                  <a:schemeClr val="tx1"/>
                </a:solidFill>
              </a:rPr>
              <a:t>alliterasie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09630" y="3577162"/>
            <a:ext cx="1656184" cy="3439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err="1" smtClean="0">
                <a:solidFill>
                  <a:schemeClr val="tx1"/>
                </a:solidFill>
              </a:rPr>
              <a:t>Woordspeling</a:t>
            </a:r>
            <a:r>
              <a:rPr lang="en-ZA" b="1" dirty="0" smtClean="0">
                <a:solidFill>
                  <a:schemeClr val="tx1"/>
                </a:solidFill>
              </a:rPr>
              <a:t>.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6568" y="2397914"/>
            <a:ext cx="288032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err="1" smtClean="0">
                <a:solidFill>
                  <a:schemeClr val="tx1"/>
                </a:solidFill>
              </a:rPr>
              <a:t>Maak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dit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universeel</a:t>
            </a:r>
            <a:r>
              <a:rPr lang="en-ZA" b="1" dirty="0" smtClean="0">
                <a:solidFill>
                  <a:schemeClr val="tx1"/>
                </a:solidFill>
              </a:rPr>
              <a:t>-op </a:t>
            </a:r>
            <a:r>
              <a:rPr lang="en-ZA" b="1" dirty="0" err="1" smtClean="0">
                <a:solidFill>
                  <a:schemeClr val="tx1"/>
                </a:solidFill>
              </a:rPr>
              <a:t>almal</a:t>
            </a:r>
            <a:r>
              <a:rPr lang="en-ZA" b="1" dirty="0" smtClean="0">
                <a:solidFill>
                  <a:schemeClr val="tx1"/>
                </a:solidFill>
              </a:rPr>
              <a:t> van </a:t>
            </a:r>
            <a:r>
              <a:rPr lang="en-ZA" b="1" dirty="0" err="1" smtClean="0">
                <a:solidFill>
                  <a:schemeClr val="tx1"/>
                </a:solidFill>
              </a:rPr>
              <a:t>toepassing</a:t>
            </a:r>
            <a:r>
              <a:rPr lang="en-ZA" b="1" dirty="0" smtClean="0">
                <a:solidFill>
                  <a:schemeClr val="tx1"/>
                </a:solidFill>
              </a:rPr>
              <a:t>.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7840" y="5361431"/>
            <a:ext cx="3600400" cy="4641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tx1"/>
                </a:solidFill>
              </a:rPr>
              <a:t>L-</a:t>
            </a:r>
            <a:r>
              <a:rPr lang="en-ZA" b="1" dirty="0" err="1" smtClean="0">
                <a:solidFill>
                  <a:schemeClr val="tx1"/>
                </a:solidFill>
              </a:rPr>
              <a:t>alliterasie</a:t>
            </a:r>
            <a:r>
              <a:rPr lang="en-ZA" b="1" dirty="0" smtClean="0">
                <a:solidFill>
                  <a:schemeClr val="tx1"/>
                </a:solidFill>
              </a:rPr>
              <a:t>; </a:t>
            </a:r>
            <a:r>
              <a:rPr lang="en-ZA" b="1" dirty="0" err="1" smtClean="0">
                <a:solidFill>
                  <a:schemeClr val="tx1"/>
                </a:solidFill>
              </a:rPr>
              <a:t>beklemtoon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dat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dit</a:t>
            </a:r>
            <a:r>
              <a:rPr lang="en-ZA" b="1" dirty="0" smtClean="0">
                <a:solidFill>
                  <a:schemeClr val="tx1"/>
                </a:solidFill>
              </a:rPr>
              <a:t> </a:t>
            </a:r>
            <a:r>
              <a:rPr lang="en-ZA" b="1" dirty="0" err="1" smtClean="0">
                <a:solidFill>
                  <a:schemeClr val="tx1"/>
                </a:solidFill>
              </a:rPr>
              <a:t>nie</a:t>
            </a:r>
            <a:r>
              <a:rPr lang="en-ZA" b="1" dirty="0" smtClean="0">
                <a:solidFill>
                  <a:schemeClr val="tx1"/>
                </a:solidFill>
              </a:rPr>
              <a:t> net ½ name is </a:t>
            </a:r>
            <a:r>
              <a:rPr lang="en-ZA" b="1" dirty="0" err="1" smtClean="0">
                <a:solidFill>
                  <a:schemeClr val="tx1"/>
                </a:solidFill>
              </a:rPr>
              <a:t>nie</a:t>
            </a:r>
            <a:r>
              <a:rPr lang="en-ZA" b="1" dirty="0" smtClean="0">
                <a:solidFill>
                  <a:schemeClr val="tx1"/>
                </a:solidFill>
              </a:rPr>
              <a:t>; maar ‘n </a:t>
            </a:r>
            <a:r>
              <a:rPr lang="en-ZA" b="1" dirty="0" err="1" smtClean="0">
                <a:solidFill>
                  <a:schemeClr val="tx1"/>
                </a:solidFill>
              </a:rPr>
              <a:t>lys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17198" y="5875924"/>
            <a:ext cx="2286000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err="1" smtClean="0">
                <a:solidFill>
                  <a:schemeClr val="tx1"/>
                </a:solidFill>
              </a:rPr>
              <a:t>Paradoks-beklemtoon</a:t>
            </a:r>
            <a:r>
              <a:rPr lang="en-ZA" b="1" dirty="0" smtClean="0">
                <a:solidFill>
                  <a:schemeClr val="tx1"/>
                </a:solidFill>
              </a:rPr>
              <a:t> intense seer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3074" name="Picture 2" descr="Jenny, 19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7463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>
                <a:latin typeface="AR BERKLEY" panose="02000000000000000000" pitchFamily="2" charset="0"/>
              </a:rPr>
              <a:t>TEMA</a:t>
            </a:r>
            <a:endParaRPr lang="en-ZA" sz="4000" b="1" dirty="0">
              <a:latin typeface="AR BERKLE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55" y="1257162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latin typeface="AR BERKLEY" panose="02000000000000000000" pitchFamily="2" charset="0"/>
              </a:rPr>
              <a:t>Die </a:t>
            </a:r>
            <a:r>
              <a:rPr lang="en-ZA" sz="3600" dirty="0" err="1" smtClean="0">
                <a:latin typeface="AR BERKLEY" panose="02000000000000000000" pitchFamily="2" charset="0"/>
              </a:rPr>
              <a:t>mens</a:t>
            </a:r>
            <a:r>
              <a:rPr lang="en-ZA" sz="3600" dirty="0" smtClean="0">
                <a:latin typeface="AR BERKLEY" panose="02000000000000000000" pitchFamily="2" charset="0"/>
              </a:rPr>
              <a:t> prober die </a:t>
            </a:r>
            <a:r>
              <a:rPr lang="en-ZA" sz="3600" dirty="0" err="1" smtClean="0">
                <a:latin typeface="AR BERKLEY" panose="02000000000000000000" pitchFamily="2" charset="0"/>
              </a:rPr>
              <a:t>tydelikheid</a:t>
            </a:r>
            <a:r>
              <a:rPr lang="en-ZA" sz="3600" dirty="0" smtClean="0">
                <a:latin typeface="AR BERKLEY" panose="02000000000000000000" pitchFamily="2" charset="0"/>
              </a:rPr>
              <a:t> van </a:t>
            </a:r>
            <a:r>
              <a:rPr lang="en-ZA" sz="3600" dirty="0" err="1" smtClean="0">
                <a:latin typeface="AR BERKLEY" panose="02000000000000000000" pitchFamily="2" charset="0"/>
              </a:rPr>
              <a:t>sy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aardse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bestaan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deur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iets</a:t>
            </a:r>
            <a:r>
              <a:rPr lang="en-ZA" sz="3600" dirty="0" smtClean="0">
                <a:latin typeface="AR BERKLEY" panose="02000000000000000000" pitchFamily="2" charset="0"/>
              </a:rPr>
              <a:t> van </a:t>
            </a:r>
            <a:r>
              <a:rPr lang="en-ZA" sz="3600" dirty="0" err="1" smtClean="0">
                <a:latin typeface="AR BERKLEY" panose="02000000000000000000" pitchFamily="2" charset="0"/>
              </a:rPr>
              <a:t>blywende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waarde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agter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te</a:t>
            </a:r>
            <a:r>
              <a:rPr lang="en-ZA" sz="3600" dirty="0" smtClean="0">
                <a:latin typeface="AR BERKLEY" panose="02000000000000000000" pitchFamily="2" charset="0"/>
              </a:rPr>
              <a:t> </a:t>
            </a:r>
            <a:r>
              <a:rPr lang="en-ZA" sz="3600" dirty="0" err="1" smtClean="0">
                <a:latin typeface="AR BERKLEY" panose="02000000000000000000" pitchFamily="2" charset="0"/>
              </a:rPr>
              <a:t>laat</a:t>
            </a:r>
            <a:r>
              <a:rPr lang="en-ZA" sz="3600" dirty="0" smtClean="0">
                <a:latin typeface="AR BERKLEY" panose="02000000000000000000" pitchFamily="2" charset="0"/>
              </a:rPr>
              <a:t>.</a:t>
            </a:r>
            <a:endParaRPr lang="en-ZA" sz="3600" dirty="0">
              <a:latin typeface="AR BERKLE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081" y="3307080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AR BERKLEY" panose="02000000000000000000" pitchFamily="2" charset="0"/>
              </a:rPr>
              <a:t>Reis is ‘n </a:t>
            </a:r>
            <a:r>
              <a:rPr lang="en-ZA" sz="2000" dirty="0" err="1" smtClean="0">
                <a:latin typeface="AR BERKLEY" panose="02000000000000000000" pitchFamily="2" charset="0"/>
              </a:rPr>
              <a:t>deurlopende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motief</a:t>
            </a:r>
            <a:r>
              <a:rPr lang="en-ZA" sz="2000" dirty="0" smtClean="0">
                <a:latin typeface="AR BERKLEY" panose="02000000000000000000" pitchFamily="2" charset="0"/>
              </a:rPr>
              <a:t>. :Die </a:t>
            </a:r>
            <a:r>
              <a:rPr lang="en-ZA" sz="2000" dirty="0" err="1" smtClean="0">
                <a:latin typeface="AR BERKLEY" panose="02000000000000000000" pitchFamily="2" charset="0"/>
              </a:rPr>
              <a:t>titel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sê</a:t>
            </a:r>
            <a:r>
              <a:rPr lang="en-ZA" sz="2000" dirty="0" smtClean="0">
                <a:latin typeface="AR BERKLEY" panose="02000000000000000000" pitchFamily="2" charset="0"/>
              </a:rPr>
              <a:t> reeds </a:t>
            </a:r>
            <a:r>
              <a:rPr lang="en-ZA" sz="2000" dirty="0" err="1" smtClean="0">
                <a:latin typeface="AR BERKLEY" panose="02000000000000000000" pitchFamily="2" charset="0"/>
              </a:rPr>
              <a:t>dat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besoek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afgelê</a:t>
            </a:r>
            <a:r>
              <a:rPr lang="en-ZA" sz="2000" dirty="0" smtClean="0">
                <a:latin typeface="AR BERKLEY" panose="02000000000000000000" pitchFamily="2" charset="0"/>
              </a:rPr>
              <a:t> word. </a:t>
            </a:r>
          </a:p>
          <a:p>
            <a:r>
              <a:rPr lang="en-ZA" sz="2000" dirty="0">
                <a:latin typeface="AR BERKLEY" panose="02000000000000000000" pitchFamily="2" charset="0"/>
              </a:rPr>
              <a:t> </a:t>
            </a:r>
            <a:r>
              <a:rPr lang="en-ZA" sz="2000" dirty="0" smtClean="0">
                <a:latin typeface="AR BERKLEY" panose="02000000000000000000" pitchFamily="2" charset="0"/>
              </a:rPr>
              <a:t>                               </a:t>
            </a:r>
            <a:r>
              <a:rPr lang="en-ZA" sz="2000" dirty="0" err="1" smtClean="0">
                <a:latin typeface="AR BERKLEY" panose="02000000000000000000" pitchFamily="2" charset="0"/>
              </a:rPr>
              <a:t>Duikweë</a:t>
            </a:r>
            <a:r>
              <a:rPr lang="en-ZA" sz="2000" dirty="0" smtClean="0">
                <a:latin typeface="AR BERKLEY" panose="02000000000000000000" pitchFamily="2" charset="0"/>
              </a:rPr>
              <a:t>, stasis en </a:t>
            </a:r>
            <a:r>
              <a:rPr lang="en-ZA" sz="2000" dirty="0" err="1" smtClean="0">
                <a:latin typeface="AR BERKLEY" panose="02000000000000000000" pitchFamily="2" charset="0"/>
              </a:rPr>
              <a:t>onder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brûe</a:t>
            </a:r>
            <a:r>
              <a:rPr lang="en-ZA" sz="2000" dirty="0" smtClean="0">
                <a:latin typeface="AR BERKLEY" panose="02000000000000000000" pitchFamily="2" charset="0"/>
              </a:rPr>
              <a:t> dui </a:t>
            </a:r>
            <a:r>
              <a:rPr lang="en-ZA" sz="2000" dirty="0" err="1" smtClean="0">
                <a:latin typeface="AR BERKLEY" panose="02000000000000000000" pitchFamily="2" charset="0"/>
              </a:rPr>
              <a:t>ook</a:t>
            </a:r>
            <a:r>
              <a:rPr lang="en-ZA" sz="2000" dirty="0" smtClean="0">
                <a:latin typeface="AR BERKLEY" panose="02000000000000000000" pitchFamily="2" charset="0"/>
              </a:rPr>
              <a:t> op </a:t>
            </a:r>
            <a:r>
              <a:rPr lang="en-ZA" sz="2000" dirty="0" err="1" smtClean="0">
                <a:latin typeface="AR BERKLEY" panose="02000000000000000000" pitchFamily="2" charset="0"/>
              </a:rPr>
              <a:t>reis</a:t>
            </a:r>
            <a:endParaRPr lang="en-ZA" sz="2000" dirty="0" smtClean="0">
              <a:latin typeface="AR BERKLEY" panose="02000000000000000000" pitchFamily="2" charset="0"/>
            </a:endParaRPr>
          </a:p>
          <a:p>
            <a:r>
              <a:rPr lang="en-ZA" sz="2000" dirty="0">
                <a:latin typeface="AR BERKLEY" panose="02000000000000000000" pitchFamily="2" charset="0"/>
              </a:rPr>
              <a:t> </a:t>
            </a:r>
            <a:r>
              <a:rPr lang="en-ZA" sz="2000" dirty="0" smtClean="0">
                <a:latin typeface="AR BERKLEY" panose="02000000000000000000" pitchFamily="2" charset="0"/>
              </a:rPr>
              <a:t>                               </a:t>
            </a:r>
            <a:r>
              <a:rPr lang="en-ZA" sz="2000" dirty="0" err="1" smtClean="0">
                <a:latin typeface="AR BERKLEY" panose="02000000000000000000" pitchFamily="2" charset="0"/>
              </a:rPr>
              <a:t>Dit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wil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lyk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asof</a:t>
            </a:r>
            <a:r>
              <a:rPr lang="en-ZA" sz="2000" dirty="0" smtClean="0">
                <a:latin typeface="AR BERKLEY" panose="02000000000000000000" pitchFamily="2" charset="0"/>
              </a:rPr>
              <a:t> die </a:t>
            </a:r>
            <a:r>
              <a:rPr lang="en-ZA" sz="2000" dirty="0" err="1" smtClean="0">
                <a:latin typeface="AR BERKLEY" panose="02000000000000000000" pitchFamily="2" charset="0"/>
              </a:rPr>
              <a:t>spreker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Egipte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besoek</a:t>
            </a:r>
            <a:r>
              <a:rPr lang="en-ZA" sz="2000" dirty="0" smtClean="0">
                <a:latin typeface="AR BERKLEY" panose="02000000000000000000" pitchFamily="2" charset="0"/>
              </a:rPr>
              <a:t> het’ </a:t>
            </a:r>
            <a:r>
              <a:rPr lang="en-ZA" sz="2000" dirty="0" err="1" smtClean="0">
                <a:latin typeface="AR BERKLEY" panose="02000000000000000000" pitchFamily="2" charset="0"/>
              </a:rPr>
              <a:t>sowel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</a:p>
          <a:p>
            <a:r>
              <a:rPr lang="en-ZA" sz="2000" dirty="0">
                <a:latin typeface="AR BERKLEY" panose="02000000000000000000" pitchFamily="2" charset="0"/>
              </a:rPr>
              <a:t> </a:t>
            </a:r>
            <a:r>
              <a:rPr lang="en-ZA" sz="2000" dirty="0" smtClean="0">
                <a:latin typeface="AR BERKLEY" panose="02000000000000000000" pitchFamily="2" charset="0"/>
              </a:rPr>
              <a:t>                                as ‘n </a:t>
            </a:r>
            <a:r>
              <a:rPr lang="en-ZA" sz="2000" dirty="0" err="1" smtClean="0">
                <a:latin typeface="AR BERKLEY" panose="02000000000000000000" pitchFamily="2" charset="0"/>
              </a:rPr>
              <a:t>boer</a:t>
            </a:r>
            <a:r>
              <a:rPr lang="en-ZA" sz="2000" dirty="0" smtClean="0">
                <a:latin typeface="AR BERKLEY" panose="02000000000000000000" pitchFamily="2" charset="0"/>
              </a:rPr>
              <a:t> se </a:t>
            </a:r>
            <a:r>
              <a:rPr lang="en-ZA" sz="2000" dirty="0" err="1" smtClean="0">
                <a:latin typeface="AR BERKLEY" panose="02000000000000000000" pitchFamily="2" charset="0"/>
              </a:rPr>
              <a:t>plaas</a:t>
            </a:r>
            <a:r>
              <a:rPr lang="en-ZA" sz="2000" dirty="0" smtClean="0">
                <a:latin typeface="AR BERKLEY" panose="02000000000000000000" pitchFamily="2" charset="0"/>
              </a:rPr>
              <a:t>.</a:t>
            </a:r>
          </a:p>
          <a:p>
            <a:r>
              <a:rPr lang="en-ZA" sz="2000" dirty="0">
                <a:latin typeface="AR BERKLEY" panose="02000000000000000000" pitchFamily="2" charset="0"/>
              </a:rPr>
              <a:t> </a:t>
            </a:r>
            <a:r>
              <a:rPr lang="en-ZA" sz="2000" dirty="0" smtClean="0">
                <a:latin typeface="AR BERKLEY" panose="02000000000000000000" pitchFamily="2" charset="0"/>
              </a:rPr>
              <a:t>                               Die </a:t>
            </a:r>
            <a:r>
              <a:rPr lang="en-ZA" sz="2000" dirty="0" err="1" smtClean="0">
                <a:latin typeface="AR BERKLEY" panose="02000000000000000000" pitchFamily="2" charset="0"/>
              </a:rPr>
              <a:t>Gideonsbybel</a:t>
            </a:r>
            <a:r>
              <a:rPr lang="en-ZA" sz="2000" dirty="0" smtClean="0">
                <a:latin typeface="AR BERKLEY" panose="02000000000000000000" pitchFamily="2" charset="0"/>
              </a:rPr>
              <a:t> dui op </a:t>
            </a:r>
            <a:r>
              <a:rPr lang="en-ZA" sz="2000" dirty="0" err="1" smtClean="0">
                <a:latin typeface="AR BERKLEY" panose="02000000000000000000" pitchFamily="2" charset="0"/>
              </a:rPr>
              <a:t>hotelverblyf</a:t>
            </a:r>
            <a:endParaRPr lang="en-ZA" sz="2000" dirty="0" smtClean="0">
              <a:latin typeface="AR BERKLEY" panose="02000000000000000000" pitchFamily="2" charset="0"/>
            </a:endParaRPr>
          </a:p>
          <a:p>
            <a:r>
              <a:rPr lang="en-ZA" sz="2000" dirty="0">
                <a:latin typeface="AR BERKLEY" panose="02000000000000000000" pitchFamily="2" charset="0"/>
              </a:rPr>
              <a:t> </a:t>
            </a:r>
            <a:r>
              <a:rPr lang="en-ZA" sz="2000" dirty="0" smtClean="0">
                <a:latin typeface="AR BERKLEY" panose="02000000000000000000" pitchFamily="2" charset="0"/>
              </a:rPr>
              <a:t>                               </a:t>
            </a:r>
            <a:r>
              <a:rPr lang="en-ZA" sz="2000" dirty="0" err="1" smtClean="0">
                <a:latin typeface="AR BERKLEY" panose="02000000000000000000" pitchFamily="2" charset="0"/>
              </a:rPr>
              <a:t>Daar</a:t>
            </a:r>
            <a:r>
              <a:rPr lang="en-ZA" sz="2000" dirty="0" smtClean="0">
                <a:latin typeface="AR BERKLEY" panose="02000000000000000000" pitchFamily="2" charset="0"/>
              </a:rPr>
              <a:t> is </a:t>
            </a:r>
            <a:r>
              <a:rPr lang="en-ZA" sz="2000" dirty="0" err="1" smtClean="0">
                <a:latin typeface="AR BERKLEY" panose="02000000000000000000" pitchFamily="2" charset="0"/>
              </a:rPr>
              <a:t>ook</a:t>
            </a:r>
            <a:r>
              <a:rPr lang="en-ZA" sz="2000" dirty="0" smtClean="0">
                <a:latin typeface="AR BERKLEY" panose="02000000000000000000" pitchFamily="2" charset="0"/>
              </a:rPr>
              <a:t> die </a:t>
            </a:r>
            <a:r>
              <a:rPr lang="en-ZA" sz="2000" dirty="0" err="1" smtClean="0">
                <a:latin typeface="AR BERKLEY" panose="02000000000000000000" pitchFamily="2" charset="0"/>
              </a:rPr>
              <a:t>figuurlike</a:t>
            </a:r>
            <a:r>
              <a:rPr lang="en-ZA" sz="2000" dirty="0" smtClean="0">
                <a:latin typeface="AR BERKLEY" panose="02000000000000000000" pitchFamily="2" charset="0"/>
              </a:rPr>
              <a:t> </a:t>
            </a:r>
            <a:r>
              <a:rPr lang="en-ZA" sz="2000" dirty="0" err="1" smtClean="0">
                <a:latin typeface="AR BERKLEY" panose="02000000000000000000" pitchFamily="2" charset="0"/>
              </a:rPr>
              <a:t>reis</a:t>
            </a:r>
            <a:r>
              <a:rPr lang="en-ZA" sz="2000" dirty="0" smtClean="0">
                <a:latin typeface="AR BERKLEY" panose="02000000000000000000" pitchFamily="2" charset="0"/>
              </a:rPr>
              <a:t> van die </a:t>
            </a:r>
            <a:r>
              <a:rPr lang="en-ZA" sz="2000" dirty="0" err="1" smtClean="0">
                <a:latin typeface="AR BERKLEY" panose="02000000000000000000" pitchFamily="2" charset="0"/>
              </a:rPr>
              <a:t>mens</a:t>
            </a:r>
            <a:r>
              <a:rPr lang="en-ZA" sz="2000" dirty="0" smtClean="0">
                <a:latin typeface="AR BERKLEY" panose="02000000000000000000" pitchFamily="2" charset="0"/>
              </a:rPr>
              <a:t> se </a:t>
            </a:r>
            <a:r>
              <a:rPr lang="en-ZA" sz="2000" dirty="0" err="1" smtClean="0">
                <a:latin typeface="AR BERKLEY" panose="02000000000000000000" pitchFamily="2" charset="0"/>
              </a:rPr>
              <a:t>aardse</a:t>
            </a:r>
            <a:endParaRPr lang="en-ZA" sz="2000" dirty="0" smtClean="0">
              <a:latin typeface="AR BERKLEY" panose="02000000000000000000" pitchFamily="2" charset="0"/>
            </a:endParaRPr>
          </a:p>
          <a:p>
            <a:r>
              <a:rPr lang="en-ZA" sz="2000" dirty="0">
                <a:latin typeface="AR BERKLEY" panose="02000000000000000000" pitchFamily="2" charset="0"/>
              </a:rPr>
              <a:t> </a:t>
            </a:r>
            <a:r>
              <a:rPr lang="en-ZA" sz="2000" dirty="0" smtClean="0">
                <a:latin typeface="AR BERKLEY" panose="02000000000000000000" pitchFamily="2" charset="0"/>
              </a:rPr>
              <a:t>                               </a:t>
            </a:r>
            <a:r>
              <a:rPr lang="en-ZA" sz="2000" dirty="0" err="1" smtClean="0">
                <a:latin typeface="AR BERKLEY" panose="02000000000000000000" pitchFamily="2" charset="0"/>
              </a:rPr>
              <a:t>bestaan</a:t>
            </a:r>
            <a:r>
              <a:rPr lang="en-ZA" sz="2000" dirty="0" smtClean="0">
                <a:latin typeface="AR BERKLEY" panose="02000000000000000000" pitchFamily="2" charset="0"/>
              </a:rPr>
              <a:t>.</a:t>
            </a:r>
          </a:p>
          <a:p>
            <a:endParaRPr lang="en-ZA" sz="2000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0528" y="-116685"/>
            <a:ext cx="9336090" cy="700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esoekersboek</a:t>
            </a:r>
            <a:endParaRPr lang="en-Z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Fanie Olivier en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digkuns</a:t>
            </a:r>
            <a:endParaRPr lang="en-Z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pic>
        <p:nvPicPr>
          <p:cNvPr id="1028" name="Picture 4" descr="Image result for fanie olivier izak de vrie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/>
          <a:stretch/>
        </p:blipFill>
        <p:spPr bwMode="auto">
          <a:xfrm>
            <a:off x="154767" y="1094309"/>
            <a:ext cx="3049081" cy="478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1009173"/>
            <a:ext cx="5688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 err="1" smtClean="0">
                <a:latin typeface="Century Gothic" pitchFamily="34" charset="0"/>
              </a:rPr>
              <a:t>Tydens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 err="1" smtClean="0">
                <a:latin typeface="Century Gothic" pitchFamily="34" charset="0"/>
              </a:rPr>
              <a:t>sy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 err="1" smtClean="0">
                <a:latin typeface="Century Gothic" pitchFamily="34" charset="0"/>
              </a:rPr>
              <a:t>Nederlandse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verblyf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sou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hy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daagliks</a:t>
            </a:r>
            <a:r>
              <a:rPr lang="en-ZA" sz="1600" dirty="0">
                <a:latin typeface="Century Gothic" pitchFamily="34" charset="0"/>
              </a:rPr>
              <a:t> in </a:t>
            </a:r>
            <a:r>
              <a:rPr lang="en-ZA" sz="1600" dirty="0" err="1">
                <a:latin typeface="Century Gothic" pitchFamily="34" charset="0"/>
              </a:rPr>
              <a:t>Nederlandse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stede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soos</a:t>
            </a:r>
            <a:r>
              <a:rPr lang="en-ZA" sz="1600" dirty="0">
                <a:latin typeface="Century Gothic" pitchFamily="34" charset="0"/>
              </a:rPr>
              <a:t> Utrecht, Amsterdam en Rotterdam </a:t>
            </a:r>
            <a:r>
              <a:rPr lang="en-ZA" sz="1600" dirty="0" err="1">
                <a:latin typeface="Century Gothic" pitchFamily="34" charset="0"/>
              </a:rPr>
              <a:t>afgekom</a:t>
            </a:r>
            <a:r>
              <a:rPr lang="en-ZA" sz="1600" dirty="0">
                <a:latin typeface="Century Gothic" pitchFamily="34" charset="0"/>
              </a:rPr>
              <a:t> het op graffiti en </a:t>
            </a:r>
            <a:r>
              <a:rPr lang="en-ZA" sz="1600" dirty="0" err="1" smtClean="0">
                <a:latin typeface="Century Gothic" pitchFamily="34" charset="0"/>
              </a:rPr>
              <a:t>besin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>
                <a:latin typeface="Century Gothic" pitchFamily="34" charset="0"/>
              </a:rPr>
              <a:t>het </a:t>
            </a:r>
            <a:r>
              <a:rPr lang="en-ZA" sz="1600" dirty="0" err="1">
                <a:latin typeface="Century Gothic" pitchFamily="34" charset="0"/>
              </a:rPr>
              <a:t>oor</a:t>
            </a:r>
            <a:r>
              <a:rPr lang="en-ZA" sz="1600" dirty="0">
                <a:latin typeface="Century Gothic" pitchFamily="34" charset="0"/>
              </a:rPr>
              <a:t> die </a:t>
            </a:r>
            <a:r>
              <a:rPr lang="en-ZA" sz="1600" dirty="0" err="1">
                <a:latin typeface="Century Gothic" pitchFamily="34" charset="0"/>
              </a:rPr>
              <a:t>dieper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betekenis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hiervan</a:t>
            </a:r>
            <a:r>
              <a:rPr lang="en-ZA" sz="1600" dirty="0">
                <a:latin typeface="Century Gothic" pitchFamily="34" charset="0"/>
              </a:rPr>
              <a:t>. </a:t>
            </a:r>
            <a:r>
              <a:rPr lang="en-ZA" sz="1600" b="1" dirty="0">
                <a:latin typeface="Century Gothic" pitchFamily="34" charset="0"/>
              </a:rPr>
              <a:t>Die </a:t>
            </a:r>
            <a:r>
              <a:rPr lang="en-ZA" sz="1600" b="1" dirty="0" err="1" smtClean="0">
                <a:latin typeface="Century Gothic" pitchFamily="34" charset="0"/>
              </a:rPr>
              <a:t>Nederlanders</a:t>
            </a:r>
            <a:r>
              <a:rPr lang="en-ZA" sz="1600" b="1" dirty="0" smtClean="0">
                <a:latin typeface="Century Gothic" pitchFamily="34" charset="0"/>
              </a:rPr>
              <a:t> </a:t>
            </a:r>
            <a:r>
              <a:rPr lang="en-ZA" sz="1600" b="1" dirty="0">
                <a:latin typeface="Century Gothic" pitchFamily="34" charset="0"/>
              </a:rPr>
              <a:t>het ’n </a:t>
            </a:r>
            <a:r>
              <a:rPr lang="en-ZA" sz="1600" b="1" dirty="0" err="1">
                <a:latin typeface="Century Gothic" pitchFamily="34" charset="0"/>
              </a:rPr>
              <a:t>ryk</a:t>
            </a:r>
            <a:r>
              <a:rPr lang="en-ZA" sz="1600" b="1" dirty="0">
                <a:latin typeface="Century Gothic" pitchFamily="34" charset="0"/>
              </a:rPr>
              <a:t> </a:t>
            </a:r>
            <a:r>
              <a:rPr lang="en-ZA" sz="1600" b="1" dirty="0" err="1">
                <a:latin typeface="Century Gothic" pitchFamily="34" charset="0"/>
              </a:rPr>
              <a:t>straatkunskultuur</a:t>
            </a:r>
            <a:r>
              <a:rPr lang="en-ZA" sz="1600" b="1" dirty="0">
                <a:latin typeface="Century Gothic" pitchFamily="34" charset="0"/>
              </a:rPr>
              <a:t>.</a:t>
            </a:r>
            <a:r>
              <a:rPr lang="en-ZA" sz="1600" dirty="0">
                <a:latin typeface="Century Gothic" pitchFamily="34" charset="0"/>
              </a:rPr>
              <a:t> In </a:t>
            </a:r>
            <a:r>
              <a:rPr lang="en-ZA" sz="1600" dirty="0" smtClean="0">
                <a:latin typeface="Century Gothic" pitchFamily="34" charset="0"/>
              </a:rPr>
              <a:t>Amsterdam </a:t>
            </a:r>
            <a:r>
              <a:rPr lang="en-ZA" sz="1600" dirty="0" err="1">
                <a:latin typeface="Century Gothic" pitchFamily="34" charset="0"/>
              </a:rPr>
              <a:t>kan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mens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bv</a:t>
            </a:r>
            <a:r>
              <a:rPr lang="en-ZA" sz="1600" dirty="0">
                <a:latin typeface="Century Gothic" pitchFamily="34" charset="0"/>
              </a:rPr>
              <a:t>. op ’n </a:t>
            </a:r>
            <a:r>
              <a:rPr lang="en-ZA" sz="1600" dirty="0" err="1">
                <a:latin typeface="Century Gothic" pitchFamily="34" charset="0"/>
              </a:rPr>
              <a:t>besigtigingstoer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 err="1" smtClean="0">
                <a:latin typeface="Century Gothic" pitchFamily="34" charset="0"/>
              </a:rPr>
              <a:t>gaan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>
                <a:latin typeface="Century Gothic" pitchFamily="34" charset="0"/>
              </a:rPr>
              <a:t>van die </a:t>
            </a:r>
            <a:r>
              <a:rPr lang="en-ZA" sz="1600" dirty="0" err="1">
                <a:latin typeface="Century Gothic" pitchFamily="34" charset="0"/>
              </a:rPr>
              <a:t>stad</a:t>
            </a:r>
            <a:r>
              <a:rPr lang="en-ZA" sz="1600" dirty="0">
                <a:latin typeface="Century Gothic" pitchFamily="34" charset="0"/>
              </a:rPr>
              <a:t> se </a:t>
            </a:r>
            <a:r>
              <a:rPr lang="en-ZA" sz="1600" b="1" dirty="0">
                <a:latin typeface="Century Gothic" pitchFamily="34" charset="0"/>
              </a:rPr>
              <a:t>graffiti en </a:t>
            </a:r>
            <a:r>
              <a:rPr lang="en-ZA" sz="1600" b="1" dirty="0" err="1">
                <a:latin typeface="Century Gothic" pitchFamily="34" charset="0"/>
              </a:rPr>
              <a:t>straatkuns</a:t>
            </a:r>
            <a:r>
              <a:rPr lang="en-ZA" sz="1600" dirty="0">
                <a:latin typeface="Century Gothic" pitchFamily="34" charset="0"/>
              </a:rPr>
              <a:t> en </a:t>
            </a:r>
            <a:r>
              <a:rPr lang="en-ZA" sz="1600" dirty="0" err="1" smtClean="0">
                <a:latin typeface="Century Gothic" pitchFamily="34" charset="0"/>
              </a:rPr>
              <a:t>sodoende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meer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omtrent</a:t>
            </a:r>
            <a:r>
              <a:rPr lang="en-ZA" sz="1600" dirty="0">
                <a:latin typeface="Century Gothic" pitchFamily="34" charset="0"/>
              </a:rPr>
              <a:t> die </a:t>
            </a:r>
            <a:r>
              <a:rPr lang="en-ZA" sz="1600" dirty="0" err="1">
                <a:latin typeface="Century Gothic" pitchFamily="34" charset="0"/>
              </a:rPr>
              <a:t>subkulture</a:t>
            </a:r>
            <a:r>
              <a:rPr lang="en-ZA" sz="1600" dirty="0">
                <a:latin typeface="Century Gothic" pitchFamily="34" charset="0"/>
              </a:rPr>
              <a:t> in </a:t>
            </a:r>
            <a:r>
              <a:rPr lang="en-ZA" sz="1600" dirty="0" smtClean="0">
                <a:latin typeface="Century Gothic" pitchFamily="34" charset="0"/>
              </a:rPr>
              <a:t>Amsterdam </a:t>
            </a:r>
            <a:r>
              <a:rPr lang="en-ZA" sz="1600" dirty="0">
                <a:latin typeface="Century Gothic" pitchFamily="34" charset="0"/>
              </a:rPr>
              <a:t>leer</a:t>
            </a:r>
            <a:r>
              <a:rPr lang="en-ZA" sz="16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ZA" sz="16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 err="1" smtClean="0">
                <a:latin typeface="Century Gothic" pitchFamily="34" charset="0"/>
              </a:rPr>
              <a:t>Oor</a:t>
            </a:r>
            <a:r>
              <a:rPr lang="en-ZA" sz="1600" dirty="0" smtClean="0">
                <a:latin typeface="Century Gothic" pitchFamily="34" charset="0"/>
              </a:rPr>
              <a:t> die </a:t>
            </a:r>
            <a:r>
              <a:rPr lang="en-ZA" sz="1600" dirty="0" err="1" smtClean="0">
                <a:latin typeface="Century Gothic" pitchFamily="34" charset="0"/>
              </a:rPr>
              <a:t>gebruik</a:t>
            </a:r>
            <a:r>
              <a:rPr lang="en-ZA" sz="1600" dirty="0" smtClean="0">
                <a:latin typeface="Century Gothic" pitchFamily="34" charset="0"/>
              </a:rPr>
              <a:t> van</a:t>
            </a:r>
            <a:r>
              <a:rPr lang="en-ZA" sz="1600" b="1" dirty="0" smtClean="0">
                <a:latin typeface="Century Gothic" pitchFamily="34" charset="0"/>
              </a:rPr>
              <a:t> </a:t>
            </a:r>
            <a:r>
              <a:rPr lang="en-ZA" sz="1600" b="1" dirty="0" err="1" smtClean="0">
                <a:latin typeface="Century Gothic" pitchFamily="34" charset="0"/>
              </a:rPr>
              <a:t>kleinletters</a:t>
            </a:r>
            <a:r>
              <a:rPr lang="en-ZA" sz="1600" dirty="0" smtClean="0">
                <a:latin typeface="Century Gothic" pitchFamily="34" charset="0"/>
              </a:rPr>
              <a:t> in </a:t>
            </a:r>
            <a:r>
              <a:rPr lang="en-ZA" sz="1600" dirty="0" err="1" smtClean="0">
                <a:latin typeface="Century Gothic" pitchFamily="34" charset="0"/>
              </a:rPr>
              <a:t>sy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 err="1" smtClean="0">
                <a:latin typeface="Century Gothic" pitchFamily="34" charset="0"/>
              </a:rPr>
              <a:t>gedigte</a:t>
            </a:r>
            <a:r>
              <a:rPr lang="en-ZA" sz="1600" dirty="0" smtClean="0">
                <a:latin typeface="Century Gothic" pitchFamily="34" charset="0"/>
              </a:rPr>
              <a:t>: “</a:t>
            </a:r>
            <a:r>
              <a:rPr lang="en-ZA" sz="1600" dirty="0" err="1" smtClean="0">
                <a:latin typeface="Century Gothic" pitchFamily="34" charset="0"/>
              </a:rPr>
              <a:t>Ek</a:t>
            </a:r>
            <a:r>
              <a:rPr lang="en-ZA" sz="1600" dirty="0" smtClean="0">
                <a:latin typeface="Century Gothic" pitchFamily="34" charset="0"/>
              </a:rPr>
              <a:t> </a:t>
            </a:r>
            <a:r>
              <a:rPr lang="en-ZA" sz="1600" dirty="0">
                <a:latin typeface="Century Gothic" pitchFamily="34" charset="0"/>
              </a:rPr>
              <a:t>het op die </a:t>
            </a:r>
            <a:r>
              <a:rPr lang="en-ZA" sz="1600" dirty="0" err="1">
                <a:latin typeface="Century Gothic" pitchFamily="34" charset="0"/>
              </a:rPr>
              <a:t>kleinletters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besluit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sodat</a:t>
            </a:r>
            <a:r>
              <a:rPr lang="en-ZA" sz="1600" dirty="0">
                <a:latin typeface="Century Gothic" pitchFamily="34" charset="0"/>
              </a:rPr>
              <a:t> die </a:t>
            </a:r>
            <a:r>
              <a:rPr lang="en-ZA" sz="1600" dirty="0" err="1">
                <a:latin typeface="Century Gothic" pitchFamily="34" charset="0"/>
              </a:rPr>
              <a:t>gebruik</a:t>
            </a:r>
            <a:r>
              <a:rPr lang="en-ZA" sz="1600" dirty="0">
                <a:latin typeface="Century Gothic" pitchFamily="34" charset="0"/>
              </a:rPr>
              <a:t> van ’n </a:t>
            </a:r>
            <a:r>
              <a:rPr lang="en-ZA" sz="1600" dirty="0" err="1">
                <a:latin typeface="Century Gothic" pitchFamily="34" charset="0"/>
              </a:rPr>
              <a:t>hoofletter</a:t>
            </a:r>
            <a:r>
              <a:rPr lang="en-ZA" sz="1600" dirty="0">
                <a:latin typeface="Century Gothic" pitchFamily="34" charset="0"/>
              </a:rPr>
              <a:t> ’n </a:t>
            </a:r>
            <a:r>
              <a:rPr lang="en-ZA" sz="1600" dirty="0" err="1">
                <a:latin typeface="Century Gothic" pitchFamily="34" charset="0"/>
              </a:rPr>
              <a:t>beduidende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beduider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moes</a:t>
            </a:r>
            <a:r>
              <a:rPr lang="en-ZA" sz="1600" dirty="0">
                <a:latin typeface="Century Gothic" pitchFamily="34" charset="0"/>
              </a:rPr>
              <a:t> word. </a:t>
            </a:r>
            <a:r>
              <a:rPr lang="en-ZA" sz="1600" dirty="0" err="1">
                <a:latin typeface="Century Gothic" pitchFamily="34" charset="0"/>
              </a:rPr>
              <a:t>Soos</a:t>
            </a:r>
            <a:r>
              <a:rPr lang="en-ZA" sz="1600" dirty="0">
                <a:latin typeface="Century Gothic" pitchFamily="34" charset="0"/>
              </a:rPr>
              <a:t> God en god. </a:t>
            </a:r>
            <a:r>
              <a:rPr lang="en-ZA" sz="1600" dirty="0" err="1">
                <a:latin typeface="Century Gothic" pitchFamily="34" charset="0"/>
              </a:rPr>
              <a:t>Gaan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loer</a:t>
            </a:r>
            <a:r>
              <a:rPr lang="en-ZA" sz="1600" dirty="0">
                <a:latin typeface="Century Gothic" pitchFamily="34" charset="0"/>
              </a:rPr>
              <a:t> maar </a:t>
            </a:r>
            <a:r>
              <a:rPr lang="en-ZA" sz="1600" dirty="0" err="1">
                <a:latin typeface="Century Gothic" pitchFamily="34" charset="0"/>
              </a:rPr>
              <a:t>waar</a:t>
            </a:r>
            <a:r>
              <a:rPr lang="en-ZA" sz="1600" dirty="0">
                <a:latin typeface="Century Gothic" pitchFamily="34" charset="0"/>
              </a:rPr>
              <a:t> die </a:t>
            </a:r>
            <a:r>
              <a:rPr lang="en-ZA" sz="1600" dirty="0" err="1">
                <a:latin typeface="Century Gothic" pitchFamily="34" charset="0"/>
              </a:rPr>
              <a:t>hoofletters</a:t>
            </a:r>
            <a:r>
              <a:rPr lang="en-ZA" sz="1600" dirty="0">
                <a:latin typeface="Century Gothic" pitchFamily="34" charset="0"/>
              </a:rPr>
              <a:t> </a:t>
            </a:r>
            <a:r>
              <a:rPr lang="en-ZA" sz="1600" dirty="0" err="1">
                <a:latin typeface="Century Gothic" pitchFamily="34" charset="0"/>
              </a:rPr>
              <a:t>wegkruip</a:t>
            </a:r>
            <a:r>
              <a:rPr lang="en-ZA" sz="1600" dirty="0">
                <a:latin typeface="Century Gothic" pitchFamily="34" charset="0"/>
              </a:rPr>
              <a:t> in my </a:t>
            </a:r>
            <a:r>
              <a:rPr lang="en-ZA" sz="1600" dirty="0" err="1">
                <a:latin typeface="Century Gothic" pitchFamily="34" charset="0"/>
              </a:rPr>
              <a:t>gedigte</a:t>
            </a:r>
            <a:r>
              <a:rPr lang="en-ZA" sz="1600" dirty="0">
                <a:latin typeface="Century Gothic" pitchFamily="34" charset="0"/>
              </a:rPr>
              <a:t>.”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ZA" sz="16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877272"/>
            <a:ext cx="5688632" cy="33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200" i="1" dirty="0" err="1" smtClean="0">
                <a:latin typeface="Century Gothic" pitchFamily="34" charset="0"/>
              </a:rPr>
              <a:t>Foto</a:t>
            </a:r>
            <a:r>
              <a:rPr lang="en-ZA" sz="1200" i="1" dirty="0" smtClean="0">
                <a:latin typeface="Century Gothic" pitchFamily="34" charset="0"/>
              </a:rPr>
              <a:t>: Izak de Vries</a:t>
            </a:r>
            <a:endParaRPr lang="en-US" sz="1200" i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Graffiti se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boodskap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was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hier</a:t>
            </a:r>
            <a:endParaRPr lang="en-Z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382341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>
                <a:latin typeface="Century Gothic" pitchFamily="34" charset="0"/>
              </a:rPr>
              <a:t>In </a:t>
            </a:r>
            <a:r>
              <a:rPr lang="en-ZA" dirty="0" err="1">
                <a:latin typeface="Century Gothic" pitchFamily="34" charset="0"/>
              </a:rPr>
              <a:t>Kaapstad</a:t>
            </a:r>
            <a:r>
              <a:rPr lang="en-ZA" dirty="0">
                <a:latin typeface="Century Gothic" pitchFamily="34" charset="0"/>
              </a:rPr>
              <a:t> met </a:t>
            </a:r>
            <a:r>
              <a:rPr lang="en-ZA" dirty="0" err="1">
                <a:latin typeface="Century Gothic" pitchFamily="34" charset="0"/>
              </a:rPr>
              <a:t>sy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vele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bende-aktiwiteite</a:t>
            </a:r>
            <a:r>
              <a:rPr lang="en-ZA" dirty="0">
                <a:latin typeface="Century Gothic" pitchFamily="34" charset="0"/>
              </a:rPr>
              <a:t> word “tagging” </a:t>
            </a:r>
            <a:r>
              <a:rPr lang="en-ZA" dirty="0" err="1">
                <a:latin typeface="Century Gothic" pitchFamily="34" charset="0"/>
              </a:rPr>
              <a:t>gereeld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gesien</a:t>
            </a:r>
            <a:r>
              <a:rPr lang="en-ZA" dirty="0" smtClean="0">
                <a:latin typeface="Century Gothic" pitchFamily="34" charset="0"/>
              </a:rPr>
              <a:t>.</a:t>
            </a:r>
          </a:p>
          <a:p>
            <a:endParaRPr lang="en-ZA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>
                <a:latin typeface="Century Gothic" pitchFamily="34" charset="0"/>
              </a:rPr>
              <a:t>Graffiti word in die </a:t>
            </a:r>
            <a:r>
              <a:rPr lang="en-ZA" dirty="0" err="1">
                <a:latin typeface="Century Gothic" pitchFamily="34" charset="0"/>
              </a:rPr>
              <a:t>meeste</a:t>
            </a:r>
            <a:r>
              <a:rPr lang="en-ZA" dirty="0">
                <a:latin typeface="Century Gothic" pitchFamily="34" charset="0"/>
              </a:rPr>
              <a:t> van </a:t>
            </a:r>
            <a:r>
              <a:rPr lang="en-ZA" dirty="0" err="1">
                <a:latin typeface="Century Gothic" pitchFamily="34" charset="0"/>
              </a:rPr>
              <a:t>ons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wêreldstede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gevind</a:t>
            </a:r>
            <a:r>
              <a:rPr lang="en-ZA" dirty="0">
                <a:latin typeface="Century Gothic" pitchFamily="34" charset="0"/>
              </a:rPr>
              <a:t>; </a:t>
            </a:r>
            <a:r>
              <a:rPr lang="en-ZA" dirty="0" err="1">
                <a:latin typeface="Century Gothic" pitchFamily="34" charset="0"/>
              </a:rPr>
              <a:t>dit</a:t>
            </a:r>
            <a:r>
              <a:rPr lang="en-ZA" dirty="0">
                <a:latin typeface="Century Gothic" pitchFamily="34" charset="0"/>
              </a:rPr>
              <a:t> is </a:t>
            </a:r>
            <a:r>
              <a:rPr lang="en-ZA" dirty="0" err="1">
                <a:latin typeface="Century Gothic" pitchFamily="34" charset="0"/>
              </a:rPr>
              <a:t>dikwels</a:t>
            </a:r>
            <a:r>
              <a:rPr lang="en-ZA" dirty="0">
                <a:latin typeface="Century Gothic" pitchFamily="34" charset="0"/>
              </a:rPr>
              <a:t> ’n </a:t>
            </a:r>
            <a:r>
              <a:rPr lang="en-ZA" dirty="0" err="1">
                <a:latin typeface="Century Gothic" pitchFamily="34" charset="0"/>
              </a:rPr>
              <a:t>manier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om</a:t>
            </a:r>
            <a:r>
              <a:rPr lang="en-ZA" dirty="0">
                <a:latin typeface="Century Gothic" pitchFamily="34" charset="0"/>
              </a:rPr>
              <a:t> die </a:t>
            </a:r>
            <a:r>
              <a:rPr lang="en-ZA" dirty="0" err="1">
                <a:latin typeface="Century Gothic" pitchFamily="34" charset="0"/>
              </a:rPr>
              <a:t>indiwidu</a:t>
            </a:r>
            <a:r>
              <a:rPr lang="en-ZA" dirty="0">
                <a:latin typeface="Century Gothic" pitchFamily="34" charset="0"/>
              </a:rPr>
              <a:t> se </a:t>
            </a:r>
            <a:r>
              <a:rPr lang="en-ZA" dirty="0" err="1">
                <a:latin typeface="Century Gothic" pitchFamily="34" charset="0"/>
              </a:rPr>
              <a:t>gevoel</a:t>
            </a:r>
            <a:r>
              <a:rPr lang="en-ZA" dirty="0">
                <a:latin typeface="Century Gothic" pitchFamily="34" charset="0"/>
              </a:rPr>
              <a:t> van </a:t>
            </a:r>
            <a:r>
              <a:rPr lang="en-ZA" dirty="0" err="1">
                <a:latin typeface="Century Gothic" pitchFamily="34" charset="0"/>
              </a:rPr>
              <a:t>alleenheid</a:t>
            </a:r>
            <a:r>
              <a:rPr lang="en-ZA" dirty="0">
                <a:latin typeface="Century Gothic" pitchFamily="34" charset="0"/>
              </a:rPr>
              <a:t> en </a:t>
            </a:r>
            <a:r>
              <a:rPr lang="en-ZA" dirty="0" err="1">
                <a:latin typeface="Century Gothic" pitchFamily="34" charset="0"/>
              </a:rPr>
              <a:t>anonimiteit</a:t>
            </a:r>
            <a:r>
              <a:rPr lang="en-ZA" dirty="0">
                <a:latin typeface="Century Gothic" pitchFamily="34" charset="0"/>
              </a:rPr>
              <a:t> in die </a:t>
            </a:r>
            <a:r>
              <a:rPr lang="en-ZA" dirty="0" err="1">
                <a:latin typeface="Century Gothic" pitchFamily="34" charset="0"/>
              </a:rPr>
              <a:t>groot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stad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besweer</a:t>
            </a:r>
            <a:r>
              <a:rPr lang="en-ZA" dirty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om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wys</a:t>
            </a:r>
            <a:r>
              <a:rPr lang="en-ZA" dirty="0">
                <a:latin typeface="Century Gothic" pitchFamily="34" charset="0"/>
              </a:rPr>
              <a:t>: </a:t>
            </a:r>
            <a:r>
              <a:rPr lang="en-ZA" b="1" dirty="0" err="1">
                <a:latin typeface="Century Gothic" pitchFamily="34" charset="0"/>
              </a:rPr>
              <a:t>Ek</a:t>
            </a:r>
            <a:r>
              <a:rPr lang="en-ZA" b="1" dirty="0">
                <a:latin typeface="Century Gothic" pitchFamily="34" charset="0"/>
              </a:rPr>
              <a:t> was </a:t>
            </a:r>
            <a:r>
              <a:rPr lang="en-ZA" b="1" dirty="0" err="1">
                <a:latin typeface="Century Gothic" pitchFamily="34" charset="0"/>
              </a:rPr>
              <a:t>hier</a:t>
            </a:r>
            <a:r>
              <a:rPr lang="en-ZA" dirty="0" smtClean="0">
                <a:latin typeface="Century Gothic" pitchFamily="34" charset="0"/>
              </a:rPr>
              <a:t>.</a:t>
            </a:r>
          </a:p>
          <a:p>
            <a:endParaRPr lang="en-ZA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Dis </a:t>
            </a:r>
            <a:r>
              <a:rPr lang="en-ZA" dirty="0" err="1">
                <a:latin typeface="Century Gothic" pitchFamily="34" charset="0"/>
              </a:rPr>
              <a:t>egter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nie</a:t>
            </a:r>
            <a:r>
              <a:rPr lang="en-ZA" dirty="0">
                <a:latin typeface="Century Gothic" pitchFamily="34" charset="0"/>
              </a:rPr>
              <a:t> net ’n </a:t>
            </a:r>
            <a:r>
              <a:rPr lang="en-ZA" dirty="0" err="1">
                <a:latin typeface="Century Gothic" pitchFamily="34" charset="0"/>
              </a:rPr>
              <a:t>behoefte</a:t>
            </a:r>
            <a:r>
              <a:rPr lang="en-ZA" dirty="0">
                <a:latin typeface="Century Gothic" pitchFamily="34" charset="0"/>
              </a:rPr>
              <a:t> van die </a:t>
            </a:r>
            <a:r>
              <a:rPr lang="en-ZA" dirty="0" err="1">
                <a:latin typeface="Century Gothic" pitchFamily="34" charset="0"/>
              </a:rPr>
              <a:t>moderne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mens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om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wil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wys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dat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hy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hier</a:t>
            </a:r>
            <a:r>
              <a:rPr lang="en-ZA" dirty="0">
                <a:latin typeface="Century Gothic" pitchFamily="34" charset="0"/>
              </a:rPr>
              <a:t> was </a:t>
            </a:r>
            <a:r>
              <a:rPr lang="en-ZA" dirty="0" err="1" smtClean="0">
                <a:latin typeface="Century Gothic" pitchFamily="34" charset="0"/>
              </a:rPr>
              <a:t>nie</a:t>
            </a:r>
            <a:r>
              <a:rPr lang="en-ZA" dirty="0" smtClean="0">
                <a:latin typeface="Century Gothic" pitchFamily="34" charset="0"/>
              </a:rPr>
              <a:t> – </a:t>
            </a:r>
            <a:r>
              <a:rPr lang="en-ZA" dirty="0" err="1" smtClean="0">
                <a:latin typeface="Century Gothic" pitchFamily="34" charset="0"/>
              </a:rPr>
              <a:t>Egiptenare</a:t>
            </a:r>
            <a:r>
              <a:rPr lang="en-ZA" dirty="0" smtClean="0">
                <a:latin typeface="Century Gothic" pitchFamily="34" charset="0"/>
              </a:rPr>
              <a:t> se </a:t>
            </a:r>
            <a:r>
              <a:rPr lang="en-ZA" b="1" dirty="0" err="1">
                <a:latin typeface="Century Gothic" pitchFamily="34" charset="0"/>
              </a:rPr>
              <a:t>hiërogliewe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wat</a:t>
            </a:r>
            <a:r>
              <a:rPr lang="en-ZA" dirty="0">
                <a:latin typeface="Century Gothic" pitchFamily="34" charset="0"/>
              </a:rPr>
              <a:t> in die </a:t>
            </a:r>
            <a:r>
              <a:rPr lang="en-ZA" dirty="0" err="1">
                <a:latin typeface="Century Gothic" pitchFamily="34" charset="0"/>
              </a:rPr>
              <a:t>piramides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vind</a:t>
            </a:r>
            <a:r>
              <a:rPr lang="en-ZA" dirty="0">
                <a:latin typeface="Century Gothic" pitchFamily="34" charset="0"/>
              </a:rPr>
              <a:t> is, die </a:t>
            </a:r>
            <a:r>
              <a:rPr lang="en-ZA" b="1" dirty="0">
                <a:latin typeface="Century Gothic" pitchFamily="34" charset="0"/>
              </a:rPr>
              <a:t>San se </a:t>
            </a:r>
            <a:r>
              <a:rPr lang="en-ZA" b="1" dirty="0" err="1">
                <a:latin typeface="Century Gothic" pitchFamily="34" charset="0"/>
              </a:rPr>
              <a:t>rotstekeninge</a:t>
            </a:r>
            <a:r>
              <a:rPr lang="en-ZA" dirty="0">
                <a:latin typeface="Century Gothic" pitchFamily="34" charset="0"/>
              </a:rPr>
              <a:t>, ens</a:t>
            </a:r>
            <a:r>
              <a:rPr lang="en-ZA" dirty="0" smtClean="0">
                <a:latin typeface="Century Gothic" pitchFamily="34" charset="0"/>
              </a:rPr>
              <a:t>.</a:t>
            </a:r>
          </a:p>
          <a:p>
            <a:endParaRPr lang="en-ZA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>
                <a:latin typeface="Century Gothic" pitchFamily="34" charset="0"/>
              </a:rPr>
              <a:t>Gedurende</a:t>
            </a:r>
            <a:r>
              <a:rPr lang="en-ZA" dirty="0">
                <a:latin typeface="Century Gothic" pitchFamily="34" charset="0"/>
              </a:rPr>
              <a:t> die twee </a:t>
            </a:r>
            <a:r>
              <a:rPr lang="en-ZA" b="1" dirty="0" err="1">
                <a:latin typeface="Century Gothic" pitchFamily="34" charset="0"/>
              </a:rPr>
              <a:t>wêreldoorloë</a:t>
            </a:r>
            <a:r>
              <a:rPr lang="en-ZA" dirty="0">
                <a:latin typeface="Century Gothic" pitchFamily="34" charset="0"/>
              </a:rPr>
              <a:t> het die </a:t>
            </a:r>
            <a:r>
              <a:rPr lang="en-ZA" dirty="0" err="1">
                <a:latin typeface="Century Gothic" pitchFamily="34" charset="0"/>
              </a:rPr>
              <a:t>soldate</a:t>
            </a:r>
            <a:r>
              <a:rPr lang="en-ZA" dirty="0">
                <a:latin typeface="Century Gothic" pitchFamily="34" charset="0"/>
              </a:rPr>
              <a:t> graffiti </a:t>
            </a:r>
            <a:r>
              <a:rPr lang="en-ZA" dirty="0" err="1">
                <a:latin typeface="Century Gothic" pitchFamily="34" charset="0"/>
              </a:rPr>
              <a:t>aangebring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om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wys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dat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hulle</a:t>
            </a:r>
            <a:r>
              <a:rPr lang="en-ZA" dirty="0">
                <a:latin typeface="Century Gothic" pitchFamily="34" charset="0"/>
              </a:rPr>
              <a:t> op ’n </a:t>
            </a:r>
            <a:r>
              <a:rPr lang="en-ZA" dirty="0" err="1">
                <a:latin typeface="Century Gothic" pitchFamily="34" charset="0"/>
              </a:rPr>
              <a:t>sekere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plek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smtClean="0">
                <a:latin typeface="Century Gothic" pitchFamily="34" charset="0"/>
              </a:rPr>
              <a:t>was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smtClean="0">
                <a:latin typeface="Century Gothic" pitchFamily="34" charset="0"/>
              </a:rPr>
              <a:t>– </a:t>
            </a:r>
            <a:r>
              <a:rPr lang="en-ZA" b="1" dirty="0" smtClean="0">
                <a:latin typeface="Century Gothic" pitchFamily="34" charset="0"/>
              </a:rPr>
              <a:t>Foo was here/Kilroy was here</a:t>
            </a:r>
            <a:r>
              <a:rPr lang="en-ZA" dirty="0" smtClean="0">
                <a:latin typeface="Century Gothic" pitchFamily="34" charset="0"/>
              </a:rPr>
              <a:t>.</a:t>
            </a:r>
            <a:endParaRPr lang="en-US" b="1" dirty="0" smtClean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56184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ideon byb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563">
            <a:off x="2949225" y="-160554"/>
            <a:ext cx="8793926" cy="76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Gideonsbybels</a:t>
            </a:r>
            <a:endParaRPr lang="en-Z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82341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In </a:t>
            </a:r>
            <a:r>
              <a:rPr lang="en-ZA" dirty="0" err="1" smtClean="0">
                <a:latin typeface="Century Gothic" pitchFamily="34" charset="0"/>
              </a:rPr>
              <a:t>laaikassies</a:t>
            </a:r>
            <a:r>
              <a:rPr lang="en-ZA" dirty="0" smtClean="0">
                <a:latin typeface="Century Gothic" pitchFamily="34" charset="0"/>
              </a:rPr>
              <a:t> van </a:t>
            </a:r>
            <a:r>
              <a:rPr lang="en-ZA" b="1" dirty="0" err="1" smtClean="0">
                <a:latin typeface="Century Gothic" pitchFamily="34" charset="0"/>
              </a:rPr>
              <a:t>hotelle</a:t>
            </a:r>
            <a:r>
              <a:rPr lang="en-ZA" b="1" dirty="0" smtClean="0">
                <a:latin typeface="Century Gothic" pitchFamily="34" charset="0"/>
              </a:rPr>
              <a:t>, </a:t>
            </a:r>
            <a:r>
              <a:rPr lang="en-ZA" b="1" dirty="0" err="1" smtClean="0">
                <a:latin typeface="Century Gothic" pitchFamily="34" charset="0"/>
              </a:rPr>
              <a:t>gastehuise</a:t>
            </a:r>
            <a:r>
              <a:rPr lang="en-ZA" b="1" dirty="0" smtClean="0">
                <a:latin typeface="Century Gothic" pitchFamily="34" charset="0"/>
              </a:rPr>
              <a:t>, </a:t>
            </a:r>
            <a:r>
              <a:rPr lang="en-ZA" b="1" dirty="0" err="1" smtClean="0">
                <a:latin typeface="Century Gothic" pitchFamily="34" charset="0"/>
              </a:rPr>
              <a:t>hospitale</a:t>
            </a:r>
            <a:r>
              <a:rPr lang="en-ZA" b="1" dirty="0" smtClean="0">
                <a:latin typeface="Century Gothic" pitchFamily="34" charset="0"/>
              </a:rPr>
              <a:t>,</a:t>
            </a:r>
            <a:r>
              <a:rPr lang="en-ZA" dirty="0" smtClean="0">
                <a:latin typeface="Century Gothic" pitchFamily="34" charset="0"/>
              </a:rPr>
              <a:t> ens.</a:t>
            </a:r>
          </a:p>
          <a:p>
            <a:pPr marL="342900" indent="-342900">
              <a:buFont typeface="Arial" pitchFamily="34" charset="0"/>
              <a:buChar char="•"/>
            </a:pP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Die </a:t>
            </a:r>
            <a:r>
              <a:rPr lang="en-ZA" dirty="0" err="1" smtClean="0">
                <a:latin typeface="Century Gothic" pitchFamily="34" charset="0"/>
              </a:rPr>
              <a:t>Gideons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beywer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hulle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daarvoor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om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>
                <a:latin typeface="Century Gothic" pitchFamily="34" charset="0"/>
              </a:rPr>
              <a:t>’n </a:t>
            </a:r>
            <a:r>
              <a:rPr lang="en-ZA" dirty="0" err="1">
                <a:latin typeface="Century Gothic" pitchFamily="34" charset="0"/>
              </a:rPr>
              <a:t>Bybel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plaas</a:t>
            </a:r>
            <a:r>
              <a:rPr lang="en-ZA" dirty="0">
                <a:latin typeface="Century Gothic" pitchFamily="34" charset="0"/>
              </a:rPr>
              <a:t> in ’n </a:t>
            </a:r>
            <a:r>
              <a:rPr lang="en-ZA" dirty="0" err="1">
                <a:latin typeface="Century Gothic" pitchFamily="34" charset="0"/>
              </a:rPr>
              <a:t>vreemde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omgewing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waar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iemand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oorslaap</a:t>
            </a:r>
            <a:r>
              <a:rPr lang="en-ZA" dirty="0">
                <a:latin typeface="Century Gothic" pitchFamily="34" charset="0"/>
              </a:rPr>
              <a:t> en </a:t>
            </a:r>
            <a:r>
              <a:rPr lang="en-ZA" dirty="0" err="1">
                <a:latin typeface="Century Gothic" pitchFamily="34" charset="0"/>
              </a:rPr>
              <a:t>waar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hy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dalk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vertroosting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benodig</a:t>
            </a:r>
            <a:r>
              <a:rPr lang="en-ZA" dirty="0">
                <a:latin typeface="Century Gothic" pitchFamily="34" charset="0"/>
              </a:rPr>
              <a:t>. </a:t>
            </a: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Die </a:t>
            </a:r>
            <a:r>
              <a:rPr lang="en-ZA" dirty="0" err="1">
                <a:latin typeface="Century Gothic" pitchFamily="34" charset="0"/>
              </a:rPr>
              <a:t>naam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verwys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na</a:t>
            </a:r>
            <a:r>
              <a:rPr lang="en-ZA" dirty="0">
                <a:latin typeface="Century Gothic" pitchFamily="34" charset="0"/>
              </a:rPr>
              <a:t> die </a:t>
            </a:r>
            <a:r>
              <a:rPr lang="en-ZA" dirty="0" err="1">
                <a:latin typeface="Century Gothic" pitchFamily="34" charset="0"/>
              </a:rPr>
              <a:t>klein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groepie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Israeliete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wat</a:t>
            </a:r>
            <a:r>
              <a:rPr lang="en-ZA" dirty="0">
                <a:latin typeface="Century Gothic" pitchFamily="34" charset="0"/>
              </a:rPr>
              <a:t> die </a:t>
            </a:r>
            <a:r>
              <a:rPr lang="en-ZA" dirty="0" err="1">
                <a:latin typeface="Century Gothic" pitchFamily="34" charset="0"/>
              </a:rPr>
              <a:t>oormag</a:t>
            </a:r>
            <a:r>
              <a:rPr lang="en-ZA" dirty="0">
                <a:latin typeface="Century Gothic" pitchFamily="34" charset="0"/>
              </a:rPr>
              <a:t> van die </a:t>
            </a:r>
            <a:r>
              <a:rPr lang="en-ZA" dirty="0" err="1">
                <a:latin typeface="Century Gothic" pitchFamily="34" charset="0"/>
              </a:rPr>
              <a:t>Midianiete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oorwin</a:t>
            </a:r>
            <a:r>
              <a:rPr lang="en-ZA" dirty="0">
                <a:latin typeface="Century Gothic" pitchFamily="34" charset="0"/>
              </a:rPr>
              <a:t> het. (</a:t>
            </a:r>
            <a:r>
              <a:rPr lang="en-ZA" dirty="0" err="1">
                <a:latin typeface="Century Gothic" pitchFamily="34" charset="0"/>
              </a:rPr>
              <a:t>Rigters</a:t>
            </a:r>
            <a:r>
              <a:rPr lang="en-ZA" dirty="0">
                <a:latin typeface="Century Gothic" pitchFamily="34" charset="0"/>
              </a:rPr>
              <a:t> 6 en 7.) </a:t>
            </a: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dirty="0" err="1" smtClean="0">
                <a:latin typeface="Century Gothic" pitchFamily="34" charset="0"/>
              </a:rPr>
              <a:t>Afrikaanse</a:t>
            </a:r>
            <a:r>
              <a:rPr lang="en-ZA" dirty="0" smtClean="0">
                <a:latin typeface="Century Gothic" pitchFamily="34" charset="0"/>
              </a:rPr>
              <a:t> </a:t>
            </a:r>
            <a:r>
              <a:rPr lang="en-ZA" dirty="0" err="1" smtClean="0">
                <a:latin typeface="Century Gothic" pitchFamily="34" charset="0"/>
              </a:rPr>
              <a:t>uitdrukking</a:t>
            </a:r>
            <a:r>
              <a:rPr lang="en-ZA" dirty="0" smtClean="0">
                <a:latin typeface="Century Gothic" pitchFamily="34" charset="0"/>
              </a:rPr>
              <a:t>: ’n </a:t>
            </a:r>
            <a:r>
              <a:rPr lang="en-ZA" b="1" dirty="0" err="1" smtClean="0">
                <a:latin typeface="Century Gothic" pitchFamily="34" charset="0"/>
              </a:rPr>
              <a:t>Gideonsbende</a:t>
            </a:r>
            <a:r>
              <a:rPr lang="en-ZA" dirty="0" smtClean="0">
                <a:latin typeface="Century Gothic" pitchFamily="34" charset="0"/>
              </a:rPr>
              <a:t> = ’n </a:t>
            </a:r>
            <a:r>
              <a:rPr lang="en-ZA" dirty="0" err="1">
                <a:latin typeface="Century Gothic" pitchFamily="34" charset="0"/>
              </a:rPr>
              <a:t>klein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groepie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mense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wat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saamstaan</a:t>
            </a:r>
            <a:r>
              <a:rPr lang="en-ZA" dirty="0">
                <a:latin typeface="Century Gothic" pitchFamily="34" charset="0"/>
              </a:rPr>
              <a:t> en </a:t>
            </a:r>
            <a:r>
              <a:rPr lang="en-ZA" dirty="0" err="1">
                <a:latin typeface="Century Gothic" pitchFamily="34" charset="0"/>
              </a:rPr>
              <a:t>onwrikbaar</a:t>
            </a:r>
            <a:r>
              <a:rPr lang="en-ZA" dirty="0">
                <a:latin typeface="Century Gothic" pitchFamily="34" charset="0"/>
              </a:rPr>
              <a:t> ’n </a:t>
            </a:r>
            <a:r>
              <a:rPr lang="en-ZA" dirty="0" err="1">
                <a:latin typeface="Century Gothic" pitchFamily="34" charset="0"/>
              </a:rPr>
              <a:t>sekere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doel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nastreef</a:t>
            </a:r>
            <a:r>
              <a:rPr lang="en-ZA" dirty="0">
                <a:latin typeface="Century Gothic" pitchFamily="34" charset="0"/>
              </a:rPr>
              <a:t>. </a:t>
            </a:r>
            <a:r>
              <a:rPr lang="en-ZA" dirty="0" smtClean="0">
                <a:latin typeface="Century Gothic" pitchFamily="34" charset="0"/>
              </a:rPr>
              <a:t>     </a:t>
            </a:r>
          </a:p>
          <a:p>
            <a:pPr marL="342900" indent="-342900">
              <a:buFont typeface="Arial" pitchFamily="34" charset="0"/>
              <a:buChar char="•"/>
            </a:pP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Na </a:t>
            </a:r>
            <a:r>
              <a:rPr lang="en-ZA" dirty="0">
                <a:latin typeface="Century Gothic" pitchFamily="34" charset="0"/>
              </a:rPr>
              <a:t>net </a:t>
            </a:r>
            <a:r>
              <a:rPr lang="en-ZA" dirty="0" err="1">
                <a:latin typeface="Century Gothic" pitchFamily="34" charset="0"/>
              </a:rPr>
              <a:t>meer</a:t>
            </a:r>
            <a:r>
              <a:rPr lang="en-ZA" dirty="0">
                <a:latin typeface="Century Gothic" pitchFamily="34" charset="0"/>
              </a:rPr>
              <a:t> as 100 </a:t>
            </a:r>
            <a:r>
              <a:rPr lang="en-ZA" dirty="0" err="1">
                <a:latin typeface="Century Gothic" pitchFamily="34" charset="0"/>
              </a:rPr>
              <a:t>jaar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wat</a:t>
            </a:r>
            <a:r>
              <a:rPr lang="en-ZA" dirty="0">
                <a:latin typeface="Century Gothic" pitchFamily="34" charset="0"/>
              </a:rPr>
              <a:t> die </a:t>
            </a:r>
            <a:r>
              <a:rPr lang="en-ZA" dirty="0" err="1">
                <a:latin typeface="Century Gothic" pitchFamily="34" charset="0"/>
              </a:rPr>
              <a:t>eerste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Bybel</a:t>
            </a:r>
            <a:r>
              <a:rPr lang="en-ZA" dirty="0">
                <a:latin typeface="Century Gothic" pitchFamily="34" charset="0"/>
              </a:rPr>
              <a:t> in ’n </a:t>
            </a:r>
            <a:r>
              <a:rPr lang="en-ZA" dirty="0" err="1">
                <a:latin typeface="Century Gothic" pitchFamily="34" charset="0"/>
              </a:rPr>
              <a:t>hotelkamer</a:t>
            </a:r>
            <a:r>
              <a:rPr lang="en-ZA" dirty="0">
                <a:latin typeface="Century Gothic" pitchFamily="34" charset="0"/>
              </a:rPr>
              <a:t> in Montana </a:t>
            </a:r>
            <a:r>
              <a:rPr lang="en-ZA" dirty="0" err="1">
                <a:latin typeface="Century Gothic" pitchFamily="34" charset="0"/>
              </a:rPr>
              <a:t>geplaas</a:t>
            </a:r>
            <a:r>
              <a:rPr lang="en-ZA" dirty="0">
                <a:latin typeface="Century Gothic" pitchFamily="34" charset="0"/>
              </a:rPr>
              <a:t> is, het die </a:t>
            </a:r>
            <a:r>
              <a:rPr lang="en-ZA" dirty="0" err="1">
                <a:latin typeface="Century Gothic" pitchFamily="34" charset="0"/>
              </a:rPr>
              <a:t>Gideons</a:t>
            </a:r>
            <a:r>
              <a:rPr lang="en-ZA" dirty="0">
                <a:latin typeface="Century Gothic" pitchFamily="34" charset="0"/>
              </a:rPr>
              <a:t> al </a:t>
            </a:r>
            <a:r>
              <a:rPr lang="en-ZA" b="1" dirty="0" err="1">
                <a:latin typeface="Century Gothic" pitchFamily="34" charset="0"/>
              </a:rPr>
              <a:t>meer</a:t>
            </a:r>
            <a:r>
              <a:rPr lang="en-ZA" b="1" dirty="0">
                <a:latin typeface="Century Gothic" pitchFamily="34" charset="0"/>
              </a:rPr>
              <a:t> as twee </a:t>
            </a:r>
            <a:r>
              <a:rPr lang="en-ZA" b="1" dirty="0" err="1">
                <a:latin typeface="Century Gothic" pitchFamily="34" charset="0"/>
              </a:rPr>
              <a:t>biljoen</a:t>
            </a:r>
            <a:r>
              <a:rPr lang="en-ZA" b="1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Bybels</a:t>
            </a:r>
            <a:r>
              <a:rPr lang="en-ZA" dirty="0">
                <a:latin typeface="Century Gothic" pitchFamily="34" charset="0"/>
              </a:rPr>
              <a:t> of </a:t>
            </a:r>
            <a:r>
              <a:rPr lang="en-ZA" dirty="0" err="1">
                <a:latin typeface="Century Gothic" pitchFamily="34" charset="0"/>
              </a:rPr>
              <a:t>Nuwe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Testamente</a:t>
            </a:r>
            <a:r>
              <a:rPr lang="en-ZA" dirty="0">
                <a:latin typeface="Century Gothic" pitchFamily="34" charset="0"/>
              </a:rPr>
              <a:t> (in </a:t>
            </a:r>
            <a:r>
              <a:rPr lang="en-ZA" dirty="0" err="1">
                <a:latin typeface="Century Gothic" pitchFamily="34" charset="0"/>
              </a:rPr>
              <a:t>meer</a:t>
            </a:r>
            <a:r>
              <a:rPr lang="en-ZA" dirty="0">
                <a:latin typeface="Century Gothic" pitchFamily="34" charset="0"/>
              </a:rPr>
              <a:t> as 90 tale) in </a:t>
            </a:r>
            <a:r>
              <a:rPr lang="en-ZA" dirty="0" err="1">
                <a:latin typeface="Century Gothic" pitchFamily="34" charset="0"/>
              </a:rPr>
              <a:t>hotelle</a:t>
            </a:r>
            <a:r>
              <a:rPr lang="en-ZA" dirty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skole</a:t>
            </a:r>
            <a:r>
              <a:rPr lang="en-ZA" dirty="0">
                <a:latin typeface="Century Gothic" pitchFamily="34" charset="0"/>
              </a:rPr>
              <a:t>, </a:t>
            </a:r>
            <a:r>
              <a:rPr lang="en-ZA" dirty="0" err="1">
                <a:latin typeface="Century Gothic" pitchFamily="34" charset="0"/>
              </a:rPr>
              <a:t>hospitale</a:t>
            </a:r>
            <a:r>
              <a:rPr lang="en-ZA" dirty="0">
                <a:latin typeface="Century Gothic" pitchFamily="34" charset="0"/>
              </a:rPr>
              <a:t> en </a:t>
            </a:r>
            <a:r>
              <a:rPr lang="en-ZA" dirty="0" err="1">
                <a:latin typeface="Century Gothic" pitchFamily="34" charset="0"/>
              </a:rPr>
              <a:t>gevangenisse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versprei</a:t>
            </a:r>
            <a:r>
              <a:rPr lang="en-ZA" dirty="0">
                <a:latin typeface="Century Gothic" pitchFamily="34" charset="0"/>
              </a:rPr>
              <a:t>. </a:t>
            </a: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A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Century Gothic" pitchFamily="34" charset="0"/>
              </a:rPr>
              <a:t>Tans </a:t>
            </a:r>
            <a:r>
              <a:rPr lang="en-ZA" dirty="0">
                <a:latin typeface="Century Gothic" pitchFamily="34" charset="0"/>
              </a:rPr>
              <a:t>is </a:t>
            </a:r>
            <a:r>
              <a:rPr lang="en-ZA" dirty="0" err="1">
                <a:latin typeface="Century Gothic" pitchFamily="34" charset="0"/>
              </a:rPr>
              <a:t>daar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b="1" dirty="0" err="1">
                <a:latin typeface="Century Gothic" pitchFamily="34" charset="0"/>
              </a:rPr>
              <a:t>meer</a:t>
            </a:r>
            <a:r>
              <a:rPr lang="en-ZA" b="1" dirty="0">
                <a:latin typeface="Century Gothic" pitchFamily="34" charset="0"/>
              </a:rPr>
              <a:t> as 300 000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Gideons</a:t>
            </a:r>
            <a:r>
              <a:rPr lang="en-ZA" dirty="0">
                <a:latin typeface="Century Gothic" pitchFamily="34" charset="0"/>
              </a:rPr>
              <a:t> in 200 </a:t>
            </a:r>
            <a:r>
              <a:rPr lang="en-ZA" dirty="0" err="1">
                <a:latin typeface="Century Gothic" pitchFamily="34" charset="0"/>
              </a:rPr>
              <a:t>lande</a:t>
            </a:r>
            <a:r>
              <a:rPr lang="en-ZA" dirty="0">
                <a:latin typeface="Century Gothic" pitchFamily="34" charset="0"/>
              </a:rPr>
              <a:t> </a:t>
            </a:r>
            <a:r>
              <a:rPr lang="en-ZA" dirty="0" err="1">
                <a:latin typeface="Century Gothic" pitchFamily="34" charset="0"/>
              </a:rPr>
              <a:t>werksaam</a:t>
            </a:r>
            <a:r>
              <a:rPr lang="en-ZA" dirty="0">
                <a:latin typeface="Century Gothic" pitchFamily="34" charset="0"/>
              </a:rPr>
              <a:t>. </a:t>
            </a:r>
            <a:endParaRPr lang="en-US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292080" y="1412776"/>
            <a:ext cx="3600400" cy="4824536"/>
          </a:xfrm>
          <a:prstGeom prst="roundRect">
            <a:avLst/>
          </a:prstGeom>
          <a:ln w="66675" cmpd="tri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Engelse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sonnet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1772816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entury Gothic" pitchFamily="34" charset="0"/>
              </a:rPr>
              <a:t>Eindkoeplet</a:t>
            </a:r>
            <a:endParaRPr lang="en-US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sz="1200" b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3e </a:t>
            </a:r>
            <a:r>
              <a:rPr lang="en-US" b="1" dirty="0" err="1" smtClean="0">
                <a:solidFill>
                  <a:schemeClr val="tx2"/>
                </a:solidFill>
                <a:latin typeface="Century Gothic" pitchFamily="34" charset="0"/>
              </a:rPr>
              <a:t>kwatryn</a:t>
            </a:r>
            <a:endParaRPr lang="en-US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sz="400" b="1" dirty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2e </a:t>
            </a:r>
            <a:r>
              <a:rPr lang="en-US" b="1" dirty="0" err="1" smtClean="0">
                <a:solidFill>
                  <a:schemeClr val="tx2"/>
                </a:solidFill>
                <a:latin typeface="Century Gothic" pitchFamily="34" charset="0"/>
              </a:rPr>
              <a:t>kwatryn</a:t>
            </a:r>
            <a:endParaRPr lang="en-US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1e </a:t>
            </a:r>
            <a:r>
              <a:rPr lang="en-US" b="1" dirty="0" err="1" smtClean="0">
                <a:solidFill>
                  <a:schemeClr val="tx2"/>
                </a:solidFill>
                <a:latin typeface="Century Gothic" pitchFamily="34" charset="0"/>
              </a:rPr>
              <a:t>kwatryn</a:t>
            </a:r>
            <a:endParaRPr lang="en-US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endParaRPr lang="en-ZA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Liesbet\AppData\Local\Microsoft\Windows\INetCache\Content.Outlook\31V22U2P\IMG_5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00" b="64788" l="26379" r="65411">
                        <a14:foregroundMark x1="63634" y1="55310" x2="63634" y2="55310"/>
                        <a14:foregroundMark x1="38480" y1="53554" x2="40135" y2="51920"/>
                        <a14:foregroundMark x1="64859" y1="58374" x2="64645" y2="4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23707" r="34282" b="33392"/>
          <a:stretch/>
        </p:blipFill>
        <p:spPr bwMode="auto">
          <a:xfrm rot="5400000">
            <a:off x="63075" y="1409033"/>
            <a:ext cx="5304756" cy="43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36096" y="1844824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Century Gothic" pitchFamily="34" charset="0"/>
              </a:rPr>
              <a:t>Die </a:t>
            </a:r>
            <a:r>
              <a:rPr lang="en-US" sz="2000" b="1" dirty="0" err="1" smtClean="0">
                <a:latin typeface="Century Gothic" pitchFamily="34" charset="0"/>
              </a:rPr>
              <a:t>Engelse</a:t>
            </a:r>
            <a:r>
              <a:rPr lang="en-US" sz="2000" b="1" dirty="0" smtClean="0">
                <a:latin typeface="Century Gothic" pitchFamily="34" charset="0"/>
              </a:rPr>
              <a:t> sonnet </a:t>
            </a:r>
            <a:r>
              <a:rPr lang="en-US" sz="2000" b="1" dirty="0" err="1" smtClean="0">
                <a:latin typeface="Century Gothic" pitchFamily="34" charset="0"/>
              </a:rPr>
              <a:t>kan</a:t>
            </a:r>
            <a:r>
              <a:rPr lang="en-US" sz="2000" b="1" dirty="0" smtClean="0">
                <a:latin typeface="Century Gothic" pitchFamily="34" charset="0"/>
              </a:rPr>
              <a:t> met ’n </a:t>
            </a:r>
            <a:r>
              <a:rPr lang="en-US" sz="2000" b="1" dirty="0" err="1" smtClean="0">
                <a:latin typeface="Century Gothic" pitchFamily="34" charset="0"/>
              </a:rPr>
              <a:t>vuurpyl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vergelyk</a:t>
            </a:r>
            <a:r>
              <a:rPr lang="en-US" sz="2000" b="1" dirty="0" smtClean="0">
                <a:latin typeface="Century Gothic" pitchFamily="34" charset="0"/>
              </a:rPr>
              <a:t> word. Die </a:t>
            </a:r>
            <a:r>
              <a:rPr lang="en-US" sz="2000" b="1" dirty="0" err="1" smtClean="0">
                <a:latin typeface="Century Gothic" pitchFamily="34" charset="0"/>
              </a:rPr>
              <a:t>vuurpyl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styg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deur</a:t>
            </a:r>
            <a:r>
              <a:rPr lang="en-US" sz="2000" b="1" dirty="0" smtClean="0">
                <a:latin typeface="Century Gothic" pitchFamily="34" charset="0"/>
              </a:rPr>
              <a:t> die </a:t>
            </a:r>
            <a:r>
              <a:rPr lang="en-US" sz="2000" b="1" dirty="0" err="1" smtClean="0">
                <a:latin typeface="Century Gothic" pitchFamily="34" charset="0"/>
              </a:rPr>
              <a:t>drie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kwatryne</a:t>
            </a:r>
            <a:r>
              <a:rPr lang="en-US" sz="2000" b="1" dirty="0" smtClean="0">
                <a:latin typeface="Century Gothic" pitchFamily="34" charset="0"/>
              </a:rPr>
              <a:t> op; </a:t>
            </a:r>
            <a:r>
              <a:rPr lang="en-US" sz="2000" b="1" dirty="0" err="1" smtClean="0">
                <a:latin typeface="Century Gothic" pitchFamily="34" charset="0"/>
              </a:rPr>
              <a:t>ontplof</a:t>
            </a:r>
            <a:r>
              <a:rPr lang="en-US" sz="2000" b="1" dirty="0" smtClean="0">
                <a:latin typeface="Century Gothic" pitchFamily="34" charset="0"/>
              </a:rPr>
              <a:t> in die </a:t>
            </a:r>
            <a:r>
              <a:rPr lang="en-US" sz="2000" b="1" dirty="0" err="1" smtClean="0">
                <a:latin typeface="Century Gothic" pitchFamily="34" charset="0"/>
              </a:rPr>
              <a:t>eindkoeplet</a:t>
            </a:r>
            <a:r>
              <a:rPr lang="en-US" sz="2000" b="1" dirty="0" smtClean="0">
                <a:latin typeface="Century Gothic" pitchFamily="34" charset="0"/>
              </a:rPr>
              <a:t> met ’n </a:t>
            </a:r>
            <a:r>
              <a:rPr lang="en-US" sz="2000" b="1" dirty="0" err="1" smtClean="0">
                <a:latin typeface="Century Gothic" pitchFamily="34" charset="0"/>
              </a:rPr>
              <a:t>knal</a:t>
            </a:r>
            <a:r>
              <a:rPr lang="en-US" sz="2000" b="1" dirty="0" smtClean="0">
                <a:latin typeface="Century Gothic" pitchFamily="34" charset="0"/>
              </a:rPr>
              <a:t> en </a:t>
            </a:r>
            <a:r>
              <a:rPr lang="en-US" sz="2000" b="1" dirty="0" err="1" smtClean="0">
                <a:latin typeface="Century Gothic" pitchFamily="34" charset="0"/>
              </a:rPr>
              <a:t>sterf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dan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weg</a:t>
            </a:r>
            <a:r>
              <a:rPr lang="en-US" sz="2000" b="1" dirty="0" smtClean="0">
                <a:latin typeface="Century Gothic" pitchFamily="34" charset="0"/>
              </a:rPr>
              <a:t> met ’n </a:t>
            </a:r>
            <a:r>
              <a:rPr lang="en-US" sz="2000" b="1" dirty="0" err="1" smtClean="0">
                <a:latin typeface="Century Gothic" pitchFamily="34" charset="0"/>
              </a:rPr>
              <a:t>helder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latin typeface="Century Gothic" pitchFamily="34" charset="0"/>
              </a:rPr>
              <a:t>sterrereën</a:t>
            </a:r>
            <a:r>
              <a:rPr lang="en-US" sz="2000" b="1" dirty="0" smtClean="0">
                <a:latin typeface="Century Gothic" pitchFamily="34" charset="0"/>
              </a:rPr>
              <a:t>.</a:t>
            </a:r>
            <a:endParaRPr lang="en-ZA" sz="2400" b="1" dirty="0"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8184" y="5561945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latin typeface="Century Gothic" pitchFamily="34" charset="0"/>
            </a:endParaRPr>
          </a:p>
          <a:p>
            <a:endParaRPr lang="en-US" sz="2000" i="1" dirty="0" smtClean="0">
              <a:latin typeface="Century Gothic" pitchFamily="34" charset="0"/>
            </a:endParaRPr>
          </a:p>
          <a:p>
            <a:endParaRPr lang="en-US" sz="2000" i="1" dirty="0">
              <a:latin typeface="Century Gothic" pitchFamily="34" charset="0"/>
            </a:endParaRPr>
          </a:p>
          <a:p>
            <a:r>
              <a:rPr lang="en-ZA" sz="2000" i="1" dirty="0" smtClean="0">
                <a:latin typeface="Century Gothic" pitchFamily="34" charset="0"/>
              </a:rPr>
              <a:t>(De </a:t>
            </a:r>
            <a:r>
              <a:rPr lang="en-ZA" sz="2000" i="1" dirty="0">
                <a:latin typeface="Century Gothic" pitchFamily="34" charset="0"/>
              </a:rPr>
              <a:t>Klerk, PF </a:t>
            </a:r>
            <a:r>
              <a:rPr lang="en-ZA" sz="2000" i="1" dirty="0" smtClean="0">
                <a:latin typeface="Century Gothic" pitchFamily="34" charset="0"/>
              </a:rPr>
              <a:t>e.a.,1995)</a:t>
            </a:r>
            <a:endParaRPr lang="en-US" sz="2000" i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Engelse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sonnet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99792" y="2821578"/>
            <a:ext cx="4032448" cy="3667090"/>
          </a:xfrm>
          <a:prstGeom prst="roundRect">
            <a:avLst/>
          </a:prstGeom>
          <a:ln w="66675" cmpd="tri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343907" y="130360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14 </a:t>
            </a:r>
            <a:r>
              <a:rPr lang="en-US" sz="2000" dirty="0" err="1" smtClean="0">
                <a:latin typeface="Century Gothic" pitchFamily="34" charset="0"/>
              </a:rPr>
              <a:t>versreëls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Drie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kwatryne</a:t>
            </a:r>
            <a:endParaRPr lang="en-US" sz="20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entury Gothic" pitchFamily="34" charset="0"/>
              </a:rPr>
              <a:t>Rymende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eindkoeplet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2821578"/>
            <a:ext cx="76328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 i="1" dirty="0" err="1" smtClean="0">
                <a:solidFill>
                  <a:schemeClr val="tx2"/>
                </a:solidFill>
                <a:latin typeface="Century Gothic" pitchFamily="34" charset="0"/>
              </a:rPr>
              <a:t>Kwatryn</a:t>
            </a:r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 1		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a b a b </a:t>
            </a:r>
          </a:p>
          <a:p>
            <a:endParaRPr lang="en-US" b="1" i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 i="1" dirty="0" err="1" smtClean="0">
                <a:solidFill>
                  <a:schemeClr val="tx2"/>
                </a:solidFill>
                <a:latin typeface="Century Gothic" pitchFamily="34" charset="0"/>
              </a:rPr>
              <a:t>Kwatryn</a:t>
            </a:r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 2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c d c d</a:t>
            </a:r>
          </a:p>
          <a:p>
            <a:endParaRPr lang="en-US" b="1" i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 i="1" dirty="0" err="1" smtClean="0">
                <a:solidFill>
                  <a:schemeClr val="tx2"/>
                </a:solidFill>
                <a:latin typeface="Century Gothic" pitchFamily="34" charset="0"/>
              </a:rPr>
              <a:t>Kwatryn</a:t>
            </a:r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	 3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e f e f</a:t>
            </a:r>
          </a:p>
          <a:p>
            <a:endParaRPr lang="en-US" b="1" i="1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 i="1" dirty="0" err="1" smtClean="0">
                <a:solidFill>
                  <a:schemeClr val="tx2"/>
                </a:solidFill>
                <a:latin typeface="Century Gothic" pitchFamily="34" charset="0"/>
              </a:rPr>
              <a:t>Koeplet</a:t>
            </a:r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g  </a:t>
            </a:r>
            <a:r>
              <a:rPr lang="en-US" b="1" i="1" dirty="0" err="1" smtClean="0">
                <a:solidFill>
                  <a:schemeClr val="tx2"/>
                </a:solidFill>
                <a:latin typeface="Century Gothic" pitchFamily="34" charset="0"/>
              </a:rPr>
              <a:t>g</a:t>
            </a:r>
            <a:r>
              <a:rPr lang="en-US" b="1" i="1" dirty="0" smtClean="0">
                <a:solidFill>
                  <a:schemeClr val="tx2"/>
                </a:solidFill>
                <a:latin typeface="Century Gothic" pitchFamily="34" charset="0"/>
              </a:rPr>
              <a:t>	</a:t>
            </a:r>
            <a:endParaRPr lang="en-ZA" b="1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 rot="8506441">
            <a:off x="3174216" y="3166621"/>
            <a:ext cx="529756" cy="589458"/>
          </a:xfrm>
          <a:prstGeom prst="arc">
            <a:avLst>
              <a:gd name="adj1" fmla="val 15180187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c 12"/>
          <p:cNvSpPr/>
          <p:nvPr/>
        </p:nvSpPr>
        <p:spPr>
          <a:xfrm rot="8506441">
            <a:off x="3384646" y="3169661"/>
            <a:ext cx="529756" cy="589458"/>
          </a:xfrm>
          <a:prstGeom prst="arc">
            <a:avLst>
              <a:gd name="adj1" fmla="val 15180187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c 15"/>
          <p:cNvSpPr/>
          <p:nvPr/>
        </p:nvSpPr>
        <p:spPr>
          <a:xfrm rot="8506441">
            <a:off x="3185404" y="4031945"/>
            <a:ext cx="529756" cy="589458"/>
          </a:xfrm>
          <a:prstGeom prst="arc">
            <a:avLst>
              <a:gd name="adj1" fmla="val 15180187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Arc 16"/>
          <p:cNvSpPr/>
          <p:nvPr/>
        </p:nvSpPr>
        <p:spPr>
          <a:xfrm rot="8506441">
            <a:off x="3395834" y="4034985"/>
            <a:ext cx="529756" cy="589458"/>
          </a:xfrm>
          <a:prstGeom prst="arc">
            <a:avLst>
              <a:gd name="adj1" fmla="val 15180187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Arc 18"/>
          <p:cNvSpPr/>
          <p:nvPr/>
        </p:nvSpPr>
        <p:spPr>
          <a:xfrm rot="8506441">
            <a:off x="3213327" y="5825489"/>
            <a:ext cx="401903" cy="402658"/>
          </a:xfrm>
          <a:prstGeom prst="arc">
            <a:avLst>
              <a:gd name="adj1" fmla="val 15180187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Brace 6"/>
          <p:cNvSpPr/>
          <p:nvPr/>
        </p:nvSpPr>
        <p:spPr>
          <a:xfrm>
            <a:off x="4987266" y="3068960"/>
            <a:ext cx="285025" cy="7200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ight Brace 21"/>
          <p:cNvSpPr/>
          <p:nvPr/>
        </p:nvSpPr>
        <p:spPr>
          <a:xfrm>
            <a:off x="4984259" y="3861048"/>
            <a:ext cx="288032" cy="7188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ight Brace 22"/>
          <p:cNvSpPr/>
          <p:nvPr/>
        </p:nvSpPr>
        <p:spPr>
          <a:xfrm>
            <a:off x="4987266" y="4725144"/>
            <a:ext cx="288032" cy="70462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ight Brace 23"/>
          <p:cNvSpPr/>
          <p:nvPr/>
        </p:nvSpPr>
        <p:spPr>
          <a:xfrm>
            <a:off x="4987266" y="5517232"/>
            <a:ext cx="285025" cy="6752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/>
          <p:cNvSpPr txBox="1"/>
          <p:nvPr/>
        </p:nvSpPr>
        <p:spPr>
          <a:xfrm>
            <a:off x="5364088" y="3032373"/>
            <a:ext cx="72698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Century Gothic" pitchFamily="34" charset="0"/>
            </a:endParaRPr>
          </a:p>
          <a:p>
            <a:r>
              <a:rPr lang="en-US" sz="1600" b="1" i="1" dirty="0" err="1" smtClean="0">
                <a:latin typeface="Century Gothic" pitchFamily="34" charset="0"/>
              </a:rPr>
              <a:t>Kruisrym</a:t>
            </a:r>
            <a:endParaRPr lang="en-US" sz="1600" b="1" i="1" dirty="0" smtClean="0">
              <a:latin typeface="Century Gothic" pitchFamily="34" charset="0"/>
            </a:endParaRPr>
          </a:p>
          <a:p>
            <a:endParaRPr lang="en-US" sz="1600" b="1" i="1" dirty="0">
              <a:latin typeface="Century Gothic" pitchFamily="34" charset="0"/>
            </a:endParaRPr>
          </a:p>
          <a:p>
            <a:endParaRPr lang="en-US" sz="700" b="1" i="1" dirty="0" smtClean="0">
              <a:latin typeface="Century Gothic" pitchFamily="34" charset="0"/>
            </a:endParaRPr>
          </a:p>
          <a:p>
            <a:endParaRPr lang="en-US" sz="1400" b="1" i="1" dirty="0" smtClean="0">
              <a:latin typeface="Century Gothic" pitchFamily="34" charset="0"/>
            </a:endParaRPr>
          </a:p>
          <a:p>
            <a:r>
              <a:rPr lang="en-US" sz="1600" b="1" i="1" dirty="0" err="1" smtClean="0">
                <a:latin typeface="Century Gothic" pitchFamily="34" charset="0"/>
              </a:rPr>
              <a:t>Kruisrym</a:t>
            </a:r>
            <a:endParaRPr lang="en-US" sz="1600" b="1" i="1" dirty="0" smtClean="0">
              <a:latin typeface="Century Gothic" pitchFamily="34" charset="0"/>
            </a:endParaRPr>
          </a:p>
          <a:p>
            <a:endParaRPr lang="en-US" sz="1600" b="1" i="1" dirty="0">
              <a:latin typeface="Century Gothic" pitchFamily="34" charset="0"/>
            </a:endParaRPr>
          </a:p>
          <a:p>
            <a:endParaRPr lang="en-US" sz="1100" b="1" i="1" dirty="0" smtClean="0">
              <a:latin typeface="Century Gothic" pitchFamily="34" charset="0"/>
            </a:endParaRPr>
          </a:p>
          <a:p>
            <a:endParaRPr lang="en-US" sz="1200" b="1" i="1" dirty="0">
              <a:latin typeface="Century Gothic" pitchFamily="34" charset="0"/>
            </a:endParaRPr>
          </a:p>
          <a:p>
            <a:r>
              <a:rPr lang="en-US" sz="1600" b="1" i="1" dirty="0" err="1" smtClean="0">
                <a:latin typeface="Century Gothic" pitchFamily="34" charset="0"/>
              </a:rPr>
              <a:t>Kruisrym</a:t>
            </a:r>
            <a:endParaRPr lang="en-US" sz="1600" b="1" i="1" dirty="0" smtClean="0">
              <a:latin typeface="Century Gothic" pitchFamily="34" charset="0"/>
            </a:endParaRPr>
          </a:p>
          <a:p>
            <a:endParaRPr lang="en-US" sz="2000" b="1" i="1" dirty="0">
              <a:latin typeface="Century Gothic" pitchFamily="34" charset="0"/>
            </a:endParaRPr>
          </a:p>
          <a:p>
            <a:endParaRPr lang="en-US" sz="1600" b="1" i="1" dirty="0" smtClean="0">
              <a:latin typeface="Century Gothic" pitchFamily="34" charset="0"/>
            </a:endParaRPr>
          </a:p>
          <a:p>
            <a:r>
              <a:rPr lang="en-US" sz="1600" b="1" i="1" dirty="0" err="1" smtClean="0">
                <a:latin typeface="Century Gothic" pitchFamily="34" charset="0"/>
              </a:rPr>
              <a:t>Paarrym</a:t>
            </a:r>
            <a:endParaRPr lang="en-US" sz="1600" b="1" i="1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 rot="8506441">
            <a:off x="3263294" y="4961393"/>
            <a:ext cx="401903" cy="402658"/>
          </a:xfrm>
          <a:prstGeom prst="arc">
            <a:avLst>
              <a:gd name="adj1" fmla="val 15180187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Arc 26"/>
          <p:cNvSpPr/>
          <p:nvPr/>
        </p:nvSpPr>
        <p:spPr>
          <a:xfrm rot="8506441">
            <a:off x="3415694" y="4961393"/>
            <a:ext cx="401903" cy="402658"/>
          </a:xfrm>
          <a:prstGeom prst="arc">
            <a:avLst>
              <a:gd name="adj1" fmla="val 15180187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95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1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1:  </a:t>
            </a:r>
            <a:r>
              <a:rPr lang="en-US" sz="2000" dirty="0" err="1" smtClean="0">
                <a:latin typeface="Century Gothic" pitchFamily="34" charset="0"/>
              </a:rPr>
              <a:t>tronksel</a:t>
            </a: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2:  </a:t>
            </a:r>
            <a:r>
              <a:rPr lang="en-US" sz="2000" dirty="0" err="1" smtClean="0">
                <a:latin typeface="Century Gothic" pitchFamily="34" charset="0"/>
              </a:rPr>
              <a:t>Hy</a:t>
            </a:r>
            <a:r>
              <a:rPr lang="en-US" sz="2000" dirty="0" smtClean="0">
                <a:latin typeface="Century Gothic" pitchFamily="34" charset="0"/>
              </a:rPr>
              <a:t> het ’n </a:t>
            </a:r>
            <a:r>
              <a:rPr lang="en-US" sz="2000" dirty="0" err="1" smtClean="0">
                <a:latin typeface="Century Gothic" pitchFamily="34" charset="0"/>
              </a:rPr>
              <a:t>merkie</a:t>
            </a:r>
            <a:r>
              <a:rPr lang="en-US" sz="2000" dirty="0" smtClean="0">
                <a:latin typeface="Century Gothic" pitchFamily="34" charset="0"/>
              </a:rPr>
              <a:t> in die </a:t>
            </a:r>
            <a:r>
              <a:rPr lang="en-US" sz="2000" dirty="0" err="1" smtClean="0">
                <a:latin typeface="Century Gothic" pitchFamily="34" charset="0"/>
              </a:rPr>
              <a:t>muur</a:t>
            </a:r>
            <a:r>
              <a:rPr lang="en-US" sz="2000" dirty="0" smtClean="0">
                <a:latin typeface="Century Gothic" pitchFamily="34" charset="0"/>
              </a:rPr>
              <a:t>                                                     </a:t>
            </a:r>
            <a:r>
              <a:rPr lang="en-US" sz="2000" dirty="0" smtClean="0">
                <a:latin typeface="Century Gothic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        </a:t>
            </a:r>
            <a:r>
              <a:rPr lang="en-US" sz="2000" dirty="0" err="1" smtClean="0">
                <a:latin typeface="Century Gothic" pitchFamily="34" charset="0"/>
              </a:rPr>
              <a:t>gekerf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vir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elke</a:t>
            </a:r>
            <a:r>
              <a:rPr lang="en-US" sz="2000" dirty="0" smtClean="0">
                <a:latin typeface="Century Gothic" pitchFamily="34" charset="0"/>
              </a:rPr>
              <a:t> dag </a:t>
            </a:r>
            <a:r>
              <a:rPr lang="en-US" sz="2000" dirty="0" err="1" smtClean="0">
                <a:latin typeface="Century Gothic" pitchFamily="34" charset="0"/>
              </a:rPr>
              <a:t>wat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hy</a:t>
            </a:r>
            <a:r>
              <a:rPr lang="en-US" sz="2000" dirty="0" smtClean="0">
                <a:latin typeface="Century Gothic" pitchFamily="34" charset="0"/>
              </a:rPr>
              <a:t> in die </a:t>
            </a:r>
            <a:r>
              <a:rPr lang="en-US" sz="2000" dirty="0" err="1" smtClean="0">
                <a:latin typeface="Century Gothic" pitchFamily="34" charset="0"/>
              </a:rPr>
              <a:t>sel</a:t>
            </a:r>
            <a:r>
              <a:rPr lang="en-US" sz="2000" dirty="0" smtClean="0">
                <a:latin typeface="Century Gothic" pitchFamily="34" charset="0"/>
              </a:rPr>
              <a:t>                                 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        </a:t>
            </a:r>
            <a:r>
              <a:rPr lang="en-US" sz="2000" dirty="0" err="1" smtClean="0">
                <a:latin typeface="Century Gothic" pitchFamily="34" charset="0"/>
              </a:rPr>
              <a:t>deurgebring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het.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</a:t>
            </a:r>
            <a:r>
              <a:rPr lang="en-US" sz="2000" dirty="0" smtClean="0">
                <a:latin typeface="Century Gothic" pitchFamily="34" charset="0"/>
              </a:rPr>
              <a:t>        </a:t>
            </a:r>
            <a:r>
              <a:rPr lang="en-US" sz="2000" dirty="0" err="1" smtClean="0">
                <a:latin typeface="Century Gothic" pitchFamily="34" charset="0"/>
              </a:rPr>
              <a:t>beklemtoon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deur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hakies</a:t>
            </a:r>
            <a:r>
              <a:rPr lang="en-US" sz="2000" dirty="0" smtClean="0">
                <a:latin typeface="Century Gothic" pitchFamily="34" charset="0"/>
              </a:rPr>
              <a:t> en gravis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</a:t>
            </a:r>
            <a:r>
              <a:rPr lang="en-US" sz="2000" dirty="0" smtClean="0">
                <a:latin typeface="Century Gothic" pitchFamily="34" charset="0"/>
              </a:rPr>
              <a:t>        </a:t>
            </a:r>
            <a:r>
              <a:rPr lang="en-US" sz="2000" dirty="0" err="1" smtClean="0">
                <a:latin typeface="Century Gothic" pitchFamily="34" charset="0"/>
              </a:rPr>
              <a:t>inkrap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√ - </a:t>
            </a:r>
            <a:r>
              <a:rPr lang="en-US" sz="2000" dirty="0" err="1" smtClean="0">
                <a:latin typeface="Century Gothic" pitchFamily="34" charset="0"/>
              </a:rPr>
              <a:t>kan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nie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maklik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uitwis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nie</a:t>
            </a:r>
            <a:r>
              <a:rPr lang="en-US" sz="2000" dirty="0" smtClean="0">
                <a:latin typeface="Century Gothic" pitchFamily="34" charset="0"/>
              </a:rPr>
              <a:t>; </a:t>
            </a:r>
            <a:r>
              <a:rPr lang="en-US" sz="2000" dirty="0" err="1" smtClean="0">
                <a:latin typeface="Century Gothic" pitchFamily="34" charset="0"/>
              </a:rPr>
              <a:t>oormaat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emosie</a:t>
            </a:r>
            <a:endParaRPr lang="en-US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3:  </a:t>
            </a:r>
            <a:r>
              <a:rPr lang="en-US" sz="2000" i="1" dirty="0" err="1" smtClean="0">
                <a:latin typeface="Century Gothic" pitchFamily="34" charset="0"/>
              </a:rPr>
              <a:t>duskantse</a:t>
            </a:r>
            <a:r>
              <a:rPr lang="en-US" sz="2000" dirty="0" smtClean="0">
                <a:latin typeface="Century Gothic" pitchFamily="34" charset="0"/>
              </a:rPr>
              <a:t> = </a:t>
            </a:r>
            <a:r>
              <a:rPr lang="en-US" sz="2000" dirty="0" err="1" smtClean="0">
                <a:latin typeface="Century Gothic" pitchFamily="34" charset="0"/>
              </a:rPr>
              <a:t>hierdie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kant</a:t>
            </a:r>
            <a:endParaRPr lang="en-US" sz="20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3: </a:t>
            </a:r>
            <a:r>
              <a:rPr lang="en-US" sz="2000" dirty="0" err="1" smtClean="0">
                <a:latin typeface="Century Gothic" pitchFamily="34" charset="0"/>
              </a:rPr>
              <a:t>duskantse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verblyf</a:t>
            </a:r>
            <a:r>
              <a:rPr lang="en-US" sz="2000" dirty="0" smtClean="0">
                <a:latin typeface="Century Gothic" pitchFamily="34" charset="0"/>
              </a:rPr>
              <a:t>: </a:t>
            </a:r>
            <a:r>
              <a:rPr lang="en-US" sz="2000" dirty="0" err="1" smtClean="0">
                <a:latin typeface="Century Gothic" pitchFamily="34" charset="0"/>
              </a:rPr>
              <a:t>letterlik</a:t>
            </a:r>
            <a:r>
              <a:rPr lang="en-US" sz="2000" dirty="0" smtClean="0">
                <a:latin typeface="Century Gothic" pitchFamily="34" charset="0"/>
              </a:rPr>
              <a:t> (</a:t>
            </a:r>
            <a:r>
              <a:rPr lang="en-US" sz="2000" dirty="0" err="1" smtClean="0">
                <a:latin typeface="Century Gothic" pitchFamily="34" charset="0"/>
              </a:rPr>
              <a:t>verblyf</a:t>
            </a:r>
            <a:r>
              <a:rPr lang="en-US" sz="2000" dirty="0" smtClean="0">
                <a:latin typeface="Century Gothic" pitchFamily="34" charset="0"/>
              </a:rPr>
              <a:t> in die </a:t>
            </a:r>
            <a:r>
              <a:rPr lang="en-US" sz="2000" dirty="0" err="1" smtClean="0">
                <a:latin typeface="Century Gothic" pitchFamily="34" charset="0"/>
              </a:rPr>
              <a:t>tronk</a:t>
            </a:r>
            <a:r>
              <a:rPr lang="en-US" sz="2000" dirty="0" smtClean="0">
                <a:latin typeface="Century Gothic" pitchFamily="34" charset="0"/>
              </a:rPr>
              <a:t>) en </a:t>
            </a:r>
            <a:r>
              <a:rPr lang="en-US" sz="2000" dirty="0" err="1" smtClean="0">
                <a:latin typeface="Century Gothic" pitchFamily="34" charset="0"/>
              </a:rPr>
              <a:t>figuurlik</a:t>
            </a:r>
            <a:r>
              <a:rPr lang="en-US" sz="2000" dirty="0" smtClean="0">
                <a:latin typeface="Century Gothic" pitchFamily="34" charset="0"/>
              </a:rPr>
              <a:t> (</a:t>
            </a:r>
            <a:r>
              <a:rPr lang="en-US" sz="2000" dirty="0" err="1" smtClean="0">
                <a:latin typeface="Century Gothic" pitchFamily="34" charset="0"/>
              </a:rPr>
              <a:t>tyd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Century Gothic" pitchFamily="34" charset="0"/>
              </a:rPr>
              <a:t> </a:t>
            </a:r>
            <a:r>
              <a:rPr lang="en-US" sz="2000" smtClean="0">
                <a:latin typeface="Century Gothic" pitchFamily="34" charset="0"/>
              </a:rPr>
              <a:t>           op </a:t>
            </a:r>
            <a:r>
              <a:rPr lang="en-US" sz="2000" dirty="0" err="1" smtClean="0">
                <a:latin typeface="Century Gothic" pitchFamily="34" charset="0"/>
              </a:rPr>
              <a:t>aarde</a:t>
            </a:r>
            <a:r>
              <a:rPr lang="en-US" sz="2000" dirty="0" smtClean="0">
                <a:latin typeface="Century Gothic" pitchFamily="34" charset="0"/>
              </a:rPr>
              <a:t>)</a:t>
            </a:r>
          </a:p>
        </p:txBody>
      </p:sp>
      <p:pic>
        <p:nvPicPr>
          <p:cNvPr id="3074" name="Picture 2" descr="Image result for prison cell wall tally mark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5" r="43258" b="14630"/>
          <a:stretch/>
        </p:blipFill>
        <p:spPr bwMode="auto">
          <a:xfrm>
            <a:off x="5127297" y="1382340"/>
            <a:ext cx="3504190" cy="2262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1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4:  </a:t>
            </a:r>
            <a:r>
              <a:rPr lang="en-US" sz="2000" i="1" dirty="0" err="1" smtClean="0">
                <a:latin typeface="Century Gothic" pitchFamily="34" charset="0"/>
              </a:rPr>
              <a:t>duikweë</a:t>
            </a:r>
            <a:r>
              <a:rPr lang="en-US" sz="2000" dirty="0" smtClean="0">
                <a:latin typeface="Century Gothic" pitchFamily="34" charset="0"/>
              </a:rPr>
              <a:t> = </a:t>
            </a:r>
            <a:r>
              <a:rPr lang="en-ZA" sz="2000" dirty="0" err="1" smtClean="0">
                <a:latin typeface="Century Gothic" pitchFamily="34" charset="0"/>
              </a:rPr>
              <a:t>deurgange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vir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voetgangers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onder</a:t>
            </a:r>
            <a:r>
              <a:rPr lang="en-ZA" sz="2000" dirty="0" smtClean="0">
                <a:latin typeface="Century Gothic" pitchFamily="34" charset="0"/>
              </a:rPr>
              <a:t> ’n pad of spoor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r. 4:  Die </a:t>
            </a:r>
            <a:r>
              <a:rPr lang="en-US" sz="2000" dirty="0" err="1" smtClean="0">
                <a:latin typeface="Century Gothic" pitchFamily="34" charset="0"/>
              </a:rPr>
              <a:t>spreker</a:t>
            </a:r>
            <a:r>
              <a:rPr lang="en-US" sz="2000" dirty="0" smtClean="0">
                <a:latin typeface="Century Gothic" pitchFamily="34" charset="0"/>
              </a:rPr>
              <a:t> wonder </a:t>
            </a:r>
            <a:r>
              <a:rPr lang="en-US" sz="2000" dirty="0" err="1" smtClean="0">
                <a:latin typeface="Century Gothic" pitchFamily="34" charset="0"/>
              </a:rPr>
              <a:t>oor</a:t>
            </a:r>
            <a:r>
              <a:rPr lang="en-US" sz="2000" dirty="0" smtClean="0">
                <a:latin typeface="Century Gothic" pitchFamily="34" charset="0"/>
              </a:rPr>
              <a:t> die </a:t>
            </a:r>
            <a:r>
              <a:rPr lang="en-US" sz="2000" dirty="0" err="1" smtClean="0">
                <a:latin typeface="Century Gothic" pitchFamily="34" charset="0"/>
              </a:rPr>
              <a:t>mense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wat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hulle</a:t>
            </a:r>
            <a:r>
              <a:rPr lang="en-US" sz="2000" dirty="0" smtClean="0">
                <a:latin typeface="Century Gothic" pitchFamily="34" charset="0"/>
              </a:rPr>
              <a:t> name </a:t>
            </a:r>
            <a:r>
              <a:rPr lang="en-US" sz="2000" dirty="0" err="1" smtClean="0">
                <a:latin typeface="Century Gothic" pitchFamily="34" charset="0"/>
              </a:rPr>
              <a:t>hier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geskryf</a:t>
            </a:r>
            <a:r>
              <a:rPr lang="en-US" sz="2000" dirty="0" smtClean="0">
                <a:latin typeface="Century Gothic" pitchFamily="34" charset="0"/>
              </a:rPr>
              <a:t> het.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000" dirty="0" err="1" smtClean="0">
                <a:latin typeface="Century Gothic" pitchFamily="34" charset="0"/>
              </a:rPr>
              <a:t>sel</a:t>
            </a:r>
            <a:r>
              <a:rPr lang="en-ZA" sz="2000" dirty="0" smtClean="0">
                <a:latin typeface="Century Gothic" pitchFamily="34" charset="0"/>
              </a:rPr>
              <a:t>, </a:t>
            </a:r>
            <a:r>
              <a:rPr lang="en-ZA" sz="2000" dirty="0" err="1" smtClean="0">
                <a:latin typeface="Century Gothic" pitchFamily="34" charset="0"/>
              </a:rPr>
              <a:t>duikweë</a:t>
            </a:r>
            <a:r>
              <a:rPr lang="en-ZA" sz="2000" dirty="0" smtClean="0">
                <a:latin typeface="Century Gothic" pitchFamily="34" charset="0"/>
              </a:rPr>
              <a:t>, </a:t>
            </a:r>
            <a:r>
              <a:rPr lang="en-ZA" sz="2000" dirty="0" err="1" smtClean="0">
                <a:latin typeface="Century Gothic" pitchFamily="34" charset="0"/>
              </a:rPr>
              <a:t>brûe</a:t>
            </a:r>
            <a:r>
              <a:rPr lang="en-ZA" sz="2000" dirty="0" smtClean="0">
                <a:latin typeface="Century Gothic" pitchFamily="34" charset="0"/>
              </a:rPr>
              <a:t> en </a:t>
            </a:r>
            <a:r>
              <a:rPr lang="en-ZA" sz="2000" dirty="0" err="1" smtClean="0">
                <a:latin typeface="Century Gothic" pitchFamily="34" charset="0"/>
              </a:rPr>
              <a:t>stasies</a:t>
            </a:r>
            <a:r>
              <a:rPr lang="en-ZA" sz="2000" dirty="0" smtClean="0">
                <a:latin typeface="Century Gothic" pitchFamily="34" charset="0"/>
              </a:rPr>
              <a:t>  = </a:t>
            </a:r>
            <a:r>
              <a:rPr lang="en-ZA" sz="2000" dirty="0" err="1" smtClean="0">
                <a:latin typeface="Century Gothic" pitchFamily="34" charset="0"/>
              </a:rPr>
              <a:t>plekke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waar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mense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tydelik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 err="1" smtClean="0">
                <a:latin typeface="Century Gothic" pitchFamily="34" charset="0"/>
              </a:rPr>
              <a:t>vertoef</a:t>
            </a:r>
            <a:endParaRPr lang="en-ZA" sz="2000" dirty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0" y="1988840"/>
            <a:ext cx="4139952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8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1449</Words>
  <Application>Microsoft Office PowerPoint</Application>
  <PresentationFormat>On-screen Show (4:3)</PresentationFormat>
  <Paragraphs>213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 BERKLEY</vt:lpstr>
      <vt:lpstr>Arial</vt:lpstr>
      <vt:lpstr>Arial Narrow</vt:lpstr>
      <vt:lpstr>Calibri</vt:lpstr>
      <vt:lpstr>Century Gothic</vt:lpstr>
      <vt:lpstr>Chiller</vt:lpstr>
      <vt:lpstr>Segoe Print</vt:lpstr>
      <vt:lpstr>Wingdings</vt:lpstr>
      <vt:lpstr>Office Theme</vt:lpstr>
      <vt:lpstr>besoekersboek</vt:lpstr>
      <vt:lpstr>besoekersboek</vt:lpstr>
      <vt:lpstr>Fanie Olivier en sy digkuns</vt:lpstr>
      <vt:lpstr>Graffiti se boodskap – ek was hier</vt:lpstr>
      <vt:lpstr>Gideonsbybels</vt:lpstr>
      <vt:lpstr>Engelse sonnet</vt:lpstr>
      <vt:lpstr>Engelse sonnet</vt:lpstr>
      <vt:lpstr>Strofe 1</vt:lpstr>
      <vt:lpstr>Strofe 1</vt:lpstr>
      <vt:lpstr>Strofe 2</vt:lpstr>
      <vt:lpstr>PowerPoint Presentation</vt:lpstr>
      <vt:lpstr>Strofe 3</vt:lpstr>
      <vt:lpstr>Strofe 3</vt:lpstr>
      <vt:lpstr>Strofe 4</vt:lpstr>
      <vt:lpstr>Strofe 4</vt:lpstr>
      <vt:lpstr>Terug na die titel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Besoekersboek</dc:title>
  <dc:creator>Liesbet Gelderblom</dc:creator>
  <cp:lastModifiedBy>PERSONEEL</cp:lastModifiedBy>
  <cp:revision>83</cp:revision>
  <dcterms:created xsi:type="dcterms:W3CDTF">2016-12-15T13:41:40Z</dcterms:created>
  <dcterms:modified xsi:type="dcterms:W3CDTF">2017-02-20T11:58:31Z</dcterms:modified>
</cp:coreProperties>
</file>