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E2726CD-BEC3-4815-AED7-FDA90E44B559}" type="datetimeFigureOut">
              <a:rPr lang="en-ZA" smtClean="0"/>
              <a:pPr/>
              <a:t>2013/02/11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85B6B0-ECCF-4710-BC0C-C1EF9733BF3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 DIE HANSWORS</a:t>
            </a:r>
            <a:br>
              <a:rPr lang="en-ZA" dirty="0"/>
            </a:br>
            <a:r>
              <a:rPr lang="en-ZA" dirty="0"/>
              <a:t>SJ PRETORIUS </a:t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1412776"/>
            <a:ext cx="3056384" cy="4226024"/>
          </a:xfrm>
        </p:spPr>
        <p:txBody>
          <a:bodyPr>
            <a:normAutofit lnSpcReduction="10000"/>
          </a:bodyPr>
          <a:lstStyle/>
          <a:p>
            <a:endParaRPr lang="en-ZA" dirty="0" smtClean="0"/>
          </a:p>
          <a:p>
            <a:endParaRPr lang="en-ZA" dirty="0"/>
          </a:p>
          <a:p>
            <a:r>
              <a:rPr lang="en-ZA" sz="4400" dirty="0" smtClean="0">
                <a:solidFill>
                  <a:srgbClr val="FF0000"/>
                </a:solidFill>
              </a:rPr>
              <a:t>HANSWORS = </a:t>
            </a:r>
          </a:p>
          <a:p>
            <a:r>
              <a:rPr lang="en-ZA" sz="4400" dirty="0" smtClean="0">
                <a:solidFill>
                  <a:srgbClr val="FF0000"/>
                </a:solidFill>
              </a:rPr>
              <a:t>Nar / </a:t>
            </a:r>
            <a:r>
              <a:rPr lang="en-ZA" sz="4400" dirty="0" err="1" smtClean="0">
                <a:solidFill>
                  <a:srgbClr val="FF0000"/>
                </a:solidFill>
              </a:rPr>
              <a:t>harlekyn</a:t>
            </a:r>
            <a:r>
              <a:rPr lang="en-ZA" sz="4400" dirty="0" smtClean="0">
                <a:solidFill>
                  <a:srgbClr val="FF0000"/>
                </a:solidFill>
              </a:rPr>
              <a:t>=</a:t>
            </a:r>
          </a:p>
          <a:p>
            <a:r>
              <a:rPr lang="en-ZA" sz="4400" dirty="0" smtClean="0">
                <a:solidFill>
                  <a:srgbClr val="FF0000"/>
                </a:solidFill>
              </a:rPr>
              <a:t>“clown”</a:t>
            </a:r>
            <a:endParaRPr lang="en-ZA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8576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21 is </a:t>
            </a:r>
            <a:r>
              <a:rPr lang="nl-NL" dirty="0"/>
              <a:t>hy, hoeseer verag, verlate, </a:t>
            </a: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22. nog </a:t>
            </a:r>
            <a:r>
              <a:rPr lang="nl-NL" dirty="0"/>
              <a:t>deur die baas beskou as </a:t>
            </a:r>
            <a:r>
              <a:rPr lang="nl-NL" dirty="0" smtClean="0"/>
              <a:t>bate</a:t>
            </a:r>
            <a:endParaRPr lang="nl-NL" dirty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Al word </a:t>
            </a:r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gehaat</a:t>
            </a:r>
            <a:r>
              <a:rPr lang="en-ZA" dirty="0" smtClean="0"/>
              <a:t> en </a:t>
            </a:r>
            <a:r>
              <a:rPr lang="en-ZA" dirty="0" err="1" smtClean="0"/>
              <a:t>uitgestoot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Is </a:t>
            </a:r>
            <a:r>
              <a:rPr lang="en-ZA" dirty="0" err="1" smtClean="0"/>
              <a:t>hy</a:t>
            </a:r>
            <a:r>
              <a:rPr lang="en-ZA" dirty="0" smtClean="0"/>
              <a:t> ‘n </a:t>
            </a:r>
            <a:r>
              <a:rPr lang="en-ZA" dirty="0" err="1" smtClean="0"/>
              <a:t>aanwins</a:t>
            </a:r>
            <a:r>
              <a:rPr lang="en-ZA" dirty="0" smtClean="0"/>
              <a:t> (</a:t>
            </a:r>
            <a:r>
              <a:rPr lang="en-ZA" i="1" dirty="0" smtClean="0"/>
              <a:t>asset)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die </a:t>
            </a:r>
            <a:r>
              <a:rPr lang="en-ZA" dirty="0" err="1" smtClean="0"/>
              <a:t>sirkusbaas</a:t>
            </a:r>
            <a:endParaRPr lang="en-ZA" dirty="0" smtClean="0"/>
          </a:p>
          <a:p>
            <a:r>
              <a:rPr lang="en-ZA" dirty="0" smtClean="0"/>
              <a:t>TEENSTELLING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961790"/>
            <a:ext cx="2133237" cy="18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20040"/>
            <a:ext cx="4063352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>KWATRYN; KRUISRYM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23. </a:t>
            </a:r>
            <a:r>
              <a:rPr lang="nl-NL" dirty="0" smtClean="0">
                <a:solidFill>
                  <a:schemeClr val="tx2"/>
                </a:solidFill>
              </a:rPr>
              <a:t>Toe</a:t>
            </a:r>
            <a:r>
              <a:rPr lang="nl-NL" dirty="0" smtClean="0"/>
              <a:t> </a:t>
            </a:r>
            <a:r>
              <a:rPr lang="nl-NL" dirty="0"/>
              <a:t>het ‘n brief gekom eendag </a:t>
            </a:r>
            <a:r>
              <a:rPr lang="nl-NL" dirty="0">
                <a:solidFill>
                  <a:schemeClr val="tx2"/>
                </a:solidFill>
              </a:rPr>
              <a:t>…</a:t>
            </a:r>
          </a:p>
          <a:p>
            <a:pPr>
              <a:buNone/>
            </a:pPr>
            <a:r>
              <a:rPr lang="nl-NL" dirty="0" smtClean="0"/>
              <a:t>24. Hy’t </a:t>
            </a:r>
            <a:r>
              <a:rPr lang="nl-NL" dirty="0"/>
              <a:t>oor die 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>bed </a:t>
            </a:r>
            <a:r>
              <a:rPr lang="nl-NL" dirty="0"/>
              <a:t>gebuk, </a:t>
            </a:r>
            <a:r>
              <a:rPr lang="nl-NL" dirty="0">
                <a:solidFill>
                  <a:srgbClr val="0070C0"/>
                </a:solidFill>
              </a:rPr>
              <a:t>verblind,</a:t>
            </a:r>
          </a:p>
          <a:p>
            <a:pPr>
              <a:buNone/>
            </a:pPr>
            <a:r>
              <a:rPr lang="en-ZA" dirty="0" smtClean="0"/>
              <a:t>25. </a:t>
            </a:r>
            <a:r>
              <a:rPr lang="en-ZA" dirty="0" err="1" smtClean="0"/>
              <a:t>terwyl</a:t>
            </a:r>
            <a:r>
              <a:rPr lang="en-ZA" dirty="0" smtClean="0"/>
              <a:t> </a:t>
            </a:r>
            <a:r>
              <a:rPr lang="en-ZA" dirty="0"/>
              <a:t>‘n </a:t>
            </a:r>
            <a:r>
              <a:rPr lang="en-ZA" dirty="0" err="1">
                <a:solidFill>
                  <a:srgbClr val="92D050"/>
                </a:solidFill>
              </a:rPr>
              <a:t>boggelvroutjie</a:t>
            </a:r>
            <a:r>
              <a:rPr lang="en-ZA" dirty="0"/>
              <a:t>, sag,</a:t>
            </a:r>
          </a:p>
          <a:p>
            <a:pPr>
              <a:buNone/>
            </a:pPr>
            <a:r>
              <a:rPr lang="en-ZA" dirty="0" smtClean="0"/>
              <a:t>26. </a:t>
            </a:r>
            <a:r>
              <a:rPr lang="en-ZA" dirty="0" err="1" smtClean="0"/>
              <a:t>sterwend</a:t>
            </a:r>
            <a:r>
              <a:rPr lang="en-ZA" dirty="0" smtClean="0"/>
              <a:t> </a:t>
            </a:r>
            <a:r>
              <a:rPr lang="en-ZA" dirty="0" err="1"/>
              <a:t>fluister</a:t>
            </a:r>
            <a:r>
              <a:rPr lang="en-ZA" dirty="0"/>
              <a:t>: “</a:t>
            </a:r>
            <a:r>
              <a:rPr lang="en-ZA" dirty="0" err="1"/>
              <a:t>Dankie</a:t>
            </a:r>
            <a:r>
              <a:rPr lang="en-ZA" dirty="0"/>
              <a:t> my kind …”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ZA" dirty="0" smtClean="0"/>
              <a:t>	</a:t>
            </a:r>
            <a:r>
              <a:rPr lang="en-ZA" dirty="0" smtClean="0">
                <a:solidFill>
                  <a:schemeClr val="tx2"/>
                </a:solidFill>
              </a:rPr>
              <a:t>“Toe” en </a:t>
            </a:r>
            <a:r>
              <a:rPr lang="en-ZA" dirty="0" err="1" smtClean="0">
                <a:solidFill>
                  <a:schemeClr val="tx2"/>
                </a:solidFill>
              </a:rPr>
              <a:t>beletselteken</a:t>
            </a:r>
            <a:r>
              <a:rPr lang="en-ZA" dirty="0" smtClean="0">
                <a:solidFill>
                  <a:schemeClr val="tx2"/>
                </a:solidFill>
              </a:rPr>
              <a:t> (...) </a:t>
            </a:r>
            <a:r>
              <a:rPr lang="en-ZA" dirty="0" err="1" smtClean="0">
                <a:solidFill>
                  <a:schemeClr val="tx2"/>
                </a:solidFill>
              </a:rPr>
              <a:t>wys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dirty="0" err="1" smtClean="0">
                <a:solidFill>
                  <a:schemeClr val="tx2"/>
                </a:solidFill>
              </a:rPr>
              <a:t>tyd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dirty="0" err="1" smtClean="0">
                <a:solidFill>
                  <a:schemeClr val="tx2"/>
                </a:solidFill>
              </a:rPr>
              <a:t>gaan</a:t>
            </a:r>
            <a:r>
              <a:rPr lang="en-ZA" dirty="0" smtClean="0">
                <a:solidFill>
                  <a:schemeClr val="tx2"/>
                </a:solidFill>
              </a:rPr>
              <a:t> </a:t>
            </a:r>
            <a:r>
              <a:rPr lang="en-ZA" dirty="0" err="1" smtClean="0">
                <a:solidFill>
                  <a:schemeClr val="tx2"/>
                </a:solidFill>
              </a:rPr>
              <a:t>verby</a:t>
            </a:r>
            <a:endParaRPr lang="en-ZA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ZA" dirty="0" err="1" smtClean="0">
                <a:solidFill>
                  <a:schemeClr val="accent5">
                    <a:lumMod val="50000"/>
                  </a:schemeClr>
                </a:solidFill>
              </a:rPr>
              <a:t>Siekebed</a:t>
            </a:r>
            <a:endParaRPr lang="en-ZA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ZA" dirty="0" err="1" smtClean="0">
                <a:solidFill>
                  <a:srgbClr val="0070C0"/>
                </a:solidFill>
              </a:rPr>
              <a:t>Hy</a:t>
            </a:r>
            <a:r>
              <a:rPr lang="en-ZA" dirty="0" smtClean="0">
                <a:solidFill>
                  <a:srgbClr val="0070C0"/>
                </a:solidFill>
              </a:rPr>
              <a:t> is </a:t>
            </a:r>
            <a:r>
              <a:rPr lang="en-ZA" dirty="0" err="1" smtClean="0">
                <a:solidFill>
                  <a:srgbClr val="0070C0"/>
                </a:solidFill>
              </a:rPr>
              <a:t>verblind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err="1" smtClean="0">
                <a:solidFill>
                  <a:srgbClr val="0070C0"/>
                </a:solidFill>
              </a:rPr>
              <a:t>deur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err="1" smtClean="0">
                <a:solidFill>
                  <a:srgbClr val="0070C0"/>
                </a:solidFill>
              </a:rPr>
              <a:t>trane</a:t>
            </a:r>
            <a:r>
              <a:rPr lang="en-ZA" dirty="0" smtClean="0">
                <a:solidFill>
                  <a:srgbClr val="0070C0"/>
                </a:solidFill>
              </a:rPr>
              <a:t> (</a:t>
            </a:r>
            <a:r>
              <a:rPr lang="en-ZA" dirty="0" err="1" smtClean="0">
                <a:solidFill>
                  <a:srgbClr val="0070C0"/>
                </a:solidFill>
              </a:rPr>
              <a:t>wys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err="1" smtClean="0">
                <a:solidFill>
                  <a:srgbClr val="0070C0"/>
                </a:solidFill>
              </a:rPr>
              <a:t>emosie</a:t>
            </a:r>
            <a:r>
              <a:rPr lang="en-ZA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r>
              <a:rPr lang="en-ZA" dirty="0" err="1" smtClean="0">
                <a:solidFill>
                  <a:srgbClr val="92D050"/>
                </a:solidFill>
              </a:rPr>
              <a:t>Sy</a:t>
            </a:r>
            <a:r>
              <a:rPr lang="en-ZA" dirty="0" smtClean="0">
                <a:solidFill>
                  <a:srgbClr val="92D050"/>
                </a:solidFill>
              </a:rPr>
              <a:t> ma is op </a:t>
            </a:r>
            <a:r>
              <a:rPr lang="en-ZA" dirty="0" err="1" smtClean="0">
                <a:solidFill>
                  <a:srgbClr val="92D050"/>
                </a:solidFill>
              </a:rPr>
              <a:t>haar</a:t>
            </a:r>
            <a:r>
              <a:rPr lang="en-ZA" dirty="0" smtClean="0">
                <a:solidFill>
                  <a:srgbClr val="92D050"/>
                </a:solidFill>
              </a:rPr>
              <a:t> </a:t>
            </a:r>
            <a:r>
              <a:rPr lang="en-ZA" dirty="0" err="1" smtClean="0">
                <a:solidFill>
                  <a:srgbClr val="92D050"/>
                </a:solidFill>
              </a:rPr>
              <a:t>sterfbed</a:t>
            </a:r>
            <a:r>
              <a:rPr lang="en-ZA" dirty="0" smtClean="0">
                <a:solidFill>
                  <a:srgbClr val="92D050"/>
                </a:solidFill>
              </a:rPr>
              <a:t>; </a:t>
            </a:r>
            <a:r>
              <a:rPr lang="en-ZA" dirty="0" err="1" smtClean="0">
                <a:solidFill>
                  <a:srgbClr val="92D050"/>
                </a:solidFill>
              </a:rPr>
              <a:t>ook</a:t>
            </a:r>
            <a:r>
              <a:rPr lang="en-ZA" dirty="0" smtClean="0">
                <a:solidFill>
                  <a:srgbClr val="92D050"/>
                </a:solidFill>
              </a:rPr>
              <a:t> </a:t>
            </a:r>
            <a:r>
              <a:rPr lang="en-ZA" dirty="0" err="1" smtClean="0">
                <a:solidFill>
                  <a:srgbClr val="92D050"/>
                </a:solidFill>
              </a:rPr>
              <a:t>gebreklik</a:t>
            </a:r>
            <a:r>
              <a:rPr lang="en-ZA" dirty="0" smtClean="0">
                <a:solidFill>
                  <a:srgbClr val="92D050"/>
                </a:solidFill>
              </a:rPr>
              <a:t> </a:t>
            </a:r>
            <a:r>
              <a:rPr lang="en-ZA" dirty="0" err="1" smtClean="0">
                <a:solidFill>
                  <a:srgbClr val="92D050"/>
                </a:solidFill>
              </a:rPr>
              <a:t>soos</a:t>
            </a:r>
            <a:r>
              <a:rPr lang="en-ZA" dirty="0" smtClean="0">
                <a:solidFill>
                  <a:srgbClr val="92D050"/>
                </a:solidFill>
              </a:rPr>
              <a:t> </a:t>
            </a:r>
            <a:r>
              <a:rPr lang="en-ZA" dirty="0" err="1" smtClean="0">
                <a:solidFill>
                  <a:srgbClr val="92D050"/>
                </a:solidFill>
              </a:rPr>
              <a:t>hy</a:t>
            </a:r>
            <a:endParaRPr lang="en-ZA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ZA" dirty="0" err="1" smtClean="0">
                <a:solidFill>
                  <a:srgbClr val="002060"/>
                </a:solidFill>
              </a:rPr>
              <a:t>Sy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bedank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hom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vir</a:t>
            </a:r>
            <a:r>
              <a:rPr lang="en-ZA" dirty="0" smtClean="0">
                <a:solidFill>
                  <a:srgbClr val="002060"/>
                </a:solidFill>
              </a:rPr>
              <a:t> die geld </a:t>
            </a:r>
            <a:r>
              <a:rPr lang="en-ZA" dirty="0" err="1" smtClean="0">
                <a:solidFill>
                  <a:srgbClr val="002060"/>
                </a:solidFill>
              </a:rPr>
              <a:t>wat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hy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maandeliks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stuur</a:t>
            </a:r>
            <a:endParaRPr lang="en-ZA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ZA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  <a:p>
            <a:pPr marL="514350" indent="-514350">
              <a:buAutoNum type="arabicPeriod"/>
            </a:pP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>
                <a:solidFill>
                  <a:schemeClr val="tx2"/>
                </a:solidFill>
              </a:rPr>
              <a:t>afsigtelike</a:t>
            </a:r>
            <a:r>
              <a:rPr lang="en-ZA" dirty="0"/>
              <a:t> </a:t>
            </a:r>
            <a:r>
              <a:rPr lang="en-ZA" dirty="0" err="1" smtClean="0">
                <a:solidFill>
                  <a:schemeClr val="accent1"/>
                </a:solidFill>
              </a:rPr>
              <a:t>boggel</a:t>
            </a:r>
            <a:endParaRPr lang="en-ZA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endParaRPr lang="en-ZA" dirty="0"/>
          </a:p>
          <a:p>
            <a:pPr>
              <a:buNone/>
            </a:pPr>
            <a:r>
              <a:rPr lang="nl-NL" dirty="0" smtClean="0"/>
              <a:t>2  en </a:t>
            </a:r>
            <a:r>
              <a:rPr lang="nl-NL" dirty="0"/>
              <a:t>kromheid het </a:t>
            </a:r>
            <a:r>
              <a:rPr lang="nl-NL" dirty="0">
                <a:solidFill>
                  <a:srgbClr val="002060"/>
                </a:solidFill>
              </a:rPr>
              <a:t>hulle</a:t>
            </a:r>
            <a:r>
              <a:rPr lang="nl-NL" dirty="0"/>
              <a:t> hom </a:t>
            </a:r>
            <a:r>
              <a:rPr lang="nl-NL" dirty="0">
                <a:solidFill>
                  <a:schemeClr val="accent6"/>
                </a:solidFill>
              </a:rPr>
              <a:t>gekoggel 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2060848"/>
            <a:ext cx="4320480" cy="4525963"/>
          </a:xfrm>
        </p:spPr>
        <p:txBody>
          <a:bodyPr/>
          <a:lstStyle/>
          <a:p>
            <a:r>
              <a:rPr lang="en-ZA" dirty="0" err="1" smtClean="0">
                <a:solidFill>
                  <a:schemeClr val="tx2"/>
                </a:solidFill>
              </a:rPr>
              <a:t>Afskuwelike</a:t>
            </a:r>
            <a:r>
              <a:rPr lang="en-ZA" dirty="0" smtClean="0">
                <a:solidFill>
                  <a:schemeClr val="tx2"/>
                </a:solidFill>
              </a:rPr>
              <a:t>/ </a:t>
            </a:r>
            <a:r>
              <a:rPr lang="en-ZA" dirty="0" err="1" smtClean="0">
                <a:solidFill>
                  <a:schemeClr val="tx2"/>
                </a:solidFill>
              </a:rPr>
              <a:t>verskriklike</a:t>
            </a:r>
            <a:endParaRPr lang="en-ZA" dirty="0" smtClean="0">
              <a:solidFill>
                <a:schemeClr val="tx2"/>
              </a:solidFill>
            </a:endParaRPr>
          </a:p>
          <a:p>
            <a:r>
              <a:rPr lang="en-ZA" dirty="0" err="1" smtClean="0">
                <a:solidFill>
                  <a:schemeClr val="tx2"/>
                </a:solidFill>
              </a:rPr>
              <a:t>Boggelrug</a:t>
            </a:r>
            <a:endParaRPr lang="en-ZA" dirty="0" smtClean="0">
              <a:solidFill>
                <a:schemeClr val="tx2"/>
              </a:solidFill>
            </a:endParaRPr>
          </a:p>
          <a:p>
            <a:r>
              <a:rPr lang="en-ZA" dirty="0" smtClean="0">
                <a:solidFill>
                  <a:srgbClr val="002060"/>
                </a:solidFill>
              </a:rPr>
              <a:t>Die </a:t>
            </a:r>
            <a:r>
              <a:rPr lang="en-ZA" dirty="0" err="1" smtClean="0">
                <a:solidFill>
                  <a:srgbClr val="002060"/>
                </a:solidFill>
              </a:rPr>
              <a:t>ander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sirkusmense</a:t>
            </a:r>
            <a:r>
              <a:rPr lang="en-ZA" dirty="0" smtClean="0">
                <a:solidFill>
                  <a:srgbClr val="002060"/>
                </a:solidFill>
              </a:rPr>
              <a:t> met </a:t>
            </a:r>
            <a:r>
              <a:rPr lang="en-ZA" dirty="0" err="1" smtClean="0">
                <a:solidFill>
                  <a:srgbClr val="002060"/>
                </a:solidFill>
              </a:rPr>
              <a:t>wie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hy</a:t>
            </a:r>
            <a:r>
              <a:rPr lang="en-ZA" dirty="0" smtClean="0">
                <a:solidFill>
                  <a:srgbClr val="002060"/>
                </a:solidFill>
              </a:rPr>
              <a:t> </a:t>
            </a:r>
            <a:r>
              <a:rPr lang="en-ZA" dirty="0" err="1" smtClean="0">
                <a:solidFill>
                  <a:srgbClr val="002060"/>
                </a:solidFill>
              </a:rPr>
              <a:t>werk</a:t>
            </a:r>
            <a:endParaRPr lang="en-ZA" dirty="0" smtClean="0">
              <a:solidFill>
                <a:srgbClr val="002060"/>
              </a:solidFill>
            </a:endParaRPr>
          </a:p>
          <a:p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Spot</a:t>
            </a:r>
          </a:p>
          <a:p>
            <a:r>
              <a:rPr lang="en-ZA" dirty="0" err="1" smtClean="0">
                <a:solidFill>
                  <a:srgbClr val="00B050"/>
                </a:solidFill>
              </a:rPr>
              <a:t>Sintuig</a:t>
            </a:r>
            <a:r>
              <a:rPr lang="en-ZA" dirty="0" smtClean="0">
                <a:solidFill>
                  <a:srgbClr val="00B050"/>
                </a:solidFill>
              </a:rPr>
              <a:t>: </a:t>
            </a:r>
            <a:r>
              <a:rPr lang="en-ZA" dirty="0" err="1" smtClean="0">
                <a:solidFill>
                  <a:srgbClr val="00B050"/>
                </a:solidFill>
              </a:rPr>
              <a:t>sien</a:t>
            </a:r>
            <a:r>
              <a:rPr lang="en-ZA" dirty="0" smtClean="0">
                <a:solidFill>
                  <a:srgbClr val="00B050"/>
                </a:solidFill>
              </a:rPr>
              <a:t> – </a:t>
            </a:r>
            <a:r>
              <a:rPr lang="en-ZA" dirty="0" err="1" smtClean="0">
                <a:solidFill>
                  <a:srgbClr val="00B050"/>
                </a:solidFill>
              </a:rPr>
              <a:t>spreker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sien</a:t>
            </a:r>
            <a:r>
              <a:rPr lang="en-ZA" dirty="0" smtClean="0">
                <a:solidFill>
                  <a:srgbClr val="00B050"/>
                </a:solidFill>
              </a:rPr>
              <a:t> hoe </a:t>
            </a:r>
            <a:r>
              <a:rPr lang="en-ZA" dirty="0" err="1" smtClean="0">
                <a:solidFill>
                  <a:srgbClr val="00B050"/>
                </a:solidFill>
              </a:rPr>
              <a:t>hy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lyk</a:t>
            </a:r>
            <a:endParaRPr lang="en-ZA" dirty="0" smtClean="0">
              <a:solidFill>
                <a:srgbClr val="00B050"/>
              </a:solidFill>
            </a:endParaRPr>
          </a:p>
          <a:p>
            <a:r>
              <a:rPr lang="en-ZA" dirty="0" err="1" smtClean="0">
                <a:solidFill>
                  <a:srgbClr val="0070C0"/>
                </a:solidFill>
              </a:rPr>
              <a:t>paarrym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800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120008" cy="208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685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779912" y="234888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1720" y="2780928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7744" y="4581128"/>
            <a:ext cx="25202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59632" y="4149080"/>
            <a:ext cx="35283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3. en </a:t>
            </a:r>
            <a:r>
              <a:rPr lang="nl-NL" dirty="0"/>
              <a:t>bitterder was hul </a:t>
            </a:r>
            <a:r>
              <a:rPr lang="nl-NL" dirty="0" smtClean="0">
                <a:solidFill>
                  <a:srgbClr val="00B0F0"/>
                </a:solidFill>
              </a:rPr>
              <a:t>venyn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en-ZA" dirty="0" smtClean="0"/>
              <a:t>4. as </a:t>
            </a: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>
                <a:solidFill>
                  <a:srgbClr val="663300"/>
                </a:solidFill>
              </a:rPr>
              <a:t>vergroeide</a:t>
            </a:r>
            <a:r>
              <a:rPr lang="en-ZA" dirty="0">
                <a:solidFill>
                  <a:srgbClr val="663300"/>
                </a:solidFill>
              </a:rPr>
              <a:t> </a:t>
            </a:r>
            <a:r>
              <a:rPr lang="en-ZA" dirty="0" err="1"/>
              <a:t>ruggraatpyn</a:t>
            </a:r>
            <a:r>
              <a:rPr lang="en-ZA" dirty="0"/>
              <a:t>.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/>
              <a:t>VERGELYKING: </a:t>
            </a:r>
            <a:r>
              <a:rPr lang="en-ZA" dirty="0" err="1" smtClean="0"/>
              <a:t>hul</a:t>
            </a:r>
            <a:r>
              <a:rPr lang="en-ZA" dirty="0" smtClean="0"/>
              <a:t> </a:t>
            </a:r>
            <a:r>
              <a:rPr lang="en-ZA" dirty="0" err="1" smtClean="0">
                <a:solidFill>
                  <a:srgbClr val="00B0F0"/>
                </a:solidFill>
              </a:rPr>
              <a:t>lelike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woorde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smtClean="0"/>
              <a:t>= die </a:t>
            </a:r>
            <a:r>
              <a:rPr lang="en-ZA" dirty="0" err="1" smtClean="0"/>
              <a:t>pyn</a:t>
            </a:r>
            <a:r>
              <a:rPr lang="en-ZA" dirty="0" smtClean="0"/>
              <a:t> in </a:t>
            </a:r>
            <a:r>
              <a:rPr lang="en-ZA" dirty="0" err="1" smtClean="0"/>
              <a:t>sy</a:t>
            </a:r>
            <a:r>
              <a:rPr lang="en-ZA" dirty="0" smtClean="0"/>
              <a:t> rug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err="1" smtClean="0">
                <a:solidFill>
                  <a:srgbClr val="663300"/>
                </a:solidFill>
              </a:rPr>
              <a:t>Skeef</a:t>
            </a:r>
            <a:r>
              <a:rPr lang="en-ZA" dirty="0" smtClean="0">
                <a:solidFill>
                  <a:srgbClr val="663300"/>
                </a:solidFill>
              </a:rPr>
              <a:t> / </a:t>
            </a:r>
            <a:r>
              <a:rPr lang="en-ZA" dirty="0" err="1" smtClean="0">
                <a:solidFill>
                  <a:srgbClr val="663300"/>
                </a:solidFill>
              </a:rPr>
              <a:t>onnatuurlik</a:t>
            </a:r>
            <a:endParaRPr lang="en-ZA" dirty="0" smtClean="0">
              <a:solidFill>
                <a:srgbClr val="663300"/>
              </a:solidFill>
            </a:endParaRPr>
          </a:p>
          <a:p>
            <a:r>
              <a:rPr lang="en-ZA" dirty="0" err="1" smtClean="0"/>
              <a:t>paarrym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  <a:p>
            <a:pPr>
              <a:buNone/>
            </a:pPr>
            <a:r>
              <a:rPr lang="en-ZA" dirty="0" smtClean="0"/>
              <a:t>5. </a:t>
            </a:r>
            <a:r>
              <a:rPr lang="en-ZA" dirty="0" err="1" smtClean="0"/>
              <a:t>Tussen</a:t>
            </a:r>
            <a:r>
              <a:rPr lang="en-ZA" dirty="0" smtClean="0"/>
              <a:t> </a:t>
            </a:r>
            <a:r>
              <a:rPr lang="en-ZA" dirty="0"/>
              <a:t>die </a:t>
            </a:r>
            <a:r>
              <a:rPr lang="en-ZA" dirty="0" err="1">
                <a:solidFill>
                  <a:schemeClr val="accent6">
                    <a:lumMod val="50000"/>
                  </a:schemeClr>
                </a:solidFill>
              </a:rPr>
              <a:t>diere</a:t>
            </a:r>
            <a:r>
              <a:rPr lang="en-Z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dirty="0"/>
              <a:t>in ‘n </a:t>
            </a:r>
            <a:r>
              <a:rPr lang="en-ZA" dirty="0" err="1" smtClean="0"/>
              <a:t>hoek</a:t>
            </a:r>
            <a:endParaRPr lang="en-ZA" dirty="0" smtClean="0"/>
          </a:p>
          <a:p>
            <a:pPr>
              <a:buNone/>
            </a:pPr>
            <a:endParaRPr lang="en-ZA" dirty="0"/>
          </a:p>
          <a:p>
            <a:pPr>
              <a:buNone/>
            </a:pPr>
            <a:r>
              <a:rPr lang="nl-NL" dirty="0" smtClean="0"/>
              <a:t>6. het </a:t>
            </a:r>
            <a:r>
              <a:rPr lang="nl-NL" dirty="0"/>
              <a:t>hy die </a:t>
            </a:r>
            <a:r>
              <a:rPr lang="nl-NL" dirty="0">
                <a:solidFill>
                  <a:srgbClr val="00B050"/>
                </a:solidFill>
              </a:rPr>
              <a:t>eensaamheid </a:t>
            </a:r>
            <a:r>
              <a:rPr lang="nl-NL" dirty="0"/>
              <a:t>gesoek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en-ZA" dirty="0" err="1" smtClean="0">
                <a:solidFill>
                  <a:schemeClr val="accent6">
                    <a:lumMod val="50000"/>
                  </a:schemeClr>
                </a:solidFill>
              </a:rPr>
              <a:t>diere</a:t>
            </a:r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50000"/>
                  </a:schemeClr>
                </a:solidFill>
              </a:rPr>
              <a:t>aanvaar</a:t>
            </a:r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50000"/>
                  </a:schemeClr>
                </a:solidFill>
              </a:rPr>
              <a:t>hom</a:t>
            </a:r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ZA" dirty="0" err="1" smtClean="0">
                <a:solidFill>
                  <a:schemeClr val="accent6">
                    <a:lumMod val="50000"/>
                  </a:schemeClr>
                </a:solidFill>
              </a:rPr>
              <a:t>mense</a:t>
            </a:r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50000"/>
                  </a:schemeClr>
                </a:solidFill>
              </a:rPr>
              <a:t>verwerp</a:t>
            </a:r>
            <a:r>
              <a:rPr lang="en-Z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50000"/>
                  </a:schemeClr>
                </a:solidFill>
              </a:rPr>
              <a:t>hom</a:t>
            </a:r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ZA" dirty="0" err="1" smtClean="0">
                <a:solidFill>
                  <a:srgbClr val="00B050"/>
                </a:solidFill>
              </a:rPr>
              <a:t>Hy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verkies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om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alleen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tussen</a:t>
            </a:r>
            <a:r>
              <a:rPr lang="en-ZA" dirty="0" smtClean="0">
                <a:solidFill>
                  <a:srgbClr val="00B050"/>
                </a:solidFill>
              </a:rPr>
              <a:t> die </a:t>
            </a:r>
            <a:r>
              <a:rPr lang="en-ZA" dirty="0" err="1" smtClean="0">
                <a:solidFill>
                  <a:srgbClr val="00B050"/>
                </a:solidFill>
              </a:rPr>
              <a:t>diere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te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dirty="0" err="1" smtClean="0">
                <a:solidFill>
                  <a:srgbClr val="00B050"/>
                </a:solidFill>
              </a:rPr>
              <a:t>wees</a:t>
            </a:r>
            <a:endParaRPr lang="en-ZA" dirty="0" smtClean="0">
              <a:solidFill>
                <a:srgbClr val="00B050"/>
              </a:solidFill>
            </a:endParaRPr>
          </a:p>
          <a:p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DUBBELPUNT:</a:t>
            </a:r>
          </a:p>
          <a:p>
            <a:pPr>
              <a:buNone/>
            </a:pPr>
            <a:r>
              <a:rPr lang="en-ZA" dirty="0" err="1" smtClean="0">
                <a:solidFill>
                  <a:schemeClr val="accent2">
                    <a:lumMod val="50000"/>
                  </a:schemeClr>
                </a:solidFill>
              </a:rPr>
              <a:t>Voor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2">
                    <a:lumMod val="50000"/>
                  </a:schemeClr>
                </a:solidFill>
              </a:rPr>
              <a:t>direkte</a:t>
            </a:r>
            <a:r>
              <a:rPr lang="en-Z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2">
                    <a:lumMod val="50000"/>
                  </a:schemeClr>
                </a:solidFill>
              </a:rPr>
              <a:t>rede</a:t>
            </a:r>
            <a:endParaRPr lang="en-Z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7.“met </a:t>
            </a:r>
            <a:r>
              <a:rPr lang="nl-NL" dirty="0">
                <a:solidFill>
                  <a:srgbClr val="0070C0"/>
                </a:solidFill>
              </a:rPr>
              <a:t>klere </a:t>
            </a:r>
            <a:r>
              <a:rPr lang="nl-NL" dirty="0"/>
              <a:t>wat gedurig </a:t>
            </a:r>
            <a:r>
              <a:rPr lang="nl-NL" dirty="0">
                <a:solidFill>
                  <a:srgbClr val="0070C0"/>
                </a:solidFill>
              </a:rPr>
              <a:t>gaar </a:t>
            </a:r>
            <a:r>
              <a:rPr lang="nl-NL" dirty="0"/>
              <a:t>is</a:t>
            </a:r>
            <a:r>
              <a:rPr lang="nl-NL" dirty="0" smtClean="0"/>
              <a:t>,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8. Wat </a:t>
            </a:r>
            <a:r>
              <a:rPr lang="nl-NL" dirty="0"/>
              <a:t>doen die </a:t>
            </a:r>
            <a:r>
              <a:rPr lang="nl-NL" dirty="0">
                <a:solidFill>
                  <a:srgbClr val="7030A0"/>
                </a:solidFill>
              </a:rPr>
              <a:t>vent</a:t>
            </a:r>
            <a:r>
              <a:rPr lang="nl-NL" dirty="0"/>
              <a:t> met sy salaris?”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 err="1" smtClean="0"/>
              <a:t>Sirkusmense</a:t>
            </a:r>
            <a:r>
              <a:rPr lang="en-ZA" dirty="0" smtClean="0"/>
              <a:t> wonder/</a:t>
            </a:r>
            <a:r>
              <a:rPr lang="en-ZA" dirty="0" err="1" smtClean="0"/>
              <a:t>skinder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>
                <a:solidFill>
                  <a:srgbClr val="0070C0"/>
                </a:solidFill>
              </a:rPr>
              <a:t>stukkende</a:t>
            </a:r>
            <a:r>
              <a:rPr lang="en-ZA" dirty="0" smtClean="0">
                <a:solidFill>
                  <a:srgbClr val="0070C0"/>
                </a:solidFill>
              </a:rPr>
              <a:t> </a:t>
            </a:r>
            <a:r>
              <a:rPr lang="en-ZA" dirty="0" err="1" smtClean="0">
                <a:solidFill>
                  <a:srgbClr val="0070C0"/>
                </a:solidFill>
              </a:rPr>
              <a:t>klere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err="1" smtClean="0">
                <a:solidFill>
                  <a:srgbClr val="7030A0"/>
                </a:solidFill>
              </a:rPr>
              <a:t>Mense</a:t>
            </a:r>
            <a:r>
              <a:rPr lang="en-ZA" dirty="0" smtClean="0">
                <a:solidFill>
                  <a:srgbClr val="7030A0"/>
                </a:solidFill>
              </a:rPr>
              <a:t> dink min van </a:t>
            </a:r>
            <a:r>
              <a:rPr lang="en-ZA" dirty="0" err="1" smtClean="0">
                <a:solidFill>
                  <a:srgbClr val="7030A0"/>
                </a:solidFill>
              </a:rPr>
              <a:t>hom</a:t>
            </a:r>
            <a:r>
              <a:rPr lang="en-ZA" dirty="0" smtClean="0">
                <a:solidFill>
                  <a:srgbClr val="7030A0"/>
                </a:solidFill>
              </a:rPr>
              <a:t>; </a:t>
            </a:r>
            <a:r>
              <a:rPr lang="en-ZA" dirty="0" err="1" smtClean="0">
                <a:solidFill>
                  <a:srgbClr val="7030A0"/>
                </a:solidFill>
              </a:rPr>
              <a:t>sien</a:t>
            </a:r>
            <a:r>
              <a:rPr lang="en-ZA" dirty="0" smtClean="0">
                <a:solidFill>
                  <a:srgbClr val="7030A0"/>
                </a:solidFill>
              </a:rPr>
              <a:t> </a:t>
            </a:r>
            <a:r>
              <a:rPr lang="en-ZA" dirty="0" err="1" smtClean="0">
                <a:solidFill>
                  <a:srgbClr val="7030A0"/>
                </a:solidFill>
              </a:rPr>
              <a:t>hom</a:t>
            </a:r>
            <a:r>
              <a:rPr lang="en-ZA" dirty="0" smtClean="0">
                <a:solidFill>
                  <a:srgbClr val="7030A0"/>
                </a:solidFill>
              </a:rPr>
              <a:t> as </a:t>
            </a:r>
            <a:r>
              <a:rPr lang="en-ZA" dirty="0" err="1" smtClean="0">
                <a:solidFill>
                  <a:srgbClr val="7030A0"/>
                </a:solidFill>
              </a:rPr>
              <a:t>agterlik</a:t>
            </a:r>
            <a:endParaRPr lang="en-ZA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592288" cy="204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dirty="0" err="1" smtClean="0"/>
              <a:t>Kwatryn</a:t>
            </a:r>
            <a:r>
              <a:rPr lang="en-ZA" dirty="0" smtClean="0"/>
              <a:t> met </a:t>
            </a:r>
            <a:r>
              <a:rPr lang="en-ZA" dirty="0" err="1" smtClean="0"/>
              <a:t>paarrym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ZA" dirty="0"/>
          </a:p>
          <a:p>
            <a:endParaRPr lang="en-ZA" dirty="0"/>
          </a:p>
          <a:p>
            <a:pPr>
              <a:buNone/>
            </a:pPr>
            <a:r>
              <a:rPr lang="en-ZA" dirty="0" smtClean="0"/>
              <a:t>9. </a:t>
            </a:r>
            <a:r>
              <a:rPr lang="en-ZA" dirty="0" err="1" smtClean="0"/>
              <a:t>Hy’t</a:t>
            </a:r>
            <a:r>
              <a:rPr lang="en-ZA" dirty="0" smtClean="0"/>
              <a:t> </a:t>
            </a:r>
            <a:r>
              <a:rPr lang="en-ZA" dirty="0" err="1" smtClean="0"/>
              <a:t>maandeliks</a:t>
            </a:r>
            <a:r>
              <a:rPr lang="en-ZA" dirty="0" smtClean="0"/>
              <a:t> by </a:t>
            </a:r>
            <a:r>
              <a:rPr lang="en-ZA" dirty="0"/>
              <a:t>die </a:t>
            </a:r>
            <a:r>
              <a:rPr lang="en-ZA" dirty="0" err="1">
                <a:solidFill>
                  <a:schemeClr val="accent1"/>
                </a:solidFill>
              </a:rPr>
              <a:t>poskantoor</a:t>
            </a:r>
            <a:endParaRPr lang="en-ZA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accent1"/>
                </a:solidFill>
              </a:rPr>
              <a:t>10. ‘n </a:t>
            </a:r>
            <a:r>
              <a:rPr lang="en-ZA" dirty="0">
                <a:solidFill>
                  <a:schemeClr val="accent1"/>
                </a:solidFill>
              </a:rPr>
              <a:t>brief </a:t>
            </a:r>
            <a:r>
              <a:rPr lang="en-ZA" dirty="0" err="1" smtClean="0">
                <a:solidFill>
                  <a:schemeClr val="accent1"/>
                </a:solidFill>
              </a:rPr>
              <a:t>gepos</a:t>
            </a:r>
            <a:r>
              <a:rPr lang="en-ZA" dirty="0" smtClean="0">
                <a:solidFill>
                  <a:schemeClr val="accent1"/>
                </a:solidFill>
              </a:rPr>
              <a:t> of </a:t>
            </a:r>
            <a:r>
              <a:rPr lang="en-ZA" dirty="0" err="1" smtClean="0">
                <a:solidFill>
                  <a:schemeClr val="accent1"/>
                </a:solidFill>
              </a:rPr>
              <a:t>een</a:t>
            </a:r>
            <a:r>
              <a:rPr lang="en-ZA" dirty="0" smtClean="0">
                <a:solidFill>
                  <a:schemeClr val="accent1"/>
                </a:solidFill>
              </a:rPr>
              <a:t> </a:t>
            </a:r>
            <a:r>
              <a:rPr lang="en-ZA" dirty="0" err="1" smtClean="0">
                <a:solidFill>
                  <a:schemeClr val="accent1"/>
                </a:solidFill>
              </a:rPr>
              <a:t>gelees</a:t>
            </a:r>
            <a:endParaRPr lang="en-ZA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nl-NL" dirty="0" smtClean="0"/>
              <a:t>11. by </a:t>
            </a:r>
            <a:r>
              <a:rPr lang="nl-NL" dirty="0"/>
              <a:t>die </a:t>
            </a: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dierkratte, </a:t>
            </a:r>
            <a:r>
              <a:rPr lang="nl-NL" dirty="0" smtClean="0">
                <a:solidFill>
                  <a:schemeClr val="accent3">
                    <a:lumMod val="75000"/>
                  </a:schemeClr>
                </a:solidFill>
              </a:rPr>
              <a:t>oor en </a:t>
            </a:r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oor:</a:t>
            </a:r>
          </a:p>
          <a:p>
            <a:pPr>
              <a:buNone/>
            </a:pPr>
            <a:r>
              <a:rPr lang="en-ZA" dirty="0" smtClean="0"/>
              <a:t>12. </a:t>
            </a:r>
            <a:r>
              <a:rPr lang="en-ZA" dirty="0" smtClean="0">
                <a:solidFill>
                  <a:srgbClr val="00B0F0"/>
                </a:solidFill>
              </a:rPr>
              <a:t>“</a:t>
            </a:r>
            <a:r>
              <a:rPr lang="en-ZA" dirty="0" err="1" smtClean="0">
                <a:solidFill>
                  <a:srgbClr val="00B0F0"/>
                </a:solidFill>
              </a:rPr>
              <a:t>Sou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daar</a:t>
            </a:r>
            <a:r>
              <a:rPr lang="en-ZA" dirty="0" smtClean="0">
                <a:solidFill>
                  <a:srgbClr val="00B0F0"/>
                </a:solidFill>
              </a:rPr>
              <a:t> tog </a:t>
            </a:r>
            <a:r>
              <a:rPr lang="en-ZA" dirty="0" err="1" smtClean="0">
                <a:solidFill>
                  <a:srgbClr val="00B0F0"/>
                </a:solidFill>
              </a:rPr>
              <a:t>êrens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iemand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wees</a:t>
            </a:r>
            <a:r>
              <a:rPr lang="en-ZA" dirty="0">
                <a:solidFill>
                  <a:srgbClr val="00B0F0"/>
                </a:solidFill>
              </a:rPr>
              <a:t>?”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ZA" dirty="0" smtClean="0"/>
          </a:p>
          <a:p>
            <a:endParaRPr lang="en-ZA" dirty="0" smtClean="0"/>
          </a:p>
          <a:p>
            <a:r>
              <a:rPr lang="en-ZA" dirty="0" err="1" smtClean="0">
                <a:solidFill>
                  <a:schemeClr val="accent1"/>
                </a:solidFill>
              </a:rPr>
              <a:t>Kommunikasie</a:t>
            </a:r>
            <a:r>
              <a:rPr lang="en-ZA" dirty="0" smtClean="0">
                <a:solidFill>
                  <a:schemeClr val="accent1"/>
                </a:solidFill>
              </a:rPr>
              <a:t> met </a:t>
            </a:r>
            <a:r>
              <a:rPr lang="en-ZA" dirty="0" err="1" smtClean="0">
                <a:solidFill>
                  <a:schemeClr val="accent1"/>
                </a:solidFill>
              </a:rPr>
              <a:t>iemand</a:t>
            </a:r>
            <a:endParaRPr lang="en-ZA" dirty="0" smtClean="0">
              <a:solidFill>
                <a:schemeClr val="accent1"/>
              </a:solidFill>
            </a:endParaRPr>
          </a:p>
          <a:p>
            <a:endParaRPr lang="en-ZA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accent1"/>
                </a:solidFill>
              </a:rPr>
              <a:t>	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Soek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weer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die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diere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op;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voel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op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sy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gemaklikste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 by die </a:t>
            </a:r>
            <a:r>
              <a:rPr lang="en-ZA" dirty="0" err="1" smtClean="0">
                <a:solidFill>
                  <a:schemeClr val="accent3">
                    <a:lumMod val="75000"/>
                  </a:schemeClr>
                </a:solidFill>
              </a:rPr>
              <a:t>diere</a:t>
            </a:r>
            <a:endParaRPr lang="en-ZA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rgbClr val="00B0F0"/>
                </a:solidFill>
              </a:rPr>
              <a:t>Is </a:t>
            </a:r>
            <a:r>
              <a:rPr lang="en-ZA" dirty="0" err="1" smtClean="0">
                <a:solidFill>
                  <a:srgbClr val="00B0F0"/>
                </a:solidFill>
              </a:rPr>
              <a:t>daar</a:t>
            </a:r>
            <a:r>
              <a:rPr lang="en-ZA" dirty="0" smtClean="0">
                <a:solidFill>
                  <a:srgbClr val="00B0F0"/>
                </a:solidFill>
              </a:rPr>
              <a:t> tog </a:t>
            </a:r>
            <a:r>
              <a:rPr lang="en-ZA" dirty="0" err="1" smtClean="0">
                <a:solidFill>
                  <a:srgbClr val="00B0F0"/>
                </a:solidFill>
              </a:rPr>
              <a:t>iemand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wat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hom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aanvaar</a:t>
            </a:r>
            <a:r>
              <a:rPr lang="en-ZA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r>
              <a:rPr lang="en-ZA" dirty="0" err="1" smtClean="0">
                <a:solidFill>
                  <a:srgbClr val="00B0F0"/>
                </a:solidFill>
              </a:rPr>
              <a:t>Sirkusmense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kan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dit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amper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nie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glo</a:t>
            </a:r>
            <a:r>
              <a:rPr lang="en-ZA" dirty="0" smtClean="0">
                <a:solidFill>
                  <a:srgbClr val="00B0F0"/>
                </a:solidFill>
              </a:rPr>
              <a:t> </a:t>
            </a:r>
            <a:r>
              <a:rPr lang="en-ZA" dirty="0" err="1" smtClean="0">
                <a:solidFill>
                  <a:srgbClr val="00B0F0"/>
                </a:solidFill>
              </a:rPr>
              <a:t>nie</a:t>
            </a:r>
            <a:endParaRPr lang="en-ZA" dirty="0" smtClean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517232"/>
            <a:ext cx="18633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dirty="0" err="1" smtClean="0"/>
              <a:t>Paarrym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13. </a:t>
            </a:r>
            <a:r>
              <a:rPr lang="nl-NL" dirty="0" smtClean="0">
                <a:solidFill>
                  <a:srgbClr val="FF0000"/>
                </a:solidFill>
              </a:rPr>
              <a:t>En </a:t>
            </a:r>
            <a:r>
              <a:rPr lang="nl-NL" dirty="0">
                <a:solidFill>
                  <a:srgbClr val="FF0000"/>
                </a:solidFill>
              </a:rPr>
              <a:t>daardie ewige reuk en drank</a:t>
            </a:r>
            <a:r>
              <a:rPr lang="nl-NL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14. </a:t>
            </a:r>
            <a:r>
              <a:rPr lang="nl-NL" dirty="0" smtClean="0">
                <a:solidFill>
                  <a:srgbClr val="FF0000"/>
                </a:solidFill>
              </a:rPr>
              <a:t>nie </a:t>
            </a:r>
            <a:r>
              <a:rPr lang="nl-NL" dirty="0">
                <a:solidFill>
                  <a:srgbClr val="FF0000"/>
                </a:solidFill>
              </a:rPr>
              <a:t>een sou huil as hy bedank,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err="1" smtClean="0">
                <a:solidFill>
                  <a:srgbClr val="FF0000"/>
                </a:solidFill>
              </a:rPr>
              <a:t>Hy</a:t>
            </a:r>
            <a:r>
              <a:rPr lang="en-ZA" dirty="0" smtClean="0">
                <a:solidFill>
                  <a:srgbClr val="FF0000"/>
                </a:solidFill>
              </a:rPr>
              <a:t> is </a:t>
            </a:r>
            <a:r>
              <a:rPr lang="en-ZA" dirty="0" err="1" smtClean="0">
                <a:solidFill>
                  <a:srgbClr val="FF0000"/>
                </a:solidFill>
              </a:rPr>
              <a:t>lelik</a:t>
            </a:r>
            <a:r>
              <a:rPr lang="en-ZA" dirty="0" smtClean="0">
                <a:solidFill>
                  <a:srgbClr val="FF0000"/>
                </a:solidFill>
              </a:rPr>
              <a:t> (sig) en stink </a:t>
            </a:r>
            <a:r>
              <a:rPr lang="en-ZA" dirty="0" err="1" smtClean="0">
                <a:solidFill>
                  <a:srgbClr val="FF0000"/>
                </a:solidFill>
              </a:rPr>
              <a:t>na</a:t>
            </a:r>
            <a:r>
              <a:rPr lang="en-ZA" dirty="0" smtClean="0">
                <a:solidFill>
                  <a:srgbClr val="FF0000"/>
                </a:solidFill>
              </a:rPr>
              <a:t> sweet en drank (</a:t>
            </a:r>
            <a:r>
              <a:rPr lang="en-ZA" dirty="0" err="1" smtClean="0">
                <a:solidFill>
                  <a:srgbClr val="FF0000"/>
                </a:solidFill>
              </a:rPr>
              <a:t>reuk</a:t>
            </a:r>
            <a:r>
              <a:rPr lang="en-ZA" dirty="0" smtClean="0">
                <a:solidFill>
                  <a:srgbClr val="FF0000"/>
                </a:solidFill>
              </a:rPr>
              <a:t>)</a:t>
            </a:r>
          </a:p>
          <a:p>
            <a:endParaRPr lang="en-ZA" dirty="0" smtClean="0">
              <a:solidFill>
                <a:srgbClr val="FF0000"/>
              </a:solidFill>
            </a:endParaRPr>
          </a:p>
          <a:p>
            <a:endParaRPr lang="en-ZA" dirty="0" smtClean="0">
              <a:solidFill>
                <a:srgbClr val="FF0000"/>
              </a:solidFill>
            </a:endParaRPr>
          </a:p>
          <a:p>
            <a:r>
              <a:rPr lang="en-ZA" dirty="0" err="1" smtClean="0">
                <a:solidFill>
                  <a:srgbClr val="FF0000"/>
                </a:solidFill>
              </a:rPr>
              <a:t>Niemand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sal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hom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mis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nie</a:t>
            </a:r>
            <a:endParaRPr lang="en-ZA" dirty="0" smtClean="0">
              <a:solidFill>
                <a:srgbClr val="FF0000"/>
              </a:solidFill>
            </a:endParaRPr>
          </a:p>
          <a:p>
            <a:endParaRPr lang="en-ZA" dirty="0" smtClean="0">
              <a:solidFill>
                <a:srgbClr val="FF0000"/>
              </a:solidFill>
            </a:endParaRPr>
          </a:p>
          <a:p>
            <a:r>
              <a:rPr lang="en-ZA" dirty="0" smtClean="0">
                <a:solidFill>
                  <a:srgbClr val="FF0000"/>
                </a:solidFill>
              </a:rPr>
              <a:t>PROGRESSIE: </a:t>
            </a:r>
            <a:r>
              <a:rPr lang="en-ZA" dirty="0" err="1" smtClean="0">
                <a:solidFill>
                  <a:srgbClr val="FF0000"/>
                </a:solidFill>
              </a:rPr>
              <a:t>om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leser</a:t>
            </a:r>
            <a:r>
              <a:rPr lang="en-ZA" dirty="0" smtClean="0">
                <a:solidFill>
                  <a:srgbClr val="FF0000"/>
                </a:solidFill>
              </a:rPr>
              <a:t> van </a:t>
            </a:r>
            <a:r>
              <a:rPr lang="en-ZA" dirty="0" err="1" smtClean="0">
                <a:solidFill>
                  <a:srgbClr val="FF0000"/>
                </a:solidFill>
              </a:rPr>
              <a:t>hom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te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 err="1" smtClean="0">
                <a:solidFill>
                  <a:srgbClr val="FF0000"/>
                </a:solidFill>
              </a:rPr>
              <a:t>vervreem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139135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2277" cy="202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rmAutofit lnSpcReduction="10000"/>
          </a:bodyPr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15.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maar </a:t>
            </a:r>
            <a:r>
              <a:rPr lang="nl-NL" dirty="0"/>
              <a:t>waar hy in die sirkustent</a:t>
            </a:r>
          </a:p>
          <a:p>
            <a:pPr>
              <a:buNone/>
            </a:pPr>
            <a:r>
              <a:rPr lang="en-ZA" dirty="0" smtClean="0"/>
              <a:t>16.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aapagtig</a:t>
            </a:r>
            <a:r>
              <a:rPr lang="en-ZA" dirty="0" smtClean="0"/>
              <a:t> </a:t>
            </a:r>
            <a:r>
              <a:rPr lang="en-ZA" dirty="0"/>
              <a:t>teen die </a:t>
            </a:r>
            <a: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firmament,</a:t>
            </a:r>
          </a:p>
          <a:p>
            <a:pPr>
              <a:buNone/>
            </a:pPr>
            <a:r>
              <a:rPr lang="nl-NL" dirty="0" smtClean="0"/>
              <a:t>17. hoog </a:t>
            </a:r>
            <a:r>
              <a:rPr lang="nl-NL" dirty="0"/>
              <a:t>teen die takelwerk, kon klouter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  <a:p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Wending: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hy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is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goed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sy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werk</a:t>
            </a:r>
            <a:endParaRPr lang="en-ZA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Hy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is so 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rats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soos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‘n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aap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teen die </a:t>
            </a: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tent se </a:t>
            </a:r>
            <a:r>
              <a:rPr lang="en-Z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dak</a:t>
            </a: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Z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hiperbool</a:t>
            </a: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Z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hemel</a:t>
            </a: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se </a:t>
            </a:r>
            <a:r>
              <a:rPr lang="en-Z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dak</a:t>
            </a: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Hy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is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nie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bang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vir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val</a:t>
            </a:r>
            <a:r>
              <a:rPr lang="en-Z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bg2">
                    <a:lumMod val="25000"/>
                  </a:schemeClr>
                </a:solidFill>
              </a:rPr>
              <a:t>nie</a:t>
            </a:r>
            <a:endParaRPr lang="en-ZA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97118"/>
            <a:ext cx="1804417" cy="206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984748" cy="17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1842929" cy="166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791544" cy="1922472"/>
          </a:xfrm>
        </p:spPr>
        <p:txBody>
          <a:bodyPr>
            <a:normAutofit fontScale="90000"/>
          </a:bodyPr>
          <a:lstStyle/>
          <a:p>
            <a:pPr algn="r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err="1" smtClean="0"/>
              <a:t>Teenstelling</a:t>
            </a:r>
            <a:r>
              <a:rPr lang="en-ZA" dirty="0" smtClean="0"/>
              <a:t>: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kollegas</a:t>
            </a:r>
            <a:r>
              <a:rPr lang="en-ZA" dirty="0" smtClean="0"/>
              <a:t> </a:t>
            </a:r>
            <a:r>
              <a:rPr lang="en-ZA" dirty="0" err="1" smtClean="0"/>
              <a:t>minag</a:t>
            </a:r>
            <a:r>
              <a:rPr lang="en-ZA" dirty="0" smtClean="0"/>
              <a:t> </a:t>
            </a:r>
            <a:r>
              <a:rPr lang="en-ZA" dirty="0" err="1" smtClean="0"/>
              <a:t>hom</a:t>
            </a:r>
            <a:r>
              <a:rPr lang="en-ZA" dirty="0" smtClean="0"/>
              <a:t>, </a:t>
            </a:r>
            <a:r>
              <a:rPr lang="en-ZA" dirty="0" err="1" smtClean="0"/>
              <a:t>maar</a:t>
            </a:r>
            <a:r>
              <a:rPr lang="en-ZA" dirty="0" smtClean="0"/>
              <a:t> </a:t>
            </a:r>
            <a:r>
              <a:rPr lang="en-ZA" dirty="0" err="1" smtClean="0"/>
              <a:t>toeskouers</a:t>
            </a:r>
            <a:r>
              <a:rPr lang="en-ZA" dirty="0" smtClean="0"/>
              <a:t> is mal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hom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  <a:p>
            <a:pPr>
              <a:buNone/>
            </a:pPr>
            <a:r>
              <a:rPr lang="nl-NL" dirty="0" smtClean="0"/>
              <a:t>18. die </a:t>
            </a:r>
            <a:r>
              <a:rPr lang="nl-NL" dirty="0"/>
              <a:t>dood uittart, en, klein kabouter,</a:t>
            </a:r>
          </a:p>
          <a:p>
            <a:pPr>
              <a:buNone/>
            </a:pPr>
            <a:r>
              <a:rPr lang="en-ZA" dirty="0" smtClean="0"/>
              <a:t>19.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/>
              <a:t>duiwelstreke</a:t>
            </a:r>
            <a:r>
              <a:rPr lang="en-ZA" dirty="0"/>
              <a:t> </a:t>
            </a:r>
            <a:r>
              <a:rPr lang="en-ZA" dirty="0" err="1"/>
              <a:t>uithaal</a:t>
            </a:r>
            <a:r>
              <a:rPr lang="en-ZA" dirty="0"/>
              <a:t> </a:t>
            </a:r>
            <a:r>
              <a:rPr lang="en-ZA" dirty="0" err="1"/>
              <a:t>onder</a:t>
            </a:r>
            <a:endParaRPr lang="en-ZA" dirty="0"/>
          </a:p>
          <a:p>
            <a:pPr>
              <a:buNone/>
            </a:pPr>
            <a:r>
              <a:rPr lang="en-ZA" dirty="0" smtClean="0"/>
              <a:t>20.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/>
              <a:t>almal</a:t>
            </a:r>
            <a:r>
              <a:rPr lang="en-ZA" dirty="0"/>
              <a:t> skater </a:t>
            </a:r>
            <a:r>
              <a:rPr lang="en-ZA" dirty="0" err="1"/>
              <a:t>vir</a:t>
            </a:r>
            <a:r>
              <a:rPr lang="en-ZA" dirty="0"/>
              <a:t> die wonder,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err="1" smtClean="0"/>
              <a:t>Hy</a:t>
            </a:r>
            <a:r>
              <a:rPr lang="en-ZA" dirty="0" smtClean="0"/>
              <a:t> is </a:t>
            </a:r>
            <a:r>
              <a:rPr lang="en-ZA" dirty="0" err="1" smtClean="0"/>
              <a:t>vreesloos</a:t>
            </a:r>
            <a:r>
              <a:rPr lang="en-ZA" dirty="0" smtClean="0"/>
              <a:t>; </a:t>
            </a:r>
            <a:r>
              <a:rPr lang="en-ZA" dirty="0" err="1" smtClean="0"/>
              <a:t>soos</a:t>
            </a:r>
            <a:r>
              <a:rPr lang="en-ZA" dirty="0" smtClean="0"/>
              <a:t> ‘n </a:t>
            </a:r>
            <a:r>
              <a:rPr lang="en-ZA" dirty="0" err="1" smtClean="0"/>
              <a:t>kabouter</a:t>
            </a:r>
            <a:endParaRPr lang="en-ZA" dirty="0" smtClean="0"/>
          </a:p>
          <a:p>
            <a:r>
              <a:rPr lang="en-ZA" dirty="0" err="1" smtClean="0"/>
              <a:t>Hy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</a:t>
            </a:r>
            <a:r>
              <a:rPr lang="en-ZA" dirty="0" err="1" smtClean="0"/>
              <a:t>vreeslike</a:t>
            </a:r>
            <a:r>
              <a:rPr lang="en-ZA" dirty="0" smtClean="0"/>
              <a:t> </a:t>
            </a:r>
            <a:r>
              <a:rPr lang="en-ZA" dirty="0" err="1" smtClean="0"/>
              <a:t>toertjies</a:t>
            </a:r>
            <a:r>
              <a:rPr lang="en-ZA" dirty="0" smtClean="0"/>
              <a:t>; </a:t>
            </a:r>
            <a:r>
              <a:rPr lang="en-ZA" dirty="0" err="1" smtClean="0"/>
              <a:t>metafoor</a:t>
            </a:r>
            <a:r>
              <a:rPr lang="en-ZA" dirty="0" smtClean="0"/>
              <a:t>: </a:t>
            </a:r>
            <a:r>
              <a:rPr lang="en-ZA" dirty="0" err="1" smtClean="0"/>
              <a:t>soos</a:t>
            </a:r>
            <a:r>
              <a:rPr lang="en-ZA" dirty="0" smtClean="0"/>
              <a:t> ‘n </a:t>
            </a:r>
            <a:r>
              <a:rPr lang="en-ZA" dirty="0" err="1" smtClean="0"/>
              <a:t>duiwel</a:t>
            </a:r>
            <a:endParaRPr lang="en-ZA" dirty="0" smtClean="0"/>
          </a:p>
          <a:p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mense</a:t>
            </a:r>
            <a:r>
              <a:rPr lang="en-ZA" dirty="0" smtClean="0"/>
              <a:t> </a:t>
            </a:r>
            <a:r>
              <a:rPr lang="en-ZA" dirty="0" err="1" smtClean="0"/>
              <a:t>laat</a:t>
            </a:r>
            <a:r>
              <a:rPr lang="en-ZA" dirty="0" smtClean="0"/>
              <a:t> lag</a:t>
            </a:r>
            <a:endParaRPr lang="en-Z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5591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3126854" cy="187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818</TotalTime>
  <Words>421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   DIE HANSWORS SJ PRETORIUS    </vt:lpstr>
      <vt:lpstr>PowerPoint Presentation</vt:lpstr>
      <vt:lpstr>PowerPoint Presentation</vt:lpstr>
      <vt:lpstr>PowerPoint Presentation</vt:lpstr>
      <vt:lpstr>PowerPoint Presentation</vt:lpstr>
      <vt:lpstr>Kwatryn met paarrym</vt:lpstr>
      <vt:lpstr>Paarrym </vt:lpstr>
      <vt:lpstr>PowerPoint Presentation</vt:lpstr>
      <vt:lpstr>     Teenstelling: sy kollegas minag hom, maar toeskouers is mal oor hom</vt:lpstr>
      <vt:lpstr>PowerPoint Presentation</vt:lpstr>
      <vt:lpstr>KWATRYN; KRUISRYM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HANSWORS SJ PRETORIUS</dc:title>
  <dc:creator>ANelmapius</dc:creator>
  <cp:lastModifiedBy>Hubert</cp:lastModifiedBy>
  <cp:revision>36</cp:revision>
  <dcterms:created xsi:type="dcterms:W3CDTF">2012-10-27T08:36:35Z</dcterms:created>
  <dcterms:modified xsi:type="dcterms:W3CDTF">2013-02-11T18:04:22Z</dcterms:modified>
</cp:coreProperties>
</file>