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68A3E-CBAB-42AA-AEC2-B6E6C05BFB9E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D6AF-F77C-43AF-A308-3255AA8029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5035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2FC2A7-107C-45BB-B624-EE7AAB96822C}" type="datetimeFigureOut">
              <a:rPr lang="en-ZA" smtClean="0"/>
              <a:t>2017/02/27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E8218CA-18AA-4C7D-9A67-9E2D29DA499F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/>
              <a:t>Antjie</a:t>
            </a:r>
            <a:r>
              <a:rPr lang="en-ZA" dirty="0"/>
              <a:t> </a:t>
            </a:r>
            <a:r>
              <a:rPr lang="en-ZA" dirty="0" err="1"/>
              <a:t>Krog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pryslied</a:t>
            </a:r>
            <a:r>
              <a:rPr lang="en-Z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04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496944" cy="6192688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ZA" b="1" dirty="0" smtClean="0"/>
              <a:t>	          </a:t>
            </a:r>
            <a:r>
              <a:rPr lang="en-ZA" b="1" dirty="0" err="1" smtClean="0"/>
              <a:t>pryslied</a:t>
            </a:r>
            <a:r>
              <a:rPr lang="en-ZA" b="1" dirty="0" smtClean="0"/>
              <a:t> </a:t>
            </a:r>
            <a:r>
              <a:rPr lang="en-ZA" dirty="0" smtClean="0"/>
              <a:t>(</a:t>
            </a:r>
            <a:r>
              <a:rPr lang="en-ZA" dirty="0" err="1" smtClean="0"/>
              <a:t>Antjie</a:t>
            </a:r>
            <a:r>
              <a:rPr lang="en-ZA" dirty="0" smtClean="0"/>
              <a:t> </a:t>
            </a:r>
            <a:r>
              <a:rPr lang="en-ZA" dirty="0" err="1" smtClean="0"/>
              <a:t>Krog</a:t>
            </a:r>
            <a:r>
              <a:rPr lang="en-ZA" dirty="0" smtClean="0"/>
              <a:t>)</a:t>
            </a:r>
            <a:endParaRPr lang="en-ZA" b="1" dirty="0" smtClean="0"/>
          </a:p>
          <a:p>
            <a:pPr indent="0">
              <a:buNone/>
            </a:pPr>
            <a:r>
              <a:rPr lang="en-ZA" dirty="0" err="1" smtClean="0"/>
              <a:t>Strofe</a:t>
            </a:r>
            <a:r>
              <a:rPr lang="en-ZA" dirty="0" smtClean="0"/>
              <a:t> I   </a:t>
            </a:r>
            <a:r>
              <a:rPr lang="en-ZA" sz="2000" dirty="0" smtClean="0"/>
              <a:t>1</a:t>
            </a:r>
            <a:r>
              <a:rPr lang="en-ZA" sz="2000" dirty="0"/>
              <a:t>. in die </a:t>
            </a:r>
            <a:r>
              <a:rPr lang="en-ZA" sz="2000" dirty="0" err="1"/>
              <a:t>sandkliphart</a:t>
            </a:r>
            <a:endParaRPr lang="en-ZA" sz="2000" dirty="0"/>
          </a:p>
          <a:p>
            <a:pPr lvl="4" indent="0">
              <a:buNone/>
            </a:pPr>
            <a:r>
              <a:rPr lang="en-ZA" dirty="0"/>
              <a:t>2. </a:t>
            </a:r>
            <a:r>
              <a:rPr lang="en-ZA" dirty="0" err="1"/>
              <a:t>vandag</a:t>
            </a:r>
            <a:endParaRPr lang="en-ZA" dirty="0"/>
          </a:p>
          <a:p>
            <a:pPr lvl="4" indent="0">
              <a:buNone/>
            </a:pPr>
            <a:r>
              <a:rPr lang="en-ZA" dirty="0"/>
              <a:t>3. </a:t>
            </a:r>
            <a:r>
              <a:rPr lang="en-ZA" dirty="0" err="1"/>
              <a:t>staan</a:t>
            </a:r>
            <a:r>
              <a:rPr lang="en-ZA" dirty="0"/>
              <a:t> </a:t>
            </a:r>
            <a:r>
              <a:rPr lang="en-ZA" dirty="0" err="1"/>
              <a:t>hy</a:t>
            </a:r>
            <a:endParaRPr lang="en-ZA" dirty="0"/>
          </a:p>
          <a:p>
            <a:pPr lvl="4" indent="0">
              <a:buNone/>
            </a:pPr>
            <a:r>
              <a:rPr lang="en-ZA" dirty="0"/>
              <a:t>4. kop en </a:t>
            </a:r>
            <a:r>
              <a:rPr lang="en-ZA" dirty="0" err="1"/>
              <a:t>skraal</a:t>
            </a:r>
            <a:r>
              <a:rPr lang="en-ZA" dirty="0"/>
              <a:t> </a:t>
            </a:r>
            <a:r>
              <a:rPr lang="en-ZA" dirty="0" err="1"/>
              <a:t>skouers</a:t>
            </a:r>
            <a:r>
              <a:rPr lang="en-ZA" dirty="0"/>
              <a:t> </a:t>
            </a:r>
            <a:r>
              <a:rPr lang="en-ZA" dirty="0" err="1"/>
              <a:t>staan</a:t>
            </a:r>
            <a:r>
              <a:rPr lang="en-ZA" dirty="0"/>
              <a:t> </a:t>
            </a:r>
            <a:r>
              <a:rPr lang="en-ZA" dirty="0" err="1"/>
              <a:t>hy</a:t>
            </a:r>
            <a:r>
              <a:rPr lang="en-ZA" dirty="0"/>
              <a:t> </a:t>
            </a:r>
            <a:r>
              <a:rPr lang="en-ZA" dirty="0" err="1"/>
              <a:t>bo</a:t>
            </a:r>
            <a:r>
              <a:rPr lang="en-ZA" dirty="0"/>
              <a:t> </a:t>
            </a:r>
            <a:r>
              <a:rPr lang="en-ZA" dirty="0" err="1"/>
              <a:t>almal</a:t>
            </a:r>
            <a:r>
              <a:rPr lang="en-ZA" dirty="0"/>
              <a:t> </a:t>
            </a:r>
            <a:r>
              <a:rPr lang="en-ZA" dirty="0" err="1"/>
              <a:t>uit</a:t>
            </a:r>
            <a:endParaRPr lang="en-ZA" dirty="0"/>
          </a:p>
          <a:p>
            <a:pPr lvl="4" indent="0">
              <a:buNone/>
            </a:pPr>
            <a:r>
              <a:rPr lang="en-ZA" dirty="0"/>
              <a:t>5. </a:t>
            </a:r>
            <a:r>
              <a:rPr lang="en-ZA" dirty="0" err="1"/>
              <a:t>houtskool</a:t>
            </a:r>
            <a:r>
              <a:rPr lang="en-ZA" dirty="0"/>
              <a:t> en as is sy hare</a:t>
            </a:r>
          </a:p>
          <a:p>
            <a:pPr lvl="4" indent="0">
              <a:buNone/>
            </a:pPr>
            <a:r>
              <a:rPr lang="en-ZA" dirty="0"/>
              <a:t>6. </a:t>
            </a:r>
            <a:r>
              <a:rPr lang="en-ZA" dirty="0" err="1"/>
              <a:t>hy</a:t>
            </a:r>
            <a:r>
              <a:rPr lang="en-ZA" dirty="0"/>
              <a:t>, die </a:t>
            </a:r>
            <a:r>
              <a:rPr lang="en-ZA" dirty="0" err="1"/>
              <a:t>sandkleurige</a:t>
            </a:r>
            <a:r>
              <a:rPr lang="en-ZA" dirty="0"/>
              <a:t> </a:t>
            </a:r>
            <a:r>
              <a:rPr lang="en-ZA" dirty="0" err="1"/>
              <a:t>seun</a:t>
            </a:r>
            <a:r>
              <a:rPr lang="en-ZA" dirty="0"/>
              <a:t> van </a:t>
            </a:r>
            <a:r>
              <a:rPr lang="en-ZA" dirty="0" err="1"/>
              <a:t>uNosekeni</a:t>
            </a:r>
            <a:endParaRPr lang="en-ZA" dirty="0"/>
          </a:p>
          <a:p>
            <a:pPr lvl="4" indent="0">
              <a:buNone/>
            </a:pPr>
            <a:r>
              <a:rPr lang="en-ZA" dirty="0"/>
              <a:t>7. </a:t>
            </a:r>
            <a:r>
              <a:rPr lang="en-ZA" dirty="0" smtClean="0"/>
              <a:t>       </a:t>
            </a:r>
            <a:r>
              <a:rPr lang="en-ZA" dirty="0" err="1" smtClean="0"/>
              <a:t>uNosekeni</a:t>
            </a:r>
            <a:r>
              <a:rPr lang="en-ZA" dirty="0" smtClean="0"/>
              <a:t> </a:t>
            </a:r>
            <a:r>
              <a:rPr lang="en-ZA" dirty="0"/>
              <a:t>die ma van Mandela</a:t>
            </a:r>
          </a:p>
          <a:p>
            <a:pPr lvl="4" indent="0">
              <a:buNone/>
            </a:pPr>
            <a:r>
              <a:rPr lang="en-ZA" dirty="0"/>
              <a:t>8. </a:t>
            </a:r>
            <a:r>
              <a:rPr lang="en-ZA" dirty="0" err="1"/>
              <a:t>hy</a:t>
            </a:r>
            <a:r>
              <a:rPr lang="en-ZA" dirty="0"/>
              <a:t>, die man met die </a:t>
            </a:r>
            <a:r>
              <a:rPr lang="en-ZA" dirty="0" err="1"/>
              <a:t>vlesige</a:t>
            </a:r>
            <a:r>
              <a:rPr lang="en-ZA" dirty="0"/>
              <a:t> </a:t>
            </a:r>
            <a:r>
              <a:rPr lang="en-ZA" dirty="0" err="1" smtClean="0"/>
              <a:t>palmkussings</a:t>
            </a:r>
            <a:endParaRPr lang="en-ZA" dirty="0" smtClean="0"/>
          </a:p>
          <a:p>
            <a:pPr lvl="4" indent="0">
              <a:buNone/>
            </a:pPr>
            <a:r>
              <a:rPr lang="en-ZA" dirty="0"/>
              <a:t>9. </a:t>
            </a:r>
            <a:r>
              <a:rPr lang="en-ZA" dirty="0" err="1"/>
              <a:t>hier</a:t>
            </a:r>
            <a:r>
              <a:rPr lang="en-ZA" dirty="0"/>
              <a:t> </a:t>
            </a:r>
            <a:r>
              <a:rPr lang="en-ZA" dirty="0" err="1"/>
              <a:t>staan</a:t>
            </a:r>
            <a:r>
              <a:rPr lang="en-ZA" dirty="0"/>
              <a:t> </a:t>
            </a:r>
            <a:r>
              <a:rPr lang="en-ZA" dirty="0" err="1"/>
              <a:t>hy</a:t>
            </a:r>
            <a:endParaRPr lang="en-ZA" dirty="0"/>
          </a:p>
          <a:p>
            <a:pPr lvl="4" indent="0">
              <a:buNone/>
            </a:pPr>
            <a:r>
              <a:rPr lang="en-ZA" dirty="0"/>
              <a:t>10. </a:t>
            </a:r>
            <a:r>
              <a:rPr lang="en-ZA" dirty="0" err="1"/>
              <a:t>uit</a:t>
            </a:r>
            <a:r>
              <a:rPr lang="en-ZA" dirty="0"/>
              <a:t> die </a:t>
            </a:r>
            <a:r>
              <a:rPr lang="en-ZA" dirty="0" err="1"/>
              <a:t>gevestigde</a:t>
            </a:r>
            <a:r>
              <a:rPr lang="en-ZA" dirty="0"/>
              <a:t> </a:t>
            </a:r>
            <a:r>
              <a:rPr lang="en-ZA" dirty="0" err="1"/>
              <a:t>familie</a:t>
            </a:r>
            <a:r>
              <a:rPr lang="en-ZA" dirty="0"/>
              <a:t> van </a:t>
            </a:r>
            <a:r>
              <a:rPr lang="en-ZA" dirty="0" err="1"/>
              <a:t>uNgubengcuka</a:t>
            </a:r>
            <a:endParaRPr lang="en-ZA" dirty="0"/>
          </a:p>
          <a:p>
            <a:pPr lvl="4" indent="0">
              <a:buNone/>
            </a:pPr>
            <a:r>
              <a:rPr lang="en-ZA" dirty="0"/>
              <a:t>11. die </a:t>
            </a:r>
            <a:r>
              <a:rPr lang="en-ZA" dirty="0" err="1"/>
              <a:t>seun</a:t>
            </a:r>
            <a:r>
              <a:rPr lang="en-ZA" dirty="0"/>
              <a:t> van </a:t>
            </a:r>
            <a:r>
              <a:rPr lang="en-ZA" dirty="0" err="1"/>
              <a:t>Dalindyebo</a:t>
            </a:r>
            <a:endParaRPr lang="en-ZA" dirty="0"/>
          </a:p>
          <a:p>
            <a:pPr lvl="4" indent="0">
              <a:buNone/>
            </a:pPr>
            <a:r>
              <a:rPr lang="en-ZA" dirty="0"/>
              <a:t>12. die </a:t>
            </a:r>
            <a:r>
              <a:rPr lang="en-ZA" dirty="0" err="1"/>
              <a:t>seun</a:t>
            </a:r>
            <a:r>
              <a:rPr lang="en-ZA" dirty="0"/>
              <a:t> van Mandela</a:t>
            </a:r>
          </a:p>
          <a:p>
            <a:pPr lvl="4" indent="0">
              <a:buNone/>
            </a:pPr>
            <a:r>
              <a:rPr lang="en-ZA" dirty="0"/>
              <a:t>13. </a:t>
            </a:r>
            <a:r>
              <a:rPr lang="en-ZA" dirty="0" err="1"/>
              <a:t>hy</a:t>
            </a:r>
            <a:r>
              <a:rPr lang="en-ZA" dirty="0"/>
              <a:t> van die </a:t>
            </a:r>
            <a:r>
              <a:rPr lang="en-ZA" dirty="0" err="1"/>
              <a:t>rivieroewers</a:t>
            </a:r>
            <a:r>
              <a:rPr lang="en-ZA" dirty="0"/>
              <a:t> by </a:t>
            </a:r>
            <a:r>
              <a:rPr lang="en-ZA" dirty="0" err="1"/>
              <a:t>iNqunu</a:t>
            </a:r>
            <a:endParaRPr lang="en-ZA" dirty="0"/>
          </a:p>
          <a:p>
            <a:pPr lvl="4" indent="0">
              <a:buNone/>
            </a:pPr>
            <a:r>
              <a:rPr lang="en-ZA" dirty="0"/>
              <a:t>14. </a:t>
            </a:r>
            <a:r>
              <a:rPr lang="en-ZA" dirty="0" err="1"/>
              <a:t>heelmaker</a:t>
            </a:r>
            <a:r>
              <a:rPr lang="en-ZA" dirty="0"/>
              <a:t> </a:t>
            </a:r>
            <a:r>
              <a:rPr lang="en-ZA" dirty="0" err="1"/>
              <a:t>uit</a:t>
            </a:r>
            <a:r>
              <a:rPr lang="en-ZA" dirty="0"/>
              <a:t> die Thembu-</a:t>
            </a:r>
            <a:r>
              <a:rPr lang="en-ZA" dirty="0" err="1"/>
              <a:t>stam</a:t>
            </a:r>
            <a:endParaRPr lang="en-ZA" dirty="0"/>
          </a:p>
        </p:txBody>
      </p:sp>
      <p:sp>
        <p:nvSpPr>
          <p:cNvPr id="2" name="Rounded Rectangle 1"/>
          <p:cNvSpPr/>
          <p:nvPr/>
        </p:nvSpPr>
        <p:spPr>
          <a:xfrm>
            <a:off x="6228184" y="188640"/>
            <a:ext cx="2736304" cy="3708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(praise song – of an </a:t>
            </a:r>
            <a:r>
              <a:rPr lang="en-ZA" sz="1600" dirty="0" err="1" smtClean="0"/>
              <a:t>imbongi</a:t>
            </a:r>
            <a:r>
              <a:rPr lang="en-ZA" sz="1600" dirty="0" smtClean="0"/>
              <a:t>)=</a:t>
            </a:r>
            <a:r>
              <a:rPr lang="en-ZA" sz="1600" dirty="0" err="1" smtClean="0"/>
              <a:t>pryssanger</a:t>
            </a:r>
            <a:r>
              <a:rPr lang="en-ZA" sz="1600" dirty="0" smtClean="0"/>
              <a:t> (is </a:t>
            </a:r>
            <a:r>
              <a:rPr lang="en-ZA" sz="1600" dirty="0" err="1" smtClean="0"/>
              <a:t>tussenganger</a:t>
            </a:r>
            <a:r>
              <a:rPr lang="en-ZA" sz="1600" dirty="0" smtClean="0"/>
              <a:t> </a:t>
            </a:r>
            <a:r>
              <a:rPr lang="en-ZA" sz="1600" dirty="0" err="1" smtClean="0"/>
              <a:t>tussen</a:t>
            </a:r>
            <a:r>
              <a:rPr lang="en-ZA" sz="1600" dirty="0" smtClean="0"/>
              <a:t> </a:t>
            </a:r>
            <a:r>
              <a:rPr lang="en-ZA" sz="1600" dirty="0" err="1" smtClean="0"/>
              <a:t>leier</a:t>
            </a:r>
            <a:r>
              <a:rPr lang="en-ZA" sz="1600" dirty="0" smtClean="0"/>
              <a:t> en </a:t>
            </a:r>
            <a:r>
              <a:rPr lang="en-ZA" sz="1600" dirty="0" err="1" smtClean="0"/>
              <a:t>volk</a:t>
            </a:r>
            <a:r>
              <a:rPr lang="en-ZA" sz="1600" dirty="0" smtClean="0"/>
              <a:t>, en is al </a:t>
            </a:r>
            <a:r>
              <a:rPr lang="en-ZA" sz="1600" dirty="0" err="1" smtClean="0"/>
              <a:t>een</a:t>
            </a:r>
            <a:r>
              <a:rPr lang="en-ZA" sz="1600" dirty="0" smtClean="0"/>
              <a:t> wat die </a:t>
            </a:r>
            <a:r>
              <a:rPr lang="en-ZA" sz="1600" dirty="0" err="1" smtClean="0"/>
              <a:t>leier</a:t>
            </a:r>
            <a:r>
              <a:rPr lang="en-ZA" sz="1600" dirty="0" smtClean="0"/>
              <a:t> mag </a:t>
            </a:r>
            <a:r>
              <a:rPr lang="en-ZA" sz="1600" dirty="0" err="1" smtClean="0"/>
              <a:t>kritiseer</a:t>
            </a:r>
            <a:r>
              <a:rPr lang="en-ZA" sz="1600" dirty="0" smtClean="0"/>
              <a:t>) – </a:t>
            </a:r>
            <a:r>
              <a:rPr lang="en-ZA" sz="1600" dirty="0" err="1" smtClean="0"/>
              <a:t>bevat</a:t>
            </a:r>
            <a:r>
              <a:rPr lang="en-ZA" sz="1600" dirty="0" smtClean="0"/>
              <a:t> </a:t>
            </a:r>
            <a:r>
              <a:rPr lang="en-ZA" sz="1600" dirty="0" err="1" smtClean="0"/>
              <a:t>baie</a:t>
            </a:r>
            <a:r>
              <a:rPr lang="en-ZA" sz="1600" dirty="0" smtClean="0"/>
              <a:t> </a:t>
            </a:r>
            <a:r>
              <a:rPr lang="en-ZA" sz="1600" dirty="0" err="1" smtClean="0"/>
              <a:t>eiename</a:t>
            </a:r>
            <a:r>
              <a:rPr lang="en-ZA" sz="1600" dirty="0" smtClean="0"/>
              <a:t>, </a:t>
            </a:r>
            <a:r>
              <a:rPr lang="en-ZA" sz="1600" dirty="0" err="1" smtClean="0"/>
              <a:t>veral</a:t>
            </a:r>
            <a:r>
              <a:rPr lang="en-ZA" sz="1600" dirty="0" smtClean="0"/>
              <a:t> </a:t>
            </a:r>
            <a:r>
              <a:rPr lang="en-ZA" sz="1600" dirty="0" err="1" smtClean="0"/>
              <a:t>eerbenamings</a:t>
            </a:r>
            <a:r>
              <a:rPr lang="en-ZA" sz="1600" dirty="0" smtClean="0"/>
              <a:t>, name van </a:t>
            </a:r>
            <a:r>
              <a:rPr lang="en-ZA" sz="1600" dirty="0" err="1" smtClean="0"/>
              <a:t>voorgeslagte</a:t>
            </a:r>
            <a:r>
              <a:rPr lang="en-ZA" sz="1600" dirty="0" smtClean="0"/>
              <a:t>, </a:t>
            </a:r>
            <a:r>
              <a:rPr lang="en-ZA" sz="1600" dirty="0" err="1" smtClean="0"/>
              <a:t>amper</a:t>
            </a:r>
            <a:r>
              <a:rPr lang="en-ZA" sz="1600" dirty="0" smtClean="0"/>
              <a:t> ‘n </a:t>
            </a:r>
            <a:r>
              <a:rPr lang="en-ZA" sz="1600" dirty="0" err="1" smtClean="0"/>
              <a:t>geslagsregister</a:t>
            </a:r>
            <a:r>
              <a:rPr lang="en-ZA" sz="1600" dirty="0" smtClean="0"/>
              <a:t> – </a:t>
            </a:r>
            <a:r>
              <a:rPr lang="en-ZA" sz="1600" dirty="0" err="1" smtClean="0"/>
              <a:t>dit</a:t>
            </a:r>
            <a:r>
              <a:rPr lang="en-ZA" sz="1600" dirty="0" smtClean="0"/>
              <a:t> </a:t>
            </a:r>
            <a:r>
              <a:rPr lang="en-ZA" sz="1600" dirty="0" err="1" smtClean="0"/>
              <a:t>verbeeld</a:t>
            </a:r>
            <a:r>
              <a:rPr lang="en-ZA" sz="1600" dirty="0" smtClean="0"/>
              <a:t> van waar die </a:t>
            </a:r>
            <a:r>
              <a:rPr lang="en-ZA" sz="1600" dirty="0" err="1" smtClean="0"/>
              <a:t>leier</a:t>
            </a:r>
            <a:r>
              <a:rPr lang="en-ZA" sz="1600" dirty="0" smtClean="0"/>
              <a:t> sy/haar </a:t>
            </a:r>
            <a:r>
              <a:rPr lang="en-ZA" sz="1600" dirty="0" err="1" smtClean="0"/>
              <a:t>karaktereienskappe</a:t>
            </a:r>
            <a:r>
              <a:rPr lang="en-ZA" sz="1600" dirty="0" smtClean="0"/>
              <a:t> </a:t>
            </a:r>
            <a:r>
              <a:rPr lang="en-ZA" sz="1600" dirty="0" err="1" smtClean="0"/>
              <a:t>gekry</a:t>
            </a:r>
            <a:r>
              <a:rPr lang="en-ZA" sz="1600" dirty="0" smtClean="0"/>
              <a:t> het, en </a:t>
            </a:r>
            <a:r>
              <a:rPr lang="en-ZA" sz="1600" dirty="0" err="1" smtClean="0"/>
              <a:t>dat</a:t>
            </a:r>
            <a:r>
              <a:rPr lang="en-ZA" sz="1600" dirty="0" smtClean="0"/>
              <a:t> </a:t>
            </a:r>
            <a:r>
              <a:rPr lang="en-ZA" sz="1600" dirty="0" err="1" smtClean="0"/>
              <a:t>daar</a:t>
            </a:r>
            <a:r>
              <a:rPr lang="en-ZA" sz="1600" dirty="0" smtClean="0"/>
              <a:t> </a:t>
            </a:r>
            <a:r>
              <a:rPr lang="en-ZA" sz="1600" dirty="0" err="1" smtClean="0"/>
              <a:t>kommunikasie</a:t>
            </a:r>
            <a:r>
              <a:rPr lang="en-ZA" sz="1600" dirty="0" smtClean="0"/>
              <a:t> </a:t>
            </a:r>
            <a:r>
              <a:rPr lang="en-ZA" sz="1600" dirty="0" err="1" smtClean="0"/>
              <a:t>tussen</a:t>
            </a:r>
            <a:r>
              <a:rPr lang="en-ZA" sz="1600" dirty="0" smtClean="0"/>
              <a:t> die </a:t>
            </a:r>
            <a:r>
              <a:rPr lang="en-ZA" sz="1600" dirty="0" err="1" smtClean="0"/>
              <a:t>lewendes</a:t>
            </a:r>
            <a:r>
              <a:rPr lang="en-ZA" sz="1600" dirty="0" smtClean="0"/>
              <a:t> en </a:t>
            </a:r>
            <a:r>
              <a:rPr lang="en-ZA" sz="1600" dirty="0" err="1" smtClean="0"/>
              <a:t>dooies</a:t>
            </a:r>
            <a:r>
              <a:rPr lang="en-ZA" sz="1600" dirty="0" smtClean="0"/>
              <a:t> is; </a:t>
            </a:r>
            <a:r>
              <a:rPr lang="en-ZA" sz="1600" dirty="0" err="1" smtClean="0"/>
              <a:t>kleur</a:t>
            </a:r>
            <a:r>
              <a:rPr lang="en-ZA" sz="1600" dirty="0" smtClean="0"/>
              <a:t> van </a:t>
            </a:r>
            <a:r>
              <a:rPr lang="en-ZA" sz="1600" dirty="0" err="1" smtClean="0"/>
              <a:t>Uniegebou</a:t>
            </a:r>
            <a:r>
              <a:rPr lang="en-ZA" sz="1600" dirty="0" smtClean="0"/>
              <a:t> in Pretoria </a:t>
            </a:r>
            <a:endParaRPr lang="en-ZA" sz="1600" dirty="0"/>
          </a:p>
        </p:txBody>
      </p:sp>
      <p:cxnSp>
        <p:nvCxnSpPr>
          <p:cNvPr id="7" name="Elbow Connector 6"/>
          <p:cNvCxnSpPr/>
          <p:nvPr/>
        </p:nvCxnSpPr>
        <p:spPr>
          <a:xfrm>
            <a:off x="3029922" y="404664"/>
            <a:ext cx="3342278" cy="370950"/>
          </a:xfrm>
          <a:prstGeom prst="bentConnector3">
            <a:avLst>
              <a:gd name="adj1" fmla="val 694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07904" y="908720"/>
            <a:ext cx="26642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372200" y="3897052"/>
            <a:ext cx="2376264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(slender shoulders); </a:t>
            </a:r>
            <a:r>
              <a:rPr lang="en-ZA" dirty="0" err="1" smtClean="0"/>
              <a:t>alliterasie</a:t>
            </a:r>
            <a:endParaRPr lang="en-ZA" dirty="0"/>
          </a:p>
        </p:txBody>
      </p:sp>
      <p:sp>
        <p:nvSpPr>
          <p:cNvPr id="20" name="Rounded Rectangle 19"/>
          <p:cNvSpPr/>
          <p:nvPr/>
        </p:nvSpPr>
        <p:spPr>
          <a:xfrm>
            <a:off x="107504" y="1916832"/>
            <a:ext cx="18002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(charcoal); (ashes) </a:t>
            </a:r>
            <a:r>
              <a:rPr lang="en-ZA" dirty="0" err="1" smtClean="0"/>
              <a:t>grys</a:t>
            </a:r>
            <a:endParaRPr lang="en-ZA" dirty="0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H="1" flipV="1">
            <a:off x="1907704" y="2276872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0" idx="3"/>
          </p:cNvCxnSpPr>
          <p:nvPr/>
        </p:nvCxnSpPr>
        <p:spPr>
          <a:xfrm flipH="1" flipV="1">
            <a:off x="1907704" y="2276872"/>
            <a:ext cx="165618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07504" y="2708920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(with the colour of sand)</a:t>
            </a:r>
            <a:endParaRPr lang="en-ZA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907704" y="2960948"/>
            <a:ext cx="1008112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372200" y="4509120"/>
            <a:ext cx="23762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Mandela se ma</a:t>
            </a:r>
            <a:endParaRPr lang="en-ZA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24128" y="2852936"/>
            <a:ext cx="100811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372200" y="5157192"/>
            <a:ext cx="2376264" cy="9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(fleshy cushions of the palm); (softness of his approach)</a:t>
            </a:r>
            <a:endParaRPr lang="en-ZA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868144" y="3573016"/>
            <a:ext cx="64807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57579" y="3573016"/>
            <a:ext cx="86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07504" y="3933056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(established)</a:t>
            </a:r>
            <a:endParaRPr lang="en-ZA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907704" y="4365104"/>
            <a:ext cx="112221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372200" y="6057292"/>
            <a:ext cx="2376264" cy="684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(river banks); (Thembu clan)</a:t>
            </a:r>
            <a:endParaRPr lang="en-ZA" dirty="0"/>
          </a:p>
        </p:txBody>
      </p:sp>
      <p:cxnSp>
        <p:nvCxnSpPr>
          <p:cNvPr id="41" name="Straight Arrow Connector 40"/>
          <p:cNvCxnSpPr>
            <a:endCxn id="39" idx="1"/>
          </p:cNvCxnSpPr>
          <p:nvPr/>
        </p:nvCxnSpPr>
        <p:spPr>
          <a:xfrm>
            <a:off x="4355976" y="5373216"/>
            <a:ext cx="2016224" cy="1026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07504" y="5517232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(healer/fixer)</a:t>
            </a:r>
            <a:endParaRPr lang="en-ZA" dirty="0"/>
          </a:p>
        </p:txBody>
      </p:sp>
      <p:cxnSp>
        <p:nvCxnSpPr>
          <p:cNvPr id="44" name="Straight Arrow Connector 43"/>
          <p:cNvCxnSpPr>
            <a:endCxn id="42" idx="3"/>
          </p:cNvCxnSpPr>
          <p:nvPr/>
        </p:nvCxnSpPr>
        <p:spPr>
          <a:xfrm flipH="1">
            <a:off x="1907704" y="5733256"/>
            <a:ext cx="504056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184068" y="5733256"/>
            <a:ext cx="13321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3563888" y="2060848"/>
            <a:ext cx="2952328" cy="1872208"/>
          </a:xfrm>
          <a:prstGeom prst="bentConnector3">
            <a:avLst>
              <a:gd name="adj1" fmla="val 861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4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064896" cy="6048672"/>
          </a:xfrm>
        </p:spPr>
        <p:txBody>
          <a:bodyPr>
            <a:normAutofit fontScale="40000" lnSpcReduction="20000"/>
          </a:bodyPr>
          <a:lstStyle/>
          <a:p>
            <a:pPr indent="0">
              <a:buNone/>
            </a:pPr>
            <a:r>
              <a:rPr lang="en-ZA" sz="5000" dirty="0" err="1" smtClean="0"/>
              <a:t>Strofe</a:t>
            </a:r>
            <a:r>
              <a:rPr lang="en-ZA" sz="5000" dirty="0" smtClean="0"/>
              <a:t> II   15. ’n </a:t>
            </a:r>
            <a:r>
              <a:rPr lang="en-ZA" sz="5000" dirty="0" err="1" smtClean="0"/>
              <a:t>klein</a:t>
            </a:r>
            <a:r>
              <a:rPr lang="en-ZA" sz="5000" dirty="0" smtClean="0"/>
              <a:t> swart </a:t>
            </a:r>
            <a:r>
              <a:rPr lang="en-ZA" sz="5000" dirty="0" err="1" smtClean="0"/>
              <a:t>ster</a:t>
            </a:r>
            <a:r>
              <a:rPr lang="en-ZA" sz="5000" dirty="0" smtClean="0"/>
              <a:t> </a:t>
            </a:r>
            <a:r>
              <a:rPr lang="en-ZA" sz="5000" dirty="0" err="1" smtClean="0"/>
              <a:t>priem</a:t>
            </a:r>
            <a:r>
              <a:rPr lang="en-ZA" sz="5000" dirty="0" smtClean="0"/>
              <a:t> sy </a:t>
            </a:r>
            <a:r>
              <a:rPr lang="en-ZA" sz="5000" dirty="0" err="1" smtClean="0"/>
              <a:t>bolip</a:t>
            </a:r>
            <a:endParaRPr lang="en-ZA" sz="5000" dirty="0" smtClean="0"/>
          </a:p>
          <a:p>
            <a:pPr indent="0">
              <a:buNone/>
            </a:pPr>
            <a:endParaRPr lang="en-ZA" sz="5000" dirty="0" smtClean="0"/>
          </a:p>
          <a:p>
            <a:pPr indent="0">
              <a:buNone/>
            </a:pPr>
            <a:r>
              <a:rPr lang="en-ZA" sz="5000" dirty="0" err="1" smtClean="0"/>
              <a:t>Strofe</a:t>
            </a:r>
            <a:r>
              <a:rPr lang="en-ZA" sz="5000" dirty="0" smtClean="0"/>
              <a:t> III  16. </a:t>
            </a:r>
            <a:r>
              <a:rPr lang="en-ZA" sz="5000" dirty="0" err="1" smtClean="0"/>
              <a:t>ons</a:t>
            </a:r>
            <a:r>
              <a:rPr lang="en-ZA" sz="5000" dirty="0" smtClean="0"/>
              <a:t> </a:t>
            </a:r>
            <a:r>
              <a:rPr lang="en-ZA" sz="5000" dirty="0" err="1" smtClean="0"/>
              <a:t>prys</a:t>
            </a:r>
            <a:r>
              <a:rPr lang="en-ZA" sz="5000" dirty="0" smtClean="0"/>
              <a:t> </a:t>
            </a:r>
            <a:r>
              <a:rPr lang="en-ZA" sz="5000" dirty="0" err="1" smtClean="0"/>
              <a:t>hom</a:t>
            </a:r>
            <a:endParaRPr lang="en-ZA" sz="5000" dirty="0" smtClean="0"/>
          </a:p>
          <a:p>
            <a:pPr indent="0">
              <a:buNone/>
            </a:pPr>
            <a:r>
              <a:rPr lang="en-ZA" sz="5000" dirty="0" smtClean="0"/>
              <a:t>                17. </a:t>
            </a:r>
            <a:r>
              <a:rPr lang="en-ZA" sz="5000" dirty="0" err="1" smtClean="0"/>
              <a:t>hy</a:t>
            </a:r>
            <a:r>
              <a:rPr lang="en-ZA" sz="5000" dirty="0" smtClean="0"/>
              <a:t> wat nie lag nie en nie </a:t>
            </a:r>
            <a:r>
              <a:rPr lang="en-ZA" sz="5000" dirty="0" err="1" smtClean="0"/>
              <a:t>huil</a:t>
            </a:r>
            <a:r>
              <a:rPr lang="en-ZA" sz="5000" dirty="0" smtClean="0"/>
              <a:t> nie</a:t>
            </a:r>
          </a:p>
          <a:p>
            <a:pPr indent="0">
              <a:buNone/>
            </a:pPr>
            <a:r>
              <a:rPr lang="en-ZA" sz="5000" dirty="0" smtClean="0"/>
              <a:t>                18. </a:t>
            </a:r>
            <a:r>
              <a:rPr lang="en-ZA" sz="5000" dirty="0" err="1" smtClean="0"/>
              <a:t>eerste</a:t>
            </a:r>
            <a:r>
              <a:rPr lang="en-ZA" sz="5000" dirty="0" smtClean="0"/>
              <a:t> </a:t>
            </a:r>
            <a:r>
              <a:rPr lang="en-ZA" sz="5000" dirty="0" err="1" smtClean="0"/>
              <a:t>ratelaar</a:t>
            </a:r>
            <a:r>
              <a:rPr lang="en-ZA" sz="5000" dirty="0" smtClean="0"/>
              <a:t> van Umkhonto we </a:t>
            </a:r>
            <a:r>
              <a:rPr lang="en-ZA" sz="5000" dirty="0" err="1" smtClean="0"/>
              <a:t>Sizwe</a:t>
            </a:r>
            <a:endParaRPr lang="en-ZA" sz="5000" dirty="0" smtClean="0"/>
          </a:p>
          <a:p>
            <a:pPr indent="0">
              <a:buNone/>
            </a:pPr>
            <a:r>
              <a:rPr lang="en-ZA" sz="5000" dirty="0" smtClean="0"/>
              <a:t>                19. die swart pimpernel</a:t>
            </a:r>
          </a:p>
          <a:p>
            <a:pPr indent="0">
              <a:buNone/>
            </a:pPr>
            <a:r>
              <a:rPr lang="en-ZA" sz="5000" dirty="0" smtClean="0"/>
              <a:t>                20. </a:t>
            </a:r>
            <a:r>
              <a:rPr lang="en-ZA" sz="5000" dirty="0" err="1" smtClean="0"/>
              <a:t>hy</a:t>
            </a:r>
            <a:r>
              <a:rPr lang="en-ZA" sz="5000" dirty="0" smtClean="0"/>
              <a:t> wat nie lag nie en </a:t>
            </a:r>
            <a:r>
              <a:rPr lang="en-ZA" sz="5000" dirty="0" err="1" smtClean="0"/>
              <a:t>ook</a:t>
            </a:r>
            <a:r>
              <a:rPr lang="en-ZA" sz="5000" dirty="0" smtClean="0"/>
              <a:t> nie </a:t>
            </a:r>
            <a:r>
              <a:rPr lang="en-ZA" sz="5000" dirty="0" err="1" smtClean="0"/>
              <a:t>huil</a:t>
            </a:r>
            <a:r>
              <a:rPr lang="en-ZA" sz="5000" dirty="0" smtClean="0"/>
              <a:t> nie</a:t>
            </a:r>
          </a:p>
          <a:p>
            <a:pPr indent="0">
              <a:buNone/>
            </a:pPr>
            <a:endParaRPr lang="en-ZA" sz="5000" dirty="0" smtClean="0"/>
          </a:p>
          <a:p>
            <a:pPr indent="0">
              <a:buNone/>
            </a:pPr>
            <a:r>
              <a:rPr lang="en-ZA" sz="5000" dirty="0" err="1" smtClean="0"/>
              <a:t>Strofe</a:t>
            </a:r>
            <a:r>
              <a:rPr lang="en-ZA" sz="5000" dirty="0" smtClean="0"/>
              <a:t> IV  21. </a:t>
            </a:r>
            <a:r>
              <a:rPr lang="en-ZA" sz="5000" dirty="0" err="1" smtClean="0"/>
              <a:t>hier</a:t>
            </a:r>
            <a:r>
              <a:rPr lang="en-ZA" sz="5000" dirty="0" smtClean="0"/>
              <a:t> </a:t>
            </a:r>
            <a:r>
              <a:rPr lang="en-ZA" sz="5000" dirty="0" err="1" smtClean="0"/>
              <a:t>staan</a:t>
            </a:r>
            <a:r>
              <a:rPr lang="en-ZA" sz="5000" dirty="0" smtClean="0"/>
              <a:t> </a:t>
            </a:r>
            <a:r>
              <a:rPr lang="en-ZA" sz="5000" dirty="0" err="1" smtClean="0"/>
              <a:t>hy</a:t>
            </a:r>
            <a:r>
              <a:rPr lang="en-ZA" sz="5000" dirty="0" smtClean="0"/>
              <a:t> </a:t>
            </a:r>
            <a:r>
              <a:rPr lang="en-ZA" sz="5000" dirty="0" err="1" smtClean="0"/>
              <a:t>dan</a:t>
            </a:r>
            <a:r>
              <a:rPr lang="en-ZA" sz="5000" dirty="0" smtClean="0"/>
              <a:t> nou </a:t>
            </a:r>
            <a:r>
              <a:rPr lang="en-ZA" sz="5000" dirty="0" err="1" smtClean="0"/>
              <a:t>voor</a:t>
            </a:r>
            <a:r>
              <a:rPr lang="en-ZA" sz="5000" dirty="0" smtClean="0"/>
              <a:t> </a:t>
            </a:r>
            <a:r>
              <a:rPr lang="en-ZA" sz="5000" dirty="0" err="1" smtClean="0"/>
              <a:t>ons</a:t>
            </a:r>
            <a:endParaRPr lang="en-ZA" sz="5000" dirty="0" smtClean="0"/>
          </a:p>
          <a:p>
            <a:pPr indent="0">
              <a:buNone/>
            </a:pPr>
            <a:r>
              <a:rPr lang="en-ZA" sz="5000" dirty="0" smtClean="0"/>
              <a:t>                 22. Nelson Rolihlahla Mandela</a:t>
            </a:r>
          </a:p>
          <a:p>
            <a:pPr indent="0">
              <a:buNone/>
            </a:pPr>
            <a:r>
              <a:rPr lang="en-ZA" sz="5000" dirty="0" smtClean="0"/>
              <a:t>                 23. </a:t>
            </a:r>
            <a:r>
              <a:rPr lang="en-ZA" sz="5000" dirty="0" err="1" smtClean="0"/>
              <a:t>getrokke</a:t>
            </a:r>
            <a:r>
              <a:rPr lang="en-ZA" sz="5000" dirty="0" smtClean="0"/>
              <a:t> </a:t>
            </a:r>
            <a:r>
              <a:rPr lang="en-ZA" sz="5000" dirty="0" err="1" smtClean="0"/>
              <a:t>tak</a:t>
            </a:r>
            <a:r>
              <a:rPr lang="en-ZA" sz="5000" dirty="0" smtClean="0"/>
              <a:t> van lank </a:t>
            </a:r>
            <a:r>
              <a:rPr lang="en-ZA" sz="5000" dirty="0" err="1" smtClean="0"/>
              <a:t>gelede</a:t>
            </a:r>
            <a:endParaRPr lang="en-ZA" sz="5000" dirty="0" smtClean="0"/>
          </a:p>
          <a:p>
            <a:pPr lvl="2" indent="0">
              <a:buNone/>
            </a:pPr>
            <a:r>
              <a:rPr lang="en-ZA" sz="5000" dirty="0" smtClean="0"/>
              <a:t>       24. die </a:t>
            </a:r>
            <a:r>
              <a:rPr lang="en-ZA" sz="5000" dirty="0" err="1" smtClean="0"/>
              <a:t>sleepsel</a:t>
            </a:r>
            <a:r>
              <a:rPr lang="en-ZA" sz="5000" dirty="0" smtClean="0"/>
              <a:t> van sy blare </a:t>
            </a:r>
            <a:r>
              <a:rPr lang="en-ZA" sz="5000" dirty="0" err="1" smtClean="0"/>
              <a:t>lê</a:t>
            </a:r>
            <a:r>
              <a:rPr lang="en-ZA" sz="5000" dirty="0" smtClean="0"/>
              <a:t> </a:t>
            </a:r>
            <a:r>
              <a:rPr lang="en-ZA" sz="5000" dirty="0" err="1" smtClean="0"/>
              <a:t>wyd</a:t>
            </a:r>
            <a:endParaRPr lang="en-ZA" sz="5000" dirty="0" smtClean="0"/>
          </a:p>
          <a:p>
            <a:pPr lvl="2" indent="0">
              <a:buNone/>
            </a:pPr>
            <a:r>
              <a:rPr lang="en-ZA" sz="5000" dirty="0" smtClean="0"/>
              <a:t>       25. </a:t>
            </a:r>
            <a:r>
              <a:rPr lang="en-ZA" sz="5000" dirty="0" err="1" smtClean="0"/>
              <a:t>legendaries</a:t>
            </a:r>
            <a:r>
              <a:rPr lang="en-ZA" sz="5000" dirty="0" smtClean="0"/>
              <a:t> is </a:t>
            </a:r>
            <a:r>
              <a:rPr lang="en-ZA" sz="5000" dirty="0" err="1" smtClean="0"/>
              <a:t>hy</a:t>
            </a:r>
            <a:r>
              <a:rPr lang="en-ZA" sz="5000" dirty="0" smtClean="0"/>
              <a:t> – </a:t>
            </a:r>
            <a:r>
              <a:rPr lang="en-ZA" sz="5000" dirty="0" err="1" smtClean="0"/>
              <a:t>opspoorder</a:t>
            </a:r>
            <a:r>
              <a:rPr lang="en-ZA" sz="5000" dirty="0" smtClean="0"/>
              <a:t> van </a:t>
            </a:r>
            <a:r>
              <a:rPr lang="en-ZA" sz="5000" dirty="0" err="1" smtClean="0"/>
              <a:t>harte</a:t>
            </a:r>
            <a:endParaRPr lang="en-ZA" sz="5000" dirty="0" smtClean="0"/>
          </a:p>
          <a:p>
            <a:pPr lvl="2" indent="0">
              <a:buNone/>
            </a:pPr>
            <a:r>
              <a:rPr lang="en-ZA" sz="5000" dirty="0" smtClean="0"/>
              <a:t>       26. </a:t>
            </a:r>
            <a:r>
              <a:rPr lang="en-ZA" sz="5000" dirty="0" err="1" smtClean="0"/>
              <a:t>hy</a:t>
            </a:r>
            <a:r>
              <a:rPr lang="en-ZA" sz="5000" dirty="0" smtClean="0"/>
              <a:t> </a:t>
            </a:r>
            <a:r>
              <a:rPr lang="en-ZA" sz="5000" dirty="0" err="1" smtClean="0"/>
              <a:t>maak</a:t>
            </a:r>
            <a:r>
              <a:rPr lang="en-ZA" sz="5000" dirty="0" smtClean="0"/>
              <a:t> die </a:t>
            </a:r>
            <a:r>
              <a:rPr lang="en-ZA" sz="5000" dirty="0" err="1" smtClean="0"/>
              <a:t>pante</a:t>
            </a:r>
            <a:r>
              <a:rPr lang="en-ZA" sz="5000" dirty="0" smtClean="0"/>
              <a:t> </a:t>
            </a:r>
            <a:r>
              <a:rPr lang="en-ZA" sz="5000" dirty="0" err="1" smtClean="0"/>
              <a:t>bymekaar</a:t>
            </a:r>
            <a:endParaRPr lang="en-ZA" sz="5000" dirty="0" smtClean="0"/>
          </a:p>
          <a:p>
            <a:pPr lvl="2" indent="0">
              <a:buNone/>
            </a:pPr>
            <a:r>
              <a:rPr lang="en-ZA" sz="5000" dirty="0" smtClean="0"/>
              <a:t>       27.         van ’n </a:t>
            </a:r>
            <a:r>
              <a:rPr lang="en-ZA" sz="5000" dirty="0" err="1" smtClean="0"/>
              <a:t>verskeurde</a:t>
            </a:r>
            <a:r>
              <a:rPr lang="en-ZA" sz="5000" dirty="0" smtClean="0"/>
              <a:t> land</a:t>
            </a:r>
          </a:p>
          <a:p>
            <a:pPr lvl="2" indent="0">
              <a:buNone/>
            </a:pPr>
            <a:r>
              <a:rPr lang="en-ZA" sz="5000" dirty="0" smtClean="0"/>
              <a:t>       28. </a:t>
            </a:r>
            <a:r>
              <a:rPr lang="en-ZA" sz="5000" dirty="0" err="1" smtClean="0"/>
              <a:t>hy</a:t>
            </a:r>
            <a:r>
              <a:rPr lang="en-ZA" sz="5000" dirty="0" smtClean="0"/>
              <a:t> </a:t>
            </a:r>
            <a:r>
              <a:rPr lang="en-ZA" sz="5000" dirty="0" err="1" smtClean="0"/>
              <a:t>draai</a:t>
            </a:r>
            <a:r>
              <a:rPr lang="en-ZA" sz="5000" dirty="0" smtClean="0"/>
              <a:t> </a:t>
            </a:r>
            <a:r>
              <a:rPr lang="en-ZA" sz="5000" dirty="0" err="1" smtClean="0"/>
              <a:t>ons</a:t>
            </a:r>
            <a:r>
              <a:rPr lang="en-ZA" sz="5000" dirty="0" smtClean="0"/>
              <a:t> na </a:t>
            </a:r>
            <a:r>
              <a:rPr lang="en-ZA" sz="5000" dirty="0" err="1" smtClean="0"/>
              <a:t>mekaar</a:t>
            </a:r>
            <a:r>
              <a:rPr lang="en-ZA" sz="5000" dirty="0" smtClean="0"/>
              <a:t> toe </a:t>
            </a:r>
            <a:r>
              <a:rPr lang="en-ZA" sz="5000" dirty="0" err="1" smtClean="0"/>
              <a:t>vir</a:t>
            </a:r>
            <a:r>
              <a:rPr lang="en-ZA" sz="5000" dirty="0" smtClean="0"/>
              <a:t> </a:t>
            </a:r>
            <a:r>
              <a:rPr lang="en-ZA" sz="5000" dirty="0" err="1" smtClean="0"/>
              <a:t>mekaar</a:t>
            </a:r>
            <a:endParaRPr lang="en-ZA" sz="5000" dirty="0" smtClean="0"/>
          </a:p>
          <a:p>
            <a:pPr lvl="2" indent="0">
              <a:buNone/>
            </a:pPr>
            <a:r>
              <a:rPr lang="en-ZA" sz="5000" dirty="0" smtClean="0"/>
              <a:t>       29. </a:t>
            </a:r>
            <a:r>
              <a:rPr lang="en-ZA" sz="5000" dirty="0" err="1" smtClean="0"/>
              <a:t>hy</a:t>
            </a:r>
            <a:r>
              <a:rPr lang="en-ZA" sz="5000" dirty="0" smtClean="0"/>
              <a:t>, </a:t>
            </a:r>
            <a:r>
              <a:rPr lang="en-ZA" sz="5000" dirty="0" err="1" smtClean="0"/>
              <a:t>heelmaker</a:t>
            </a:r>
            <a:r>
              <a:rPr lang="en-ZA" sz="5000" dirty="0" smtClean="0"/>
              <a:t> van </a:t>
            </a:r>
            <a:r>
              <a:rPr lang="en-ZA" sz="5000" dirty="0" err="1" smtClean="0"/>
              <a:t>mense</a:t>
            </a:r>
            <a:endParaRPr lang="en-ZA" sz="5000" dirty="0" smtClean="0"/>
          </a:p>
          <a:p>
            <a:pPr lvl="2" indent="0">
              <a:buNone/>
            </a:pPr>
            <a:r>
              <a:rPr lang="en-ZA" sz="5000" dirty="0" smtClean="0"/>
              <a:t>       30. </a:t>
            </a:r>
            <a:r>
              <a:rPr lang="en-ZA" sz="5000" dirty="0" err="1" smtClean="0"/>
              <a:t>hy</a:t>
            </a:r>
            <a:r>
              <a:rPr lang="en-ZA" sz="5000" dirty="0" smtClean="0"/>
              <a:t> </a:t>
            </a:r>
            <a:r>
              <a:rPr lang="en-ZA" sz="5000" dirty="0" err="1" smtClean="0"/>
              <a:t>stig</a:t>
            </a:r>
            <a:r>
              <a:rPr lang="en-ZA" sz="5000" dirty="0" smtClean="0"/>
              <a:t> </a:t>
            </a:r>
            <a:r>
              <a:rPr lang="en-ZA" sz="5000" dirty="0" err="1" smtClean="0"/>
              <a:t>vrede</a:t>
            </a:r>
            <a:endParaRPr lang="en-ZA" sz="5000" dirty="0" smtClean="0"/>
          </a:p>
          <a:p>
            <a:pPr lvl="2" indent="0">
              <a:buNone/>
            </a:pPr>
            <a:r>
              <a:rPr lang="en-ZA" sz="5000" dirty="0" smtClean="0"/>
              <a:t>       31. </a:t>
            </a:r>
            <a:r>
              <a:rPr lang="en-ZA" sz="5000" dirty="0" err="1" smtClean="0"/>
              <a:t>vrede</a:t>
            </a:r>
            <a:r>
              <a:rPr lang="en-ZA" sz="5000" dirty="0" smtClean="0"/>
              <a:t>, die ma van </a:t>
            </a:r>
            <a:r>
              <a:rPr lang="en-ZA" sz="5000" dirty="0" err="1" smtClean="0"/>
              <a:t>groot</a:t>
            </a:r>
            <a:r>
              <a:rPr lang="en-ZA" sz="5000" dirty="0" smtClean="0"/>
              <a:t> </a:t>
            </a:r>
            <a:r>
              <a:rPr lang="en-ZA" sz="5000" dirty="0" err="1" smtClean="0"/>
              <a:t>nasies</a:t>
            </a:r>
            <a:endParaRPr lang="en-ZA" sz="5000" dirty="0" smtClean="0"/>
          </a:p>
          <a:p>
            <a:pPr lvl="2" indent="0">
              <a:buNone/>
            </a:pPr>
            <a:r>
              <a:rPr lang="en-ZA" dirty="0" smtClean="0"/>
              <a:t>          </a:t>
            </a:r>
            <a:endParaRPr lang="en-ZA" sz="2000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5796136" y="404664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(pierce his upper lip) =</a:t>
            </a:r>
            <a:r>
              <a:rPr lang="en-ZA" dirty="0" err="1" smtClean="0"/>
              <a:t>deurboor</a:t>
            </a:r>
            <a:r>
              <a:rPr lang="en-ZA" dirty="0" smtClean="0"/>
              <a:t> sy </a:t>
            </a:r>
            <a:r>
              <a:rPr lang="en-ZA" dirty="0" err="1" smtClean="0"/>
              <a:t>boonste</a:t>
            </a:r>
            <a:r>
              <a:rPr lang="en-ZA" dirty="0" smtClean="0"/>
              <a:t> lip</a:t>
            </a:r>
            <a:endParaRPr lang="en-ZA" dirty="0"/>
          </a:p>
        </p:txBody>
      </p:sp>
      <p:cxnSp>
        <p:nvCxnSpPr>
          <p:cNvPr id="5" name="Straight Arrow Connector 4"/>
          <p:cNvCxnSpPr>
            <a:endCxn id="2" idx="1"/>
          </p:cNvCxnSpPr>
          <p:nvPr/>
        </p:nvCxnSpPr>
        <p:spPr>
          <a:xfrm>
            <a:off x="4139952" y="548680"/>
            <a:ext cx="165618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79512" y="1412776"/>
            <a:ext cx="1584176" cy="9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(clapper/ flapper) – </a:t>
            </a:r>
            <a:r>
              <a:rPr lang="en-ZA" dirty="0" err="1" smtClean="0"/>
              <a:t>leier</a:t>
            </a:r>
            <a:r>
              <a:rPr lang="en-ZA" dirty="0" smtClean="0"/>
              <a:t> van Umkhonto</a:t>
            </a:r>
            <a:endParaRPr lang="en-ZA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763688" y="1556792"/>
            <a:ext cx="115212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5796136" y="1124744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(military wing of ANC)</a:t>
            </a:r>
            <a:endParaRPr lang="en-ZA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99992" y="1412776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796136" y="1700808"/>
            <a:ext cx="273630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(reminds of: the scarlet pimpernel)=‘n </a:t>
            </a:r>
            <a:r>
              <a:rPr lang="en-ZA" sz="1600" dirty="0" err="1" smtClean="0"/>
              <a:t>karakter</a:t>
            </a:r>
            <a:r>
              <a:rPr lang="en-ZA" sz="1600" dirty="0" smtClean="0"/>
              <a:t> in ‘n </a:t>
            </a:r>
            <a:r>
              <a:rPr lang="en-ZA" sz="1600" dirty="0" err="1" smtClean="0"/>
              <a:t>verhaal</a:t>
            </a:r>
            <a:r>
              <a:rPr lang="en-ZA" sz="1600" dirty="0" smtClean="0"/>
              <a:t> – </a:t>
            </a:r>
            <a:r>
              <a:rPr lang="en-ZA" sz="1600" dirty="0" err="1" smtClean="0"/>
              <a:t>meer</a:t>
            </a:r>
            <a:r>
              <a:rPr lang="en-ZA" sz="1600" dirty="0" smtClean="0"/>
              <a:t> </a:t>
            </a:r>
            <a:r>
              <a:rPr lang="en-ZA" sz="1600" dirty="0" err="1" smtClean="0"/>
              <a:t>spesifiek</a:t>
            </a:r>
            <a:r>
              <a:rPr lang="en-ZA" sz="1600" dirty="0" smtClean="0"/>
              <a:t> </a:t>
            </a:r>
            <a:r>
              <a:rPr lang="en-ZA" sz="1600" dirty="0" err="1" smtClean="0"/>
              <a:t>een</a:t>
            </a:r>
            <a:r>
              <a:rPr lang="en-ZA" sz="1600" dirty="0" smtClean="0"/>
              <a:t> wat </a:t>
            </a:r>
            <a:r>
              <a:rPr lang="en-ZA" sz="1600" dirty="0" err="1" smtClean="0"/>
              <a:t>vir</a:t>
            </a:r>
            <a:r>
              <a:rPr lang="en-ZA" sz="1600" dirty="0" smtClean="0"/>
              <a:t> ‘n </a:t>
            </a:r>
            <a:r>
              <a:rPr lang="en-ZA" sz="1600" dirty="0" err="1" smtClean="0"/>
              <a:t>ruk</a:t>
            </a:r>
            <a:r>
              <a:rPr lang="en-ZA" sz="1600" dirty="0" smtClean="0"/>
              <a:t> </a:t>
            </a:r>
            <a:r>
              <a:rPr lang="en-ZA" sz="1600" dirty="0" err="1" smtClean="0"/>
              <a:t>verdwyn</a:t>
            </a:r>
            <a:r>
              <a:rPr lang="en-ZA" sz="1600" dirty="0" smtClean="0"/>
              <a:t> en </a:t>
            </a:r>
            <a:r>
              <a:rPr lang="en-ZA" sz="1600" dirty="0" err="1" smtClean="0"/>
              <a:t>skielik</a:t>
            </a:r>
            <a:r>
              <a:rPr lang="en-ZA" sz="1600" dirty="0" smtClean="0"/>
              <a:t> </a:t>
            </a:r>
            <a:r>
              <a:rPr lang="en-ZA" sz="1600" dirty="0" err="1" smtClean="0"/>
              <a:t>weer</a:t>
            </a:r>
            <a:r>
              <a:rPr lang="en-ZA" sz="1600" dirty="0" smtClean="0"/>
              <a:t> </a:t>
            </a:r>
            <a:r>
              <a:rPr lang="en-ZA" sz="1600" dirty="0" err="1" smtClean="0"/>
              <a:t>verskyn</a:t>
            </a:r>
            <a:r>
              <a:rPr lang="en-ZA" sz="1600" dirty="0" smtClean="0"/>
              <a:t> </a:t>
            </a:r>
            <a:endParaRPr lang="en-ZA" sz="1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51920" y="198884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79512" y="3140968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err="1"/>
              <a:t>t</a:t>
            </a:r>
            <a:r>
              <a:rPr lang="en-ZA" sz="1600" dirty="0" err="1" smtClean="0"/>
              <a:t>ak</a:t>
            </a:r>
            <a:r>
              <a:rPr lang="en-ZA" sz="1600" dirty="0" smtClean="0"/>
              <a:t> (branch) wat </a:t>
            </a:r>
            <a:r>
              <a:rPr lang="en-ZA" sz="1600" dirty="0" err="1" smtClean="0"/>
              <a:t>getrek</a:t>
            </a:r>
            <a:r>
              <a:rPr lang="en-ZA" sz="1600" dirty="0" smtClean="0"/>
              <a:t>/</a:t>
            </a:r>
            <a:r>
              <a:rPr lang="en-ZA" sz="1600" dirty="0" err="1" smtClean="0"/>
              <a:t>los</a:t>
            </a:r>
            <a:r>
              <a:rPr lang="en-ZA" sz="1600" dirty="0" smtClean="0"/>
              <a:t> is van lank </a:t>
            </a:r>
            <a:r>
              <a:rPr lang="en-ZA" sz="1600" dirty="0" err="1" smtClean="0"/>
              <a:t>gelede</a:t>
            </a:r>
            <a:endParaRPr lang="en-ZA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1763688" y="335699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796136" y="3068960"/>
            <a:ext cx="273630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(trail/drag)</a:t>
            </a:r>
            <a:endParaRPr lang="en-ZA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059832" y="3429000"/>
            <a:ext cx="2736304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796136" y="3645024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(tracer/tracker/spotter)</a:t>
            </a:r>
            <a:endParaRPr lang="en-ZA" dirty="0"/>
          </a:p>
        </p:txBody>
      </p:sp>
      <p:cxnSp>
        <p:nvCxnSpPr>
          <p:cNvPr id="22" name="Straight Arrow Connector 21"/>
          <p:cNvCxnSpPr>
            <a:endCxn id="20" idx="1"/>
          </p:cNvCxnSpPr>
          <p:nvPr/>
        </p:nvCxnSpPr>
        <p:spPr>
          <a:xfrm flipV="1">
            <a:off x="4499992" y="3897052"/>
            <a:ext cx="1296144" cy="378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79512" y="3897052"/>
            <a:ext cx="1584176" cy="972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(panels)=stroke – </a:t>
            </a:r>
            <a:r>
              <a:rPr lang="en-ZA" sz="1600" dirty="0" err="1" smtClean="0"/>
              <a:t>van’n</a:t>
            </a:r>
            <a:r>
              <a:rPr lang="en-ZA" sz="1600" dirty="0" smtClean="0"/>
              <a:t> </a:t>
            </a:r>
            <a:r>
              <a:rPr lang="en-ZA" sz="1600" dirty="0" err="1" smtClean="0"/>
              <a:t>kledingstuk</a:t>
            </a:r>
            <a:r>
              <a:rPr lang="en-ZA" sz="1600" dirty="0" smtClean="0"/>
              <a:t>; </a:t>
            </a:r>
            <a:r>
              <a:rPr lang="en-ZA" sz="1600" dirty="0" err="1" smtClean="0"/>
              <a:t>metafoor</a:t>
            </a:r>
            <a:r>
              <a:rPr lang="en-ZA" sz="1600" dirty="0" smtClean="0"/>
              <a:t> (26-28)</a:t>
            </a:r>
            <a:endParaRPr lang="en-ZA" sz="1600" dirty="0"/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>
          <a:xfrm flipH="1" flipV="1">
            <a:off x="1763688" y="4383106"/>
            <a:ext cx="1656184" cy="175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796136" y="4275094"/>
            <a:ext cx="2736304" cy="378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(torn/in tatters)</a:t>
            </a:r>
            <a:endParaRPr lang="en-ZA" dirty="0"/>
          </a:p>
        </p:txBody>
      </p:sp>
      <p:cxnSp>
        <p:nvCxnSpPr>
          <p:cNvPr id="31" name="Straight Arrow Connector 30"/>
          <p:cNvCxnSpPr>
            <a:endCxn id="29" idx="1"/>
          </p:cNvCxnSpPr>
          <p:nvPr/>
        </p:nvCxnSpPr>
        <p:spPr>
          <a:xfrm flipV="1">
            <a:off x="3563888" y="4464115"/>
            <a:ext cx="2232248" cy="477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179512" y="4941168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(healer)</a:t>
            </a:r>
            <a:endParaRPr lang="en-ZA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1763688" y="5085184"/>
            <a:ext cx="82809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5796136" y="5517232"/>
            <a:ext cx="273630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(creates/sets up/forms)</a:t>
            </a:r>
            <a:endParaRPr lang="en-ZA" dirty="0"/>
          </a:p>
        </p:txBody>
      </p:sp>
      <p:cxnSp>
        <p:nvCxnSpPr>
          <p:cNvPr id="37" name="Straight Arrow Connector 36"/>
          <p:cNvCxnSpPr>
            <a:endCxn id="35" idx="1"/>
          </p:cNvCxnSpPr>
          <p:nvPr/>
        </p:nvCxnSpPr>
        <p:spPr>
          <a:xfrm>
            <a:off x="2591780" y="5733256"/>
            <a:ext cx="32043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179512" y="5517232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(peace)</a:t>
            </a:r>
            <a:endParaRPr lang="en-ZA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1763688" y="5841268"/>
            <a:ext cx="576064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179512" y="548680"/>
            <a:ext cx="198022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/>
              <a:t>d</a:t>
            </a:r>
            <a:r>
              <a:rPr lang="en-ZA" sz="1600" dirty="0" smtClean="0"/>
              <a:t>ie </a:t>
            </a:r>
            <a:r>
              <a:rPr lang="en-ZA" sz="1600" dirty="0" err="1" smtClean="0"/>
              <a:t>moesie</a:t>
            </a:r>
            <a:r>
              <a:rPr lang="en-ZA" sz="1600" dirty="0" smtClean="0"/>
              <a:t> (mole) op sy </a:t>
            </a:r>
            <a:r>
              <a:rPr lang="en-ZA" sz="1600" dirty="0" err="1" smtClean="0"/>
              <a:t>bolip</a:t>
            </a:r>
            <a:endParaRPr lang="en-ZA" sz="1600" dirty="0"/>
          </a:p>
        </p:txBody>
      </p:sp>
      <p:cxnSp>
        <p:nvCxnSpPr>
          <p:cNvPr id="53" name="Straight Arrow Connector 52"/>
          <p:cNvCxnSpPr>
            <a:endCxn id="41" idx="3"/>
          </p:cNvCxnSpPr>
          <p:nvPr/>
        </p:nvCxnSpPr>
        <p:spPr>
          <a:xfrm flipH="1">
            <a:off x="2159732" y="548680"/>
            <a:ext cx="126014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796136" y="4702641"/>
            <a:ext cx="2736304" cy="562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Hy</a:t>
            </a:r>
            <a:r>
              <a:rPr lang="en-ZA" dirty="0" smtClean="0"/>
              <a:t> help </a:t>
            </a:r>
            <a:r>
              <a:rPr lang="en-ZA" dirty="0" err="1" smtClean="0"/>
              <a:t>ons</a:t>
            </a:r>
            <a:r>
              <a:rPr lang="en-ZA" dirty="0" smtClean="0"/>
              <a:t> om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dirty="0" err="1" smtClean="0"/>
              <a:t>mekaar</a:t>
            </a:r>
            <a:r>
              <a:rPr lang="en-ZA" dirty="0" smtClean="0"/>
              <a:t> om </a:t>
            </a:r>
            <a:r>
              <a:rPr lang="en-ZA" dirty="0" err="1" smtClean="0"/>
              <a:t>te</a:t>
            </a:r>
            <a:r>
              <a:rPr lang="en-ZA" dirty="0" smtClean="0"/>
              <a:t> gee, </a:t>
            </a:r>
            <a:r>
              <a:rPr lang="en-ZA" dirty="0" err="1" smtClean="0"/>
              <a:t>t.w.v</a:t>
            </a:r>
            <a:r>
              <a:rPr lang="en-ZA" dirty="0" smtClean="0"/>
              <a:t>. </a:t>
            </a:r>
            <a:r>
              <a:rPr lang="en-ZA" dirty="0" err="1" smtClean="0"/>
              <a:t>onsself</a:t>
            </a:r>
            <a:r>
              <a:rPr lang="en-ZA" dirty="0" smtClean="0"/>
              <a:t>.</a:t>
            </a:r>
            <a:endParaRPr lang="en-ZA" dirty="0"/>
          </a:p>
        </p:txBody>
      </p:sp>
      <p:cxnSp>
        <p:nvCxnSpPr>
          <p:cNvPr id="21" name="Straight Arrow Connector 20"/>
          <p:cNvCxnSpPr>
            <a:endCxn id="17" idx="1"/>
          </p:cNvCxnSpPr>
          <p:nvPr/>
        </p:nvCxnSpPr>
        <p:spPr>
          <a:xfrm flipV="1">
            <a:off x="4824028" y="4983923"/>
            <a:ext cx="972108" cy="101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0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179388" y="115888"/>
            <a:ext cx="8785225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err="1"/>
              <a:t>pryslied</a:t>
            </a:r>
            <a:r>
              <a:rPr lang="en-ZA" dirty="0"/>
              <a:t> (</a:t>
            </a:r>
            <a:r>
              <a:rPr lang="en-ZA" dirty="0" err="1"/>
              <a:t>Antjie</a:t>
            </a:r>
            <a:r>
              <a:rPr lang="en-ZA" dirty="0"/>
              <a:t> </a:t>
            </a:r>
            <a:r>
              <a:rPr lang="en-ZA" dirty="0" err="1"/>
              <a:t>Krog</a:t>
            </a:r>
            <a:r>
              <a:rPr lang="en-ZA" dirty="0"/>
              <a:t>)</a:t>
            </a:r>
          </a:p>
          <a:p>
            <a:pPr marL="0" indent="0">
              <a:buNone/>
            </a:pPr>
            <a:r>
              <a:rPr lang="en-ZA" sz="2000" dirty="0" smtClean="0"/>
              <a:t>1.</a:t>
            </a:r>
            <a:r>
              <a:rPr lang="en-ZA" dirty="0" smtClean="0"/>
              <a:t>  </a:t>
            </a:r>
            <a:r>
              <a:rPr lang="en-ZA" sz="2000" dirty="0"/>
              <a:t>in die </a:t>
            </a:r>
            <a:r>
              <a:rPr lang="en-ZA" sz="2000" dirty="0" err="1"/>
              <a:t>sandkliphart</a:t>
            </a:r>
            <a:endParaRPr lang="en-ZA" sz="2000" dirty="0"/>
          </a:p>
          <a:p>
            <a:pPr marL="0" indent="0">
              <a:buNone/>
            </a:pPr>
            <a:r>
              <a:rPr lang="en-ZA" sz="2000" dirty="0"/>
              <a:t>2</a:t>
            </a:r>
            <a:r>
              <a:rPr lang="en-ZA" sz="2000" dirty="0" smtClean="0"/>
              <a:t>.   </a:t>
            </a:r>
            <a:r>
              <a:rPr lang="en-ZA" sz="2000" dirty="0" err="1"/>
              <a:t>vandag</a:t>
            </a:r>
            <a:endParaRPr lang="en-ZA" sz="2000" dirty="0"/>
          </a:p>
          <a:p>
            <a:pPr marL="0" indent="0">
              <a:buNone/>
            </a:pPr>
            <a:r>
              <a:rPr lang="en-ZA" sz="2000" dirty="0"/>
              <a:t>3</a:t>
            </a:r>
            <a:r>
              <a:rPr lang="en-ZA" sz="2000" dirty="0" smtClean="0"/>
              <a:t>.   </a:t>
            </a:r>
            <a:r>
              <a:rPr lang="en-ZA" sz="2000" dirty="0" err="1" smtClean="0"/>
              <a:t>staan</a:t>
            </a:r>
            <a:r>
              <a:rPr lang="en-ZA" sz="2000" dirty="0" smtClean="0"/>
              <a:t> </a:t>
            </a:r>
            <a:r>
              <a:rPr lang="en-ZA" sz="2000" dirty="0" err="1"/>
              <a:t>hy</a:t>
            </a:r>
            <a:endParaRPr lang="en-ZA" sz="2000" dirty="0"/>
          </a:p>
          <a:p>
            <a:pPr marL="0" indent="0">
              <a:buNone/>
            </a:pPr>
            <a:r>
              <a:rPr lang="en-ZA" sz="2000" dirty="0"/>
              <a:t>4</a:t>
            </a:r>
            <a:r>
              <a:rPr lang="en-ZA" sz="2000" dirty="0" smtClean="0"/>
              <a:t>.   </a:t>
            </a:r>
            <a:r>
              <a:rPr lang="en-ZA" sz="2000" dirty="0"/>
              <a:t>kop en </a:t>
            </a:r>
            <a:r>
              <a:rPr lang="en-ZA" sz="2000" b="1" dirty="0" err="1"/>
              <a:t>s</a:t>
            </a:r>
            <a:r>
              <a:rPr lang="en-ZA" sz="2000" dirty="0" err="1"/>
              <a:t>kraal</a:t>
            </a:r>
            <a:r>
              <a:rPr lang="en-ZA" sz="2000" dirty="0"/>
              <a:t> </a:t>
            </a:r>
            <a:r>
              <a:rPr lang="en-ZA" sz="2000" b="1" dirty="0" err="1"/>
              <a:t>s</a:t>
            </a:r>
            <a:r>
              <a:rPr lang="en-ZA" sz="2000" dirty="0" err="1"/>
              <a:t>kouers</a:t>
            </a:r>
            <a:r>
              <a:rPr lang="en-ZA" sz="2000" dirty="0"/>
              <a:t> </a:t>
            </a:r>
            <a:r>
              <a:rPr lang="en-ZA" sz="2000" dirty="0" err="1"/>
              <a:t>staan</a:t>
            </a:r>
            <a:r>
              <a:rPr lang="en-ZA" sz="2000" dirty="0"/>
              <a:t> </a:t>
            </a:r>
            <a:r>
              <a:rPr lang="en-ZA" sz="2000" dirty="0" err="1"/>
              <a:t>hy</a:t>
            </a:r>
            <a:r>
              <a:rPr lang="en-ZA" sz="2000" dirty="0"/>
              <a:t> </a:t>
            </a:r>
            <a:r>
              <a:rPr lang="en-ZA" sz="2000" dirty="0" err="1"/>
              <a:t>bo</a:t>
            </a:r>
            <a:r>
              <a:rPr lang="en-ZA" sz="2000" dirty="0"/>
              <a:t> </a:t>
            </a:r>
            <a:r>
              <a:rPr lang="en-ZA" sz="2000" dirty="0" err="1"/>
              <a:t>almal</a:t>
            </a:r>
            <a:r>
              <a:rPr lang="en-ZA" sz="2000" dirty="0"/>
              <a:t> </a:t>
            </a:r>
            <a:r>
              <a:rPr lang="en-ZA" sz="2000" dirty="0" err="1"/>
              <a:t>uit</a:t>
            </a:r>
            <a:endParaRPr lang="en-ZA" sz="2000" dirty="0"/>
          </a:p>
          <a:p>
            <a:pPr marL="0" indent="0">
              <a:buNone/>
            </a:pPr>
            <a:r>
              <a:rPr lang="en-ZA" sz="2000" dirty="0"/>
              <a:t>5. </a:t>
            </a:r>
            <a:r>
              <a:rPr lang="en-ZA" sz="2000" dirty="0" smtClean="0"/>
              <a:t>  </a:t>
            </a:r>
            <a:r>
              <a:rPr lang="en-ZA" sz="2000" dirty="0" err="1" smtClean="0"/>
              <a:t>houtskool</a:t>
            </a:r>
            <a:r>
              <a:rPr lang="en-ZA" sz="2000" dirty="0" smtClean="0"/>
              <a:t> </a:t>
            </a:r>
            <a:r>
              <a:rPr lang="en-ZA" sz="2000" dirty="0"/>
              <a:t>en as is sy hare</a:t>
            </a:r>
          </a:p>
          <a:p>
            <a:pPr marL="0" indent="0">
              <a:buNone/>
            </a:pPr>
            <a:r>
              <a:rPr lang="en-ZA" sz="2000" dirty="0"/>
              <a:t>6. </a:t>
            </a:r>
            <a:r>
              <a:rPr lang="en-ZA" sz="2000" dirty="0" smtClean="0"/>
              <a:t>  </a:t>
            </a:r>
            <a:r>
              <a:rPr lang="en-ZA" sz="2000" dirty="0" err="1" smtClean="0"/>
              <a:t>hy</a:t>
            </a:r>
            <a:r>
              <a:rPr lang="en-ZA" sz="2000" dirty="0"/>
              <a:t>, die </a:t>
            </a:r>
            <a:r>
              <a:rPr lang="en-ZA" sz="2000" dirty="0" err="1"/>
              <a:t>sandkleurige</a:t>
            </a:r>
            <a:r>
              <a:rPr lang="en-ZA" sz="2000" dirty="0"/>
              <a:t> </a:t>
            </a:r>
            <a:r>
              <a:rPr lang="en-ZA" sz="2000" dirty="0" err="1"/>
              <a:t>seun</a:t>
            </a:r>
            <a:r>
              <a:rPr lang="en-ZA" sz="2000" dirty="0"/>
              <a:t> van </a:t>
            </a:r>
            <a:r>
              <a:rPr lang="en-ZA" sz="2000" b="1" dirty="0" err="1"/>
              <a:t>uNosekeni</a:t>
            </a:r>
            <a:endParaRPr lang="en-ZA" sz="2000" b="1" dirty="0"/>
          </a:p>
          <a:p>
            <a:pPr marL="0" indent="0">
              <a:buNone/>
            </a:pPr>
            <a:r>
              <a:rPr lang="en-ZA" sz="2000" dirty="0"/>
              <a:t>7.        </a:t>
            </a:r>
            <a:r>
              <a:rPr lang="en-ZA" sz="2000" dirty="0" err="1"/>
              <a:t>uNosekeni</a:t>
            </a:r>
            <a:r>
              <a:rPr lang="en-ZA" sz="2000" dirty="0"/>
              <a:t> die ma van Mandela</a:t>
            </a:r>
          </a:p>
          <a:p>
            <a:pPr marL="0" indent="0">
              <a:buNone/>
            </a:pPr>
            <a:r>
              <a:rPr lang="en-ZA" sz="2000" dirty="0"/>
              <a:t>8. </a:t>
            </a:r>
            <a:r>
              <a:rPr lang="en-ZA" sz="2000" dirty="0" smtClean="0"/>
              <a:t>  </a:t>
            </a:r>
            <a:r>
              <a:rPr lang="en-ZA" sz="2000" dirty="0" err="1" smtClean="0"/>
              <a:t>hy</a:t>
            </a:r>
            <a:r>
              <a:rPr lang="en-ZA" sz="2000" dirty="0"/>
              <a:t>, die man met die </a:t>
            </a:r>
            <a:r>
              <a:rPr lang="en-ZA" sz="2000" dirty="0" err="1"/>
              <a:t>vlesige</a:t>
            </a:r>
            <a:r>
              <a:rPr lang="en-ZA" sz="2000" dirty="0"/>
              <a:t> </a:t>
            </a:r>
            <a:r>
              <a:rPr lang="en-ZA" sz="2000" dirty="0" err="1"/>
              <a:t>palmkussings</a:t>
            </a:r>
            <a:endParaRPr lang="en-ZA" sz="2000" dirty="0"/>
          </a:p>
          <a:p>
            <a:pPr marL="0" indent="0">
              <a:buNone/>
            </a:pPr>
            <a:r>
              <a:rPr lang="en-ZA" sz="2000" dirty="0"/>
              <a:t>9</a:t>
            </a:r>
            <a:r>
              <a:rPr lang="en-ZA" sz="2000" dirty="0" smtClean="0"/>
              <a:t>.   </a:t>
            </a:r>
            <a:r>
              <a:rPr lang="en-ZA" sz="2000" dirty="0" err="1"/>
              <a:t>hier</a:t>
            </a:r>
            <a:r>
              <a:rPr lang="en-ZA" sz="2000" dirty="0"/>
              <a:t> </a:t>
            </a:r>
            <a:r>
              <a:rPr lang="en-ZA" sz="2000" dirty="0" err="1"/>
              <a:t>staan</a:t>
            </a:r>
            <a:r>
              <a:rPr lang="en-ZA" sz="2000" dirty="0"/>
              <a:t> </a:t>
            </a:r>
            <a:r>
              <a:rPr lang="en-ZA" sz="2000" dirty="0" err="1"/>
              <a:t>hy</a:t>
            </a:r>
            <a:endParaRPr lang="en-ZA" sz="2000" dirty="0"/>
          </a:p>
          <a:p>
            <a:pPr marL="0" indent="0">
              <a:buNone/>
            </a:pPr>
            <a:r>
              <a:rPr lang="en-ZA" sz="2000" dirty="0"/>
              <a:t>10. </a:t>
            </a:r>
            <a:r>
              <a:rPr lang="en-ZA" sz="2000" dirty="0" err="1"/>
              <a:t>uit</a:t>
            </a:r>
            <a:r>
              <a:rPr lang="en-ZA" sz="2000" dirty="0"/>
              <a:t> die </a:t>
            </a:r>
            <a:r>
              <a:rPr lang="en-ZA" sz="2000" dirty="0" err="1"/>
              <a:t>gevestigde</a:t>
            </a:r>
            <a:r>
              <a:rPr lang="en-ZA" sz="2000" dirty="0"/>
              <a:t> </a:t>
            </a:r>
            <a:r>
              <a:rPr lang="en-ZA" sz="2000" dirty="0" err="1"/>
              <a:t>familie</a:t>
            </a:r>
            <a:r>
              <a:rPr lang="en-ZA" sz="2000" dirty="0"/>
              <a:t> van </a:t>
            </a:r>
            <a:r>
              <a:rPr lang="en-ZA" sz="2000" b="1" dirty="0" err="1"/>
              <a:t>uNgubengcuka</a:t>
            </a:r>
            <a:endParaRPr lang="en-ZA" sz="2000" b="1" dirty="0"/>
          </a:p>
          <a:p>
            <a:pPr marL="0" indent="0">
              <a:buNone/>
            </a:pPr>
            <a:r>
              <a:rPr lang="en-ZA" sz="2000" dirty="0"/>
              <a:t>11. die </a:t>
            </a:r>
            <a:r>
              <a:rPr lang="en-ZA" sz="2000" dirty="0" err="1"/>
              <a:t>seun</a:t>
            </a:r>
            <a:r>
              <a:rPr lang="en-ZA" sz="2000" dirty="0"/>
              <a:t> van </a:t>
            </a:r>
            <a:r>
              <a:rPr lang="en-ZA" sz="2000" b="1" dirty="0" err="1"/>
              <a:t>Dalindyebo</a:t>
            </a:r>
            <a:endParaRPr lang="en-ZA" sz="2000" b="1" dirty="0"/>
          </a:p>
          <a:p>
            <a:pPr marL="0" indent="0">
              <a:buNone/>
            </a:pPr>
            <a:r>
              <a:rPr lang="en-ZA" sz="2000" dirty="0"/>
              <a:t>12. die </a:t>
            </a:r>
            <a:r>
              <a:rPr lang="en-ZA" sz="2000" dirty="0" err="1"/>
              <a:t>seun</a:t>
            </a:r>
            <a:r>
              <a:rPr lang="en-ZA" sz="2000" dirty="0"/>
              <a:t> van </a:t>
            </a:r>
            <a:r>
              <a:rPr lang="en-ZA" sz="2000" b="1" dirty="0"/>
              <a:t>Mandela</a:t>
            </a:r>
          </a:p>
          <a:p>
            <a:pPr marL="0" indent="0">
              <a:buNone/>
            </a:pPr>
            <a:r>
              <a:rPr lang="en-ZA" sz="2000" dirty="0"/>
              <a:t>13. </a:t>
            </a:r>
            <a:r>
              <a:rPr lang="en-ZA" sz="2000" dirty="0" err="1"/>
              <a:t>hy</a:t>
            </a:r>
            <a:r>
              <a:rPr lang="en-ZA" sz="2000" dirty="0"/>
              <a:t> van die </a:t>
            </a:r>
            <a:r>
              <a:rPr lang="en-ZA" sz="2000" dirty="0" err="1"/>
              <a:t>rivieroewers</a:t>
            </a:r>
            <a:r>
              <a:rPr lang="en-ZA" sz="2000" dirty="0"/>
              <a:t> by </a:t>
            </a:r>
            <a:r>
              <a:rPr lang="en-ZA" sz="2000" b="1" dirty="0" err="1"/>
              <a:t>iNqunu</a:t>
            </a:r>
            <a:endParaRPr lang="en-ZA" sz="2000" b="1" dirty="0"/>
          </a:p>
          <a:p>
            <a:pPr marL="0" indent="0">
              <a:buNone/>
            </a:pPr>
            <a:r>
              <a:rPr lang="en-ZA" sz="2000" dirty="0"/>
              <a:t>14. </a:t>
            </a:r>
            <a:r>
              <a:rPr lang="en-ZA" sz="2000" dirty="0" err="1"/>
              <a:t>heelmaker</a:t>
            </a:r>
            <a:r>
              <a:rPr lang="en-ZA" sz="2000" dirty="0"/>
              <a:t> </a:t>
            </a:r>
            <a:r>
              <a:rPr lang="en-ZA" sz="2000" dirty="0" err="1"/>
              <a:t>uit</a:t>
            </a:r>
            <a:r>
              <a:rPr lang="en-ZA" sz="2000" dirty="0"/>
              <a:t> die Thembu-</a:t>
            </a:r>
            <a:r>
              <a:rPr lang="en-ZA" sz="2000" dirty="0" err="1"/>
              <a:t>stam</a:t>
            </a:r>
            <a:endParaRPr lang="en-ZA" sz="2000" dirty="0"/>
          </a:p>
          <a:p>
            <a:pPr marL="0" indent="0">
              <a:buNone/>
            </a:pPr>
            <a:r>
              <a:rPr lang="en-ZA" sz="1800" dirty="0"/>
              <a:t>15. ’n </a:t>
            </a:r>
            <a:r>
              <a:rPr lang="en-ZA" sz="1800" dirty="0" err="1"/>
              <a:t>klein</a:t>
            </a:r>
            <a:r>
              <a:rPr lang="en-ZA" sz="1800" dirty="0"/>
              <a:t> swart </a:t>
            </a:r>
            <a:r>
              <a:rPr lang="en-ZA" sz="1800" dirty="0" err="1"/>
              <a:t>ster</a:t>
            </a:r>
            <a:r>
              <a:rPr lang="en-ZA" sz="1800" dirty="0"/>
              <a:t> </a:t>
            </a:r>
            <a:r>
              <a:rPr lang="en-ZA" sz="1800" dirty="0" err="1"/>
              <a:t>priem</a:t>
            </a:r>
            <a:r>
              <a:rPr lang="en-ZA" sz="1800" dirty="0"/>
              <a:t> sy </a:t>
            </a:r>
            <a:r>
              <a:rPr lang="en-ZA" sz="1800" dirty="0" err="1"/>
              <a:t>bolip</a:t>
            </a:r>
            <a:endParaRPr lang="en-ZA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4932040" y="116632"/>
            <a:ext cx="4104456" cy="6552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TITEL: </a:t>
            </a:r>
            <a:r>
              <a:rPr lang="en-ZA" sz="1700" dirty="0" err="1"/>
              <a:t>I</a:t>
            </a:r>
            <a:r>
              <a:rPr lang="en-ZA" sz="1700" dirty="0" err="1" smtClean="0"/>
              <a:t>emand</a:t>
            </a:r>
            <a:r>
              <a:rPr lang="en-ZA" sz="1700" dirty="0" smtClean="0"/>
              <a:t>/’n </a:t>
            </a:r>
            <a:r>
              <a:rPr lang="en-ZA" sz="1700" dirty="0" err="1" smtClean="0"/>
              <a:t>saak</a:t>
            </a:r>
            <a:r>
              <a:rPr lang="en-ZA" sz="1700" dirty="0" smtClean="0"/>
              <a:t> word </a:t>
            </a:r>
            <a:r>
              <a:rPr lang="en-ZA" sz="1700" dirty="0" err="1" smtClean="0"/>
              <a:t>geprys</a:t>
            </a:r>
            <a:r>
              <a:rPr lang="en-ZA" sz="1700" dirty="0" smtClean="0"/>
              <a:t>/</a:t>
            </a:r>
            <a:r>
              <a:rPr lang="en-ZA" sz="1700" dirty="0" err="1" smtClean="0"/>
              <a:t>vereer</a:t>
            </a:r>
            <a:r>
              <a:rPr lang="en-ZA" sz="1700" dirty="0" smtClean="0"/>
              <a:t>; </a:t>
            </a:r>
            <a:r>
              <a:rPr lang="en-ZA" sz="1700" dirty="0" err="1" smtClean="0"/>
              <a:t>kom</a:t>
            </a:r>
            <a:r>
              <a:rPr lang="en-ZA" sz="1700" dirty="0" smtClean="0"/>
              <a:t> </a:t>
            </a:r>
            <a:r>
              <a:rPr lang="en-ZA" sz="1700" dirty="0" err="1" smtClean="0"/>
              <a:t>veral</a:t>
            </a:r>
            <a:r>
              <a:rPr lang="en-ZA" sz="1700" dirty="0" smtClean="0"/>
              <a:t> </a:t>
            </a:r>
            <a:r>
              <a:rPr lang="en-ZA" sz="1700" dirty="0" err="1" smtClean="0"/>
              <a:t>vanaf</a:t>
            </a:r>
            <a:r>
              <a:rPr lang="en-ZA" sz="1700" dirty="0" smtClean="0"/>
              <a:t> </a:t>
            </a:r>
            <a:r>
              <a:rPr lang="en-ZA" sz="1700" dirty="0" err="1" smtClean="0"/>
              <a:t>Afrika-kultuur</a:t>
            </a:r>
            <a:r>
              <a:rPr lang="en-ZA" sz="1700" dirty="0" smtClean="0"/>
              <a:t>, waar </a:t>
            </a:r>
            <a:r>
              <a:rPr lang="en-ZA" sz="1700" dirty="0" err="1" smtClean="0"/>
              <a:t>mondeling</a:t>
            </a:r>
            <a:r>
              <a:rPr lang="en-ZA" sz="1700" dirty="0" smtClean="0"/>
              <a:t> (deur sang/</a:t>
            </a:r>
            <a:r>
              <a:rPr lang="en-ZA" sz="1700" dirty="0" err="1" smtClean="0"/>
              <a:t>digkuns</a:t>
            </a:r>
            <a:r>
              <a:rPr lang="en-ZA" sz="1700" dirty="0" smtClean="0"/>
              <a:t>) </a:t>
            </a:r>
            <a:r>
              <a:rPr lang="en-ZA" sz="1700" dirty="0" err="1" smtClean="0"/>
              <a:t>eer</a:t>
            </a:r>
            <a:r>
              <a:rPr lang="en-ZA" sz="1700" dirty="0" smtClean="0"/>
              <a:t> </a:t>
            </a:r>
            <a:r>
              <a:rPr lang="en-ZA" sz="1700" dirty="0" err="1" smtClean="0"/>
              <a:t>gebring</a:t>
            </a:r>
            <a:r>
              <a:rPr lang="en-ZA" sz="1700" dirty="0" smtClean="0"/>
              <a:t> word. </a:t>
            </a:r>
            <a:r>
              <a:rPr lang="en-ZA" sz="1700" dirty="0" err="1" smtClean="0"/>
              <a:t>Dit</a:t>
            </a:r>
            <a:r>
              <a:rPr lang="en-ZA" sz="1700" dirty="0" smtClean="0"/>
              <a:t> vat die </a:t>
            </a:r>
            <a:r>
              <a:rPr lang="en-ZA" sz="1700" dirty="0" err="1" smtClean="0"/>
              <a:t>belangrikste</a:t>
            </a:r>
            <a:r>
              <a:rPr lang="en-ZA" sz="1700" dirty="0" smtClean="0"/>
              <a:t> </a:t>
            </a:r>
            <a:r>
              <a:rPr lang="en-ZA" sz="1700" dirty="0" err="1" smtClean="0"/>
              <a:t>eienskappe</a:t>
            </a:r>
            <a:r>
              <a:rPr lang="en-ZA" sz="1700" dirty="0" smtClean="0"/>
              <a:t>/</a:t>
            </a:r>
            <a:r>
              <a:rPr lang="en-ZA" sz="1700" dirty="0" err="1" smtClean="0"/>
              <a:t>besonder-hede</a:t>
            </a:r>
            <a:r>
              <a:rPr lang="en-ZA" sz="1700" dirty="0" smtClean="0"/>
              <a:t> van die </a:t>
            </a:r>
            <a:r>
              <a:rPr lang="en-ZA" sz="1700" dirty="0" err="1" smtClean="0"/>
              <a:t>persoon</a:t>
            </a:r>
            <a:r>
              <a:rPr lang="en-ZA" sz="1700" dirty="0" smtClean="0"/>
              <a:t>/</a:t>
            </a:r>
            <a:r>
              <a:rPr lang="en-ZA" sz="1700" dirty="0" err="1" smtClean="0"/>
              <a:t>saak</a:t>
            </a:r>
            <a:r>
              <a:rPr lang="en-ZA" sz="1700" dirty="0" smtClean="0"/>
              <a:t>/held </a:t>
            </a:r>
            <a:r>
              <a:rPr lang="en-ZA" sz="1700" dirty="0" err="1" smtClean="0"/>
              <a:t>saam</a:t>
            </a:r>
            <a:r>
              <a:rPr lang="en-ZA" sz="1700" dirty="0" smtClean="0"/>
              <a:t>. Dis </a:t>
            </a:r>
            <a:r>
              <a:rPr lang="en-ZA" sz="1700" dirty="0" err="1" smtClean="0"/>
              <a:t>amper</a:t>
            </a:r>
            <a:r>
              <a:rPr lang="en-ZA" sz="1700" dirty="0" smtClean="0"/>
              <a:t> ‘n </a:t>
            </a:r>
            <a:r>
              <a:rPr lang="en-ZA" sz="1700" dirty="0" err="1" smtClean="0"/>
              <a:t>biografie</a:t>
            </a:r>
            <a:r>
              <a:rPr lang="en-ZA" sz="1700" dirty="0" smtClean="0"/>
              <a:t> (</a:t>
            </a:r>
            <a:r>
              <a:rPr lang="en-ZA" sz="1700" dirty="0" err="1" smtClean="0"/>
              <a:t>lewensbeskrywing</a:t>
            </a:r>
            <a:r>
              <a:rPr lang="en-ZA" sz="1700" dirty="0" smtClean="0"/>
              <a:t>). Die </a:t>
            </a:r>
            <a:r>
              <a:rPr lang="en-ZA" sz="1700" dirty="0" err="1" smtClean="0"/>
              <a:t>pryssanger</a:t>
            </a:r>
            <a:r>
              <a:rPr lang="en-ZA" sz="1700" dirty="0" smtClean="0"/>
              <a:t>/</a:t>
            </a:r>
            <a:r>
              <a:rPr lang="en-ZA" sz="1700" dirty="0" err="1" smtClean="0"/>
              <a:t>imbongi</a:t>
            </a:r>
            <a:r>
              <a:rPr lang="en-ZA" sz="1700" dirty="0" smtClean="0"/>
              <a:t> </a:t>
            </a:r>
            <a:r>
              <a:rPr lang="en-ZA" sz="1700" dirty="0" err="1" smtClean="0"/>
              <a:t>adverteer</a:t>
            </a:r>
            <a:r>
              <a:rPr lang="en-ZA" sz="1700" dirty="0" smtClean="0"/>
              <a:t> </a:t>
            </a:r>
            <a:r>
              <a:rPr lang="en-ZA" sz="1700" dirty="0" err="1" smtClean="0"/>
              <a:t>as’t</a:t>
            </a:r>
            <a:r>
              <a:rPr lang="en-ZA" sz="1700" dirty="0" smtClean="0"/>
              <a:t> ware die </a:t>
            </a:r>
            <a:r>
              <a:rPr lang="en-ZA" sz="1700" dirty="0" err="1" smtClean="0"/>
              <a:t>persoon</a:t>
            </a:r>
            <a:r>
              <a:rPr lang="en-ZA" sz="1700" dirty="0" smtClean="0"/>
              <a:t> (</a:t>
            </a:r>
            <a:r>
              <a:rPr lang="en-ZA" sz="1700" dirty="0" err="1" smtClean="0"/>
              <a:t>hier</a:t>
            </a:r>
            <a:r>
              <a:rPr lang="en-ZA" sz="1700" dirty="0" smtClean="0"/>
              <a:t>: Mandela toe </a:t>
            </a:r>
            <a:r>
              <a:rPr lang="en-ZA" sz="1700" dirty="0" err="1" smtClean="0"/>
              <a:t>hy</a:t>
            </a:r>
            <a:r>
              <a:rPr lang="en-ZA" sz="1700" dirty="0" smtClean="0"/>
              <a:t> op 10 Mei 1994 president </a:t>
            </a:r>
            <a:r>
              <a:rPr lang="en-ZA" sz="1700" dirty="0" err="1" smtClean="0"/>
              <a:t>geword</a:t>
            </a:r>
            <a:r>
              <a:rPr lang="en-ZA" sz="1700" dirty="0" smtClean="0"/>
              <a:t> het). Dis ‘n LIED: </a:t>
            </a:r>
            <a:r>
              <a:rPr lang="en-ZA" sz="1700" dirty="0" err="1" smtClean="0"/>
              <a:t>m.a.w</a:t>
            </a:r>
            <a:r>
              <a:rPr lang="en-ZA" sz="1700" dirty="0" smtClean="0"/>
              <a:t>. dis </a:t>
            </a:r>
            <a:r>
              <a:rPr lang="en-ZA" sz="1700" dirty="0" err="1" smtClean="0"/>
              <a:t>klankryk</a:t>
            </a:r>
            <a:r>
              <a:rPr lang="en-ZA" sz="1700" dirty="0" smtClean="0"/>
              <a:t> en </a:t>
            </a:r>
            <a:r>
              <a:rPr lang="en-ZA" sz="1700" dirty="0" err="1" smtClean="0"/>
              <a:t>liries</a:t>
            </a:r>
            <a:r>
              <a:rPr lang="en-ZA" sz="1700" dirty="0" smtClean="0"/>
              <a:t>/’n </a:t>
            </a:r>
            <a:r>
              <a:rPr lang="en-ZA" sz="1700" dirty="0" err="1" smtClean="0"/>
              <a:t>liriese</a:t>
            </a:r>
            <a:r>
              <a:rPr lang="en-ZA" sz="1700" dirty="0" smtClean="0"/>
              <a:t> </a:t>
            </a:r>
            <a:r>
              <a:rPr lang="en-ZA" sz="1700" dirty="0" err="1" smtClean="0"/>
              <a:t>gedig</a:t>
            </a:r>
            <a:r>
              <a:rPr lang="en-ZA" sz="1700" dirty="0" smtClean="0"/>
              <a:t>: met </a:t>
            </a:r>
            <a:r>
              <a:rPr lang="en-ZA" sz="1700" dirty="0" err="1" smtClean="0"/>
              <a:t>ritme</a:t>
            </a:r>
            <a:r>
              <a:rPr lang="en-ZA" sz="1700" dirty="0" smtClean="0"/>
              <a:t>, </a:t>
            </a:r>
            <a:r>
              <a:rPr lang="en-ZA" sz="1700" dirty="0" err="1" smtClean="0"/>
              <a:t>musikale</a:t>
            </a:r>
            <a:r>
              <a:rPr lang="en-ZA" sz="1700" dirty="0" smtClean="0"/>
              <a:t> </a:t>
            </a:r>
            <a:r>
              <a:rPr lang="en-ZA" sz="1700" dirty="0" err="1" smtClean="0"/>
              <a:t>effekte</a:t>
            </a:r>
            <a:r>
              <a:rPr lang="en-ZA" sz="1700" dirty="0" smtClean="0"/>
              <a:t>, </a:t>
            </a:r>
            <a:r>
              <a:rPr lang="en-ZA" sz="1700" dirty="0" err="1" smtClean="0"/>
              <a:t>alliterasie</a:t>
            </a:r>
            <a:r>
              <a:rPr lang="en-ZA" sz="1700" dirty="0" smtClean="0"/>
              <a:t> </a:t>
            </a:r>
            <a:r>
              <a:rPr lang="en-ZA" sz="1700" dirty="0" err="1" smtClean="0"/>
              <a:t>assonansie</a:t>
            </a:r>
            <a:r>
              <a:rPr lang="en-ZA" sz="1700" dirty="0" smtClean="0"/>
              <a:t> en </a:t>
            </a:r>
            <a:r>
              <a:rPr lang="en-ZA" sz="1700" dirty="0" err="1" smtClean="0"/>
              <a:t>herhaling</a:t>
            </a:r>
            <a:r>
              <a:rPr lang="en-ZA" sz="1700" dirty="0" smtClean="0"/>
              <a:t> (wat </a:t>
            </a:r>
            <a:r>
              <a:rPr lang="en-ZA" sz="1700" dirty="0" err="1" smtClean="0"/>
              <a:t>eenheid</a:t>
            </a:r>
            <a:r>
              <a:rPr lang="en-ZA" sz="1700" dirty="0" smtClean="0"/>
              <a:t> </a:t>
            </a:r>
            <a:r>
              <a:rPr lang="en-ZA" sz="1700" dirty="0" err="1" smtClean="0"/>
              <a:t>teweegbring</a:t>
            </a:r>
            <a:r>
              <a:rPr lang="en-ZA" sz="1700" dirty="0" smtClean="0"/>
              <a:t> en </a:t>
            </a:r>
            <a:r>
              <a:rPr lang="en-ZA" sz="1700" dirty="0" err="1" smtClean="0"/>
              <a:t>sekere</a:t>
            </a:r>
            <a:r>
              <a:rPr lang="en-ZA" sz="1700" dirty="0" smtClean="0"/>
              <a:t> </a:t>
            </a:r>
            <a:r>
              <a:rPr lang="en-ZA" sz="1700" dirty="0" err="1" smtClean="0"/>
              <a:t>belangrike</a:t>
            </a:r>
            <a:r>
              <a:rPr lang="en-ZA" sz="1700" dirty="0" smtClean="0"/>
              <a:t> </a:t>
            </a:r>
            <a:r>
              <a:rPr lang="en-ZA" sz="1700" dirty="0" err="1" smtClean="0"/>
              <a:t>woorde</a:t>
            </a:r>
            <a:r>
              <a:rPr lang="en-ZA" sz="1700" dirty="0" smtClean="0"/>
              <a:t> </a:t>
            </a:r>
            <a:r>
              <a:rPr lang="en-ZA" sz="1700" dirty="0" err="1" smtClean="0"/>
              <a:t>laat</a:t>
            </a:r>
            <a:r>
              <a:rPr lang="en-ZA" sz="1700" dirty="0" smtClean="0"/>
              <a:t> </a:t>
            </a:r>
            <a:r>
              <a:rPr lang="en-ZA" sz="1700" dirty="0" err="1" smtClean="0"/>
              <a:t>uitstaan</a:t>
            </a:r>
            <a:r>
              <a:rPr lang="en-ZA" sz="1700" dirty="0" smtClean="0"/>
              <a:t>. </a:t>
            </a:r>
          </a:p>
          <a:p>
            <a:pPr algn="ctr"/>
            <a:r>
              <a:rPr lang="en-ZA" sz="1700" dirty="0" err="1" smtClean="0"/>
              <a:t>Biografiese</a:t>
            </a:r>
            <a:r>
              <a:rPr lang="en-ZA" sz="1700" dirty="0" smtClean="0"/>
              <a:t> </a:t>
            </a:r>
            <a:r>
              <a:rPr lang="en-ZA" sz="1700" dirty="0" err="1" smtClean="0"/>
              <a:t>aspekte</a:t>
            </a:r>
            <a:r>
              <a:rPr lang="en-ZA" sz="1700" dirty="0" smtClean="0"/>
              <a:t>: </a:t>
            </a:r>
            <a:r>
              <a:rPr lang="en-ZA" sz="1700" dirty="0" err="1" smtClean="0"/>
              <a:t>geboorteplek</a:t>
            </a:r>
            <a:r>
              <a:rPr lang="en-ZA" sz="1700" dirty="0" smtClean="0"/>
              <a:t> (</a:t>
            </a:r>
            <a:r>
              <a:rPr lang="en-ZA" sz="1700" dirty="0" err="1" smtClean="0"/>
              <a:t>iNqunu</a:t>
            </a:r>
            <a:r>
              <a:rPr lang="en-ZA" sz="1700" dirty="0" smtClean="0"/>
              <a:t>); ma (</a:t>
            </a:r>
            <a:r>
              <a:rPr lang="en-ZA" sz="1700" dirty="0" err="1" smtClean="0"/>
              <a:t>uNosekeni</a:t>
            </a:r>
            <a:r>
              <a:rPr lang="en-ZA" sz="1700" dirty="0" smtClean="0"/>
              <a:t>); pa (</a:t>
            </a:r>
            <a:r>
              <a:rPr lang="en-ZA" sz="1700" dirty="0" err="1" smtClean="0"/>
              <a:t>Mgadla</a:t>
            </a:r>
            <a:r>
              <a:rPr lang="en-ZA" sz="1700" dirty="0" smtClean="0"/>
              <a:t> Mandela); </a:t>
            </a:r>
            <a:r>
              <a:rPr lang="en-ZA" sz="1700" dirty="0" err="1" smtClean="0"/>
              <a:t>oupagrootjie</a:t>
            </a:r>
            <a:r>
              <a:rPr lang="en-ZA" sz="1700" dirty="0" smtClean="0"/>
              <a:t> </a:t>
            </a:r>
            <a:r>
              <a:rPr lang="en-ZA" sz="1700" dirty="0"/>
              <a:t>(</a:t>
            </a:r>
            <a:r>
              <a:rPr lang="en-ZA" sz="1700" dirty="0" err="1" smtClean="0"/>
              <a:t>uNgubengcuka</a:t>
            </a:r>
            <a:r>
              <a:rPr lang="en-ZA" sz="1700" dirty="0" smtClean="0"/>
              <a:t>); Mandela se </a:t>
            </a:r>
            <a:r>
              <a:rPr lang="en-ZA" sz="1700" dirty="0" err="1" smtClean="0"/>
              <a:t>voog</a:t>
            </a:r>
            <a:r>
              <a:rPr lang="en-ZA" sz="1700" dirty="0"/>
              <a:t> </a:t>
            </a:r>
            <a:r>
              <a:rPr lang="en-ZA" sz="1700" dirty="0" smtClean="0"/>
              <a:t>na sy pa se </a:t>
            </a:r>
            <a:r>
              <a:rPr lang="en-ZA" sz="1700" dirty="0" err="1" smtClean="0"/>
              <a:t>dood</a:t>
            </a:r>
            <a:r>
              <a:rPr lang="en-ZA" sz="1700" dirty="0" smtClean="0"/>
              <a:t> (</a:t>
            </a:r>
            <a:r>
              <a:rPr lang="en-ZA" sz="1700" dirty="0" err="1" smtClean="0"/>
              <a:t>Dalindyebo</a:t>
            </a:r>
            <a:r>
              <a:rPr lang="en-ZA" sz="1700" dirty="0" smtClean="0"/>
              <a:t>, ‘n Thembu-</a:t>
            </a:r>
            <a:r>
              <a:rPr lang="en-ZA" sz="1700" dirty="0" err="1" smtClean="0"/>
              <a:t>heerser</a:t>
            </a:r>
            <a:r>
              <a:rPr lang="en-ZA" sz="1700" dirty="0" smtClean="0"/>
              <a:t>); die swart pimpernel van </a:t>
            </a:r>
            <a:r>
              <a:rPr lang="en-ZA" sz="1700" dirty="0" err="1" smtClean="0"/>
              <a:t>Umkontho</a:t>
            </a:r>
            <a:r>
              <a:rPr lang="en-ZA" sz="1700" dirty="0" smtClean="0"/>
              <a:t>; </a:t>
            </a:r>
            <a:r>
              <a:rPr lang="en-ZA" sz="1700" dirty="0" err="1" smtClean="0"/>
              <a:t>vryheidsvegter</a:t>
            </a:r>
            <a:r>
              <a:rPr lang="en-ZA" sz="1700" dirty="0" smtClean="0"/>
              <a:t> en </a:t>
            </a:r>
            <a:r>
              <a:rPr lang="en-ZA" sz="1700" dirty="0" err="1" smtClean="0"/>
              <a:t>vredemaker</a:t>
            </a:r>
            <a:r>
              <a:rPr lang="en-ZA" sz="1700" dirty="0" smtClean="0"/>
              <a:t> (NET VIR </a:t>
            </a:r>
            <a:r>
              <a:rPr lang="en-ZA" sz="1700" dirty="0" err="1" smtClean="0"/>
              <a:t>Inligting</a:t>
            </a:r>
            <a:r>
              <a:rPr lang="en-ZA" sz="1700" dirty="0" smtClean="0"/>
              <a:t>: </a:t>
            </a:r>
            <a:r>
              <a:rPr lang="en-ZA" sz="1700" dirty="0" err="1" smtClean="0"/>
              <a:t>Mlangeni</a:t>
            </a:r>
            <a:r>
              <a:rPr lang="en-ZA" sz="1700" dirty="0" smtClean="0"/>
              <a:t> en </a:t>
            </a:r>
            <a:r>
              <a:rPr lang="en-ZA" sz="1700" dirty="0" err="1" smtClean="0"/>
              <a:t>Zolani</a:t>
            </a:r>
            <a:r>
              <a:rPr lang="en-ZA" sz="1700" dirty="0" smtClean="0"/>
              <a:t> </a:t>
            </a:r>
            <a:r>
              <a:rPr lang="en-ZA" sz="1700" dirty="0" err="1" smtClean="0"/>
              <a:t>Mkiva</a:t>
            </a:r>
            <a:r>
              <a:rPr lang="en-ZA" sz="1700" dirty="0" smtClean="0"/>
              <a:t> was die </a:t>
            </a:r>
            <a:r>
              <a:rPr lang="en-ZA" sz="1700" dirty="0" err="1" smtClean="0"/>
              <a:t>pryssangers</a:t>
            </a:r>
            <a:r>
              <a:rPr lang="en-ZA" sz="1700" dirty="0" smtClean="0"/>
              <a:t> </a:t>
            </a:r>
            <a:r>
              <a:rPr lang="en-ZA" sz="1700" dirty="0" err="1" smtClean="0"/>
              <a:t>tydens</a:t>
            </a:r>
            <a:r>
              <a:rPr lang="en-ZA" sz="1700" dirty="0" smtClean="0"/>
              <a:t> Mandela se </a:t>
            </a:r>
            <a:r>
              <a:rPr lang="en-ZA" sz="1700" dirty="0" err="1" smtClean="0"/>
              <a:t>inhuldiging</a:t>
            </a:r>
            <a:r>
              <a:rPr lang="en-ZA" sz="1700" dirty="0" smtClean="0"/>
              <a:t> as president.)</a:t>
            </a:r>
            <a:endParaRPr lang="en-ZA" sz="1700" dirty="0"/>
          </a:p>
        </p:txBody>
      </p:sp>
      <p:cxnSp>
        <p:nvCxnSpPr>
          <p:cNvPr id="7" name="Elbow Connector 6"/>
          <p:cNvCxnSpPr/>
          <p:nvPr/>
        </p:nvCxnSpPr>
        <p:spPr>
          <a:xfrm>
            <a:off x="899592" y="188640"/>
            <a:ext cx="4032448" cy="1296144"/>
          </a:xfrm>
          <a:prstGeom prst="bentConnector3">
            <a:avLst>
              <a:gd name="adj1" fmla="val 606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51920" y="5517232"/>
            <a:ext cx="144016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83968" y="2852936"/>
            <a:ext cx="1008112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39952" y="4365104"/>
            <a:ext cx="115212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27784" y="5049180"/>
            <a:ext cx="2664296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4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sz="3100" dirty="0" smtClean="0"/>
              <a:t>16</a:t>
            </a:r>
            <a:r>
              <a:rPr lang="en-ZA" sz="3100" dirty="0"/>
              <a:t>. </a:t>
            </a:r>
            <a:r>
              <a:rPr lang="en-ZA" sz="3100" dirty="0" err="1"/>
              <a:t>ons</a:t>
            </a:r>
            <a:r>
              <a:rPr lang="en-ZA" sz="3100" dirty="0"/>
              <a:t> </a:t>
            </a:r>
            <a:r>
              <a:rPr lang="en-ZA" sz="3100" dirty="0" err="1"/>
              <a:t>prys</a:t>
            </a:r>
            <a:r>
              <a:rPr lang="en-ZA" sz="3100" dirty="0"/>
              <a:t> </a:t>
            </a:r>
            <a:r>
              <a:rPr lang="en-ZA" sz="3100" dirty="0" err="1"/>
              <a:t>hom</a:t>
            </a:r>
            <a:endParaRPr lang="en-ZA" sz="3100" dirty="0"/>
          </a:p>
          <a:p>
            <a:pPr marL="0" indent="0">
              <a:buNone/>
            </a:pPr>
            <a:r>
              <a:rPr lang="en-ZA" sz="3100" dirty="0" smtClean="0"/>
              <a:t>17</a:t>
            </a:r>
            <a:r>
              <a:rPr lang="en-ZA" sz="3100" dirty="0"/>
              <a:t>. </a:t>
            </a:r>
            <a:r>
              <a:rPr lang="en-ZA" sz="3100" dirty="0" err="1"/>
              <a:t>hy</a:t>
            </a:r>
            <a:r>
              <a:rPr lang="en-ZA" sz="3100" dirty="0"/>
              <a:t> wat nie lag nie en nie </a:t>
            </a:r>
            <a:r>
              <a:rPr lang="en-ZA" sz="3100" dirty="0" err="1"/>
              <a:t>huil</a:t>
            </a:r>
            <a:r>
              <a:rPr lang="en-ZA" sz="3100" dirty="0"/>
              <a:t> nie</a:t>
            </a:r>
          </a:p>
          <a:p>
            <a:pPr marL="0" indent="0">
              <a:buNone/>
            </a:pPr>
            <a:r>
              <a:rPr lang="en-ZA" sz="3100" dirty="0" smtClean="0"/>
              <a:t>18</a:t>
            </a:r>
            <a:r>
              <a:rPr lang="en-ZA" sz="3100" dirty="0"/>
              <a:t>. </a:t>
            </a:r>
            <a:r>
              <a:rPr lang="en-ZA" sz="3100" dirty="0" err="1"/>
              <a:t>eerste</a:t>
            </a:r>
            <a:r>
              <a:rPr lang="en-ZA" sz="3100" dirty="0"/>
              <a:t> </a:t>
            </a:r>
            <a:r>
              <a:rPr lang="en-ZA" sz="3100" b="1" dirty="0" err="1"/>
              <a:t>ratelaar</a:t>
            </a:r>
            <a:r>
              <a:rPr lang="en-ZA" sz="3100" dirty="0"/>
              <a:t> van Umkhonto we </a:t>
            </a:r>
            <a:r>
              <a:rPr lang="en-ZA" sz="3100" dirty="0" err="1"/>
              <a:t>Sizwe</a:t>
            </a:r>
            <a:endParaRPr lang="en-ZA" sz="3100" dirty="0"/>
          </a:p>
          <a:p>
            <a:pPr marL="0" indent="0">
              <a:buNone/>
            </a:pPr>
            <a:r>
              <a:rPr lang="en-ZA" sz="3100" dirty="0" smtClean="0"/>
              <a:t>19</a:t>
            </a:r>
            <a:r>
              <a:rPr lang="en-ZA" sz="3100" dirty="0"/>
              <a:t>. die </a:t>
            </a:r>
            <a:r>
              <a:rPr lang="en-ZA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swart pimpernel</a:t>
            </a:r>
          </a:p>
          <a:p>
            <a:pPr marL="0" indent="0">
              <a:buNone/>
            </a:pPr>
            <a:r>
              <a:rPr lang="en-ZA" sz="3100" dirty="0" smtClean="0"/>
              <a:t>20</a:t>
            </a:r>
            <a:r>
              <a:rPr lang="en-ZA" sz="3100" dirty="0"/>
              <a:t>. </a:t>
            </a:r>
            <a:r>
              <a:rPr lang="en-ZA" sz="3100" dirty="0" err="1"/>
              <a:t>hy</a:t>
            </a:r>
            <a:r>
              <a:rPr lang="en-ZA" sz="3100" dirty="0"/>
              <a:t> wat nie lag nie en </a:t>
            </a:r>
            <a:r>
              <a:rPr lang="en-ZA" sz="3100" dirty="0" err="1"/>
              <a:t>ook</a:t>
            </a:r>
            <a:r>
              <a:rPr lang="en-ZA" sz="3100" dirty="0"/>
              <a:t> nie </a:t>
            </a:r>
            <a:r>
              <a:rPr lang="en-ZA" sz="3100" dirty="0" err="1"/>
              <a:t>huil</a:t>
            </a:r>
            <a:r>
              <a:rPr lang="en-ZA" sz="3100" dirty="0"/>
              <a:t> nie</a:t>
            </a:r>
          </a:p>
          <a:p>
            <a:pPr marL="0" indent="0">
              <a:buNone/>
            </a:pPr>
            <a:endParaRPr lang="en-ZA" sz="3100" dirty="0"/>
          </a:p>
          <a:p>
            <a:pPr marL="0" indent="0">
              <a:buNone/>
            </a:pPr>
            <a:r>
              <a:rPr lang="en-ZA" sz="3100" dirty="0" smtClean="0"/>
              <a:t>21</a:t>
            </a:r>
            <a:r>
              <a:rPr lang="en-ZA" sz="3100" dirty="0"/>
              <a:t>. </a:t>
            </a:r>
            <a:r>
              <a:rPr lang="en-ZA" sz="3100" dirty="0" err="1"/>
              <a:t>hier</a:t>
            </a:r>
            <a:r>
              <a:rPr lang="en-ZA" sz="3100" dirty="0"/>
              <a:t> </a:t>
            </a:r>
            <a:r>
              <a:rPr lang="en-ZA" sz="3100" dirty="0" err="1"/>
              <a:t>staan</a:t>
            </a:r>
            <a:r>
              <a:rPr lang="en-ZA" sz="3100" dirty="0"/>
              <a:t> </a:t>
            </a:r>
            <a:r>
              <a:rPr lang="en-ZA" sz="3100" dirty="0" err="1"/>
              <a:t>hy</a:t>
            </a:r>
            <a:r>
              <a:rPr lang="en-ZA" sz="3100" dirty="0"/>
              <a:t> </a:t>
            </a:r>
            <a:r>
              <a:rPr lang="en-ZA" sz="3100" dirty="0" err="1"/>
              <a:t>dan</a:t>
            </a:r>
            <a:r>
              <a:rPr lang="en-ZA" sz="3100" dirty="0"/>
              <a:t> nou </a:t>
            </a:r>
            <a:r>
              <a:rPr lang="en-ZA" sz="3100" dirty="0" err="1"/>
              <a:t>voor</a:t>
            </a:r>
            <a:r>
              <a:rPr lang="en-ZA" sz="3100" dirty="0"/>
              <a:t> </a:t>
            </a:r>
            <a:r>
              <a:rPr lang="en-ZA" sz="3100" dirty="0" err="1"/>
              <a:t>ons</a:t>
            </a:r>
            <a:endParaRPr lang="en-ZA" sz="3100" dirty="0"/>
          </a:p>
          <a:p>
            <a:pPr marL="0" indent="0">
              <a:buNone/>
            </a:pPr>
            <a:r>
              <a:rPr lang="en-ZA" sz="3100" dirty="0" smtClean="0"/>
              <a:t>22</a:t>
            </a:r>
            <a:r>
              <a:rPr lang="en-ZA" sz="3100" dirty="0"/>
              <a:t>. Nelson </a:t>
            </a:r>
            <a:r>
              <a:rPr lang="en-ZA" sz="3100" b="1" dirty="0"/>
              <a:t>Rolihlahla</a:t>
            </a:r>
            <a:r>
              <a:rPr lang="en-ZA" sz="3100" dirty="0"/>
              <a:t> Mandela</a:t>
            </a:r>
          </a:p>
          <a:p>
            <a:pPr marL="0" indent="0">
              <a:buNone/>
            </a:pPr>
            <a:r>
              <a:rPr lang="en-ZA" sz="3100" dirty="0" smtClean="0"/>
              <a:t>23</a:t>
            </a:r>
            <a:r>
              <a:rPr lang="en-ZA" sz="3100" dirty="0"/>
              <a:t>. </a:t>
            </a:r>
            <a:r>
              <a:rPr lang="en-ZA" sz="3100" b="1" dirty="0" err="1"/>
              <a:t>getrokke</a:t>
            </a:r>
            <a:r>
              <a:rPr lang="en-ZA" sz="3100" b="1" dirty="0"/>
              <a:t> </a:t>
            </a:r>
            <a:r>
              <a:rPr lang="en-ZA" sz="3100" b="1" dirty="0" err="1"/>
              <a:t>tak</a:t>
            </a:r>
            <a:r>
              <a:rPr lang="en-ZA" sz="3100" b="1" dirty="0"/>
              <a:t> </a:t>
            </a:r>
            <a:r>
              <a:rPr lang="en-ZA" sz="3100" dirty="0"/>
              <a:t>van lank </a:t>
            </a:r>
            <a:r>
              <a:rPr lang="en-ZA" sz="3100" dirty="0" err="1"/>
              <a:t>gelede</a:t>
            </a:r>
            <a:endParaRPr lang="en-ZA" sz="3100" dirty="0"/>
          </a:p>
          <a:p>
            <a:pPr marL="0" indent="0">
              <a:buNone/>
            </a:pPr>
            <a:r>
              <a:rPr lang="en-ZA" sz="3100" dirty="0" smtClean="0"/>
              <a:t>24</a:t>
            </a:r>
            <a:r>
              <a:rPr lang="en-ZA" sz="3100" dirty="0"/>
              <a:t>. die </a:t>
            </a:r>
            <a:r>
              <a:rPr lang="en-ZA" sz="3100" b="1" dirty="0" err="1"/>
              <a:t>sleepsel</a:t>
            </a:r>
            <a:r>
              <a:rPr lang="en-ZA" sz="3100" b="1" dirty="0"/>
              <a:t> van sy blare </a:t>
            </a:r>
            <a:r>
              <a:rPr lang="en-ZA" sz="3100" b="1" dirty="0" err="1"/>
              <a:t>lê</a:t>
            </a:r>
            <a:r>
              <a:rPr lang="en-ZA" sz="3100" b="1" dirty="0"/>
              <a:t> </a:t>
            </a:r>
            <a:r>
              <a:rPr lang="en-ZA" sz="3100" b="1" dirty="0" err="1"/>
              <a:t>wyd</a:t>
            </a:r>
            <a:endParaRPr lang="en-ZA" sz="3100" b="1" dirty="0"/>
          </a:p>
          <a:p>
            <a:pPr marL="0" indent="0">
              <a:buNone/>
            </a:pPr>
            <a:r>
              <a:rPr lang="en-ZA" sz="3100" dirty="0" smtClean="0"/>
              <a:t>25</a:t>
            </a:r>
            <a:r>
              <a:rPr lang="en-ZA" sz="3100" dirty="0"/>
              <a:t>. </a:t>
            </a:r>
            <a:r>
              <a:rPr lang="en-ZA" sz="3100" b="1" dirty="0" err="1">
                <a:solidFill>
                  <a:srgbClr val="FF0000"/>
                </a:solidFill>
              </a:rPr>
              <a:t>legendaries</a:t>
            </a:r>
            <a:r>
              <a:rPr lang="en-ZA" sz="3100" dirty="0">
                <a:solidFill>
                  <a:srgbClr val="FF0000"/>
                </a:solidFill>
              </a:rPr>
              <a:t> </a:t>
            </a:r>
            <a:r>
              <a:rPr lang="en-ZA" sz="3100" dirty="0"/>
              <a:t>is </a:t>
            </a:r>
            <a:r>
              <a:rPr lang="en-ZA" sz="3100" dirty="0" err="1"/>
              <a:t>hy</a:t>
            </a:r>
            <a:r>
              <a:rPr lang="en-ZA" sz="3100" dirty="0"/>
              <a:t> – </a:t>
            </a:r>
            <a:r>
              <a:rPr lang="en-ZA" sz="3100" dirty="0" err="1"/>
              <a:t>opspoorder</a:t>
            </a:r>
            <a:r>
              <a:rPr lang="en-ZA" sz="3100" dirty="0"/>
              <a:t> van </a:t>
            </a:r>
            <a:r>
              <a:rPr lang="en-ZA" sz="3100" dirty="0" err="1"/>
              <a:t>harte</a:t>
            </a:r>
            <a:endParaRPr lang="en-ZA" sz="3100" dirty="0"/>
          </a:p>
          <a:p>
            <a:pPr marL="0" indent="0">
              <a:buNone/>
            </a:pPr>
            <a:r>
              <a:rPr lang="en-ZA" sz="3100" dirty="0" smtClean="0">
                <a:solidFill>
                  <a:srgbClr val="00B0F0"/>
                </a:solidFill>
              </a:rPr>
              <a:t>26</a:t>
            </a:r>
            <a:r>
              <a:rPr lang="en-ZA" sz="3100" dirty="0">
                <a:solidFill>
                  <a:srgbClr val="00B0F0"/>
                </a:solidFill>
              </a:rPr>
              <a:t>.</a:t>
            </a:r>
            <a:r>
              <a:rPr lang="en-ZA" sz="3100" dirty="0"/>
              <a:t> </a:t>
            </a:r>
            <a:r>
              <a:rPr lang="en-ZA" sz="3100" b="1" dirty="0" err="1">
                <a:solidFill>
                  <a:srgbClr val="00B0F0"/>
                </a:solidFill>
              </a:rPr>
              <a:t>hy</a:t>
            </a:r>
            <a:r>
              <a:rPr lang="en-ZA" sz="3100" b="1" dirty="0">
                <a:solidFill>
                  <a:srgbClr val="00B0F0"/>
                </a:solidFill>
              </a:rPr>
              <a:t> </a:t>
            </a:r>
            <a:r>
              <a:rPr lang="en-ZA" sz="3100" b="1" dirty="0" err="1">
                <a:solidFill>
                  <a:srgbClr val="00B0F0"/>
                </a:solidFill>
              </a:rPr>
              <a:t>maak</a:t>
            </a:r>
            <a:r>
              <a:rPr lang="en-ZA" sz="3100" b="1" dirty="0">
                <a:solidFill>
                  <a:srgbClr val="00B0F0"/>
                </a:solidFill>
              </a:rPr>
              <a:t> die </a:t>
            </a:r>
            <a:r>
              <a:rPr lang="en-ZA" sz="3100" b="1" dirty="0" err="1">
                <a:solidFill>
                  <a:srgbClr val="00B0F0"/>
                </a:solidFill>
              </a:rPr>
              <a:t>pante</a:t>
            </a:r>
            <a:r>
              <a:rPr lang="en-ZA" sz="3100" b="1" dirty="0">
                <a:solidFill>
                  <a:srgbClr val="00B0F0"/>
                </a:solidFill>
              </a:rPr>
              <a:t> </a:t>
            </a:r>
            <a:r>
              <a:rPr lang="en-ZA" sz="3100" b="1" dirty="0" err="1">
                <a:solidFill>
                  <a:srgbClr val="00B0F0"/>
                </a:solidFill>
              </a:rPr>
              <a:t>bymekaar</a:t>
            </a:r>
            <a:endParaRPr lang="en-ZA" sz="31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ZA" sz="3100" b="1" dirty="0" smtClean="0">
                <a:solidFill>
                  <a:srgbClr val="00B0F0"/>
                </a:solidFill>
              </a:rPr>
              <a:t>27</a:t>
            </a:r>
            <a:r>
              <a:rPr lang="en-ZA" sz="3100" b="1" dirty="0">
                <a:solidFill>
                  <a:srgbClr val="00B0F0"/>
                </a:solidFill>
              </a:rPr>
              <a:t>.         van ’n </a:t>
            </a:r>
            <a:r>
              <a:rPr lang="en-ZA" sz="3100" b="1" dirty="0" err="1">
                <a:solidFill>
                  <a:srgbClr val="00B0F0"/>
                </a:solidFill>
              </a:rPr>
              <a:t>verskeurde</a:t>
            </a:r>
            <a:r>
              <a:rPr lang="en-ZA" sz="3100" b="1" dirty="0">
                <a:solidFill>
                  <a:srgbClr val="00B0F0"/>
                </a:solidFill>
              </a:rPr>
              <a:t> land</a:t>
            </a:r>
          </a:p>
          <a:p>
            <a:pPr marL="0" indent="0">
              <a:buNone/>
            </a:pPr>
            <a:r>
              <a:rPr lang="en-ZA" sz="3100" dirty="0" smtClean="0"/>
              <a:t>28</a:t>
            </a:r>
            <a:r>
              <a:rPr lang="en-ZA" sz="3100" dirty="0"/>
              <a:t>. </a:t>
            </a:r>
            <a:r>
              <a:rPr lang="en-ZA" sz="3100" dirty="0" err="1"/>
              <a:t>hy</a:t>
            </a:r>
            <a:r>
              <a:rPr lang="en-ZA" sz="3100" dirty="0"/>
              <a:t> </a:t>
            </a:r>
            <a:r>
              <a:rPr lang="en-ZA" sz="3100" dirty="0" err="1"/>
              <a:t>draai</a:t>
            </a:r>
            <a:r>
              <a:rPr lang="en-ZA" sz="3100" dirty="0"/>
              <a:t> </a:t>
            </a:r>
            <a:r>
              <a:rPr lang="en-ZA" sz="3100" dirty="0" err="1"/>
              <a:t>ons</a:t>
            </a:r>
            <a:r>
              <a:rPr lang="en-ZA" sz="3100" dirty="0"/>
              <a:t> na </a:t>
            </a:r>
            <a:r>
              <a:rPr lang="en-ZA" sz="3100" dirty="0" err="1"/>
              <a:t>mekaar</a:t>
            </a:r>
            <a:r>
              <a:rPr lang="en-ZA" sz="3100" dirty="0"/>
              <a:t> toe </a:t>
            </a:r>
            <a:r>
              <a:rPr lang="en-ZA" sz="3100" dirty="0" err="1"/>
              <a:t>vir</a:t>
            </a:r>
            <a:r>
              <a:rPr lang="en-ZA" sz="3100" dirty="0"/>
              <a:t> </a:t>
            </a:r>
            <a:r>
              <a:rPr lang="en-ZA" sz="3100" dirty="0" err="1"/>
              <a:t>mekaar</a:t>
            </a:r>
            <a:endParaRPr lang="en-ZA" sz="3100" dirty="0"/>
          </a:p>
          <a:p>
            <a:pPr marL="0" indent="0">
              <a:buNone/>
            </a:pPr>
            <a:r>
              <a:rPr lang="en-ZA" sz="3100" dirty="0" smtClean="0"/>
              <a:t>29</a:t>
            </a:r>
            <a:r>
              <a:rPr lang="en-ZA" sz="3100" dirty="0"/>
              <a:t>. </a:t>
            </a:r>
            <a:r>
              <a:rPr lang="en-ZA" sz="3100" dirty="0" err="1"/>
              <a:t>hy</a:t>
            </a:r>
            <a:r>
              <a:rPr lang="en-ZA" sz="3100" dirty="0"/>
              <a:t>, </a:t>
            </a:r>
            <a:r>
              <a:rPr lang="en-ZA" sz="3100" dirty="0" err="1"/>
              <a:t>heelmaker</a:t>
            </a:r>
            <a:r>
              <a:rPr lang="en-ZA" sz="3100" dirty="0"/>
              <a:t> van </a:t>
            </a:r>
            <a:r>
              <a:rPr lang="en-ZA" sz="3100" dirty="0" err="1"/>
              <a:t>mense</a:t>
            </a:r>
            <a:endParaRPr lang="en-ZA" sz="3100" dirty="0"/>
          </a:p>
          <a:p>
            <a:pPr marL="0" indent="0">
              <a:buNone/>
            </a:pPr>
            <a:r>
              <a:rPr lang="en-ZA" sz="3100" dirty="0" smtClean="0"/>
              <a:t>30</a:t>
            </a:r>
            <a:r>
              <a:rPr lang="en-ZA" sz="3100" dirty="0"/>
              <a:t>. </a:t>
            </a:r>
            <a:r>
              <a:rPr lang="en-ZA" sz="3100" dirty="0" err="1"/>
              <a:t>hy</a:t>
            </a:r>
            <a:r>
              <a:rPr lang="en-ZA" sz="3100" dirty="0"/>
              <a:t> </a:t>
            </a:r>
            <a:r>
              <a:rPr lang="en-ZA" sz="3100" dirty="0" err="1"/>
              <a:t>stig</a:t>
            </a:r>
            <a:r>
              <a:rPr lang="en-ZA" sz="3100" dirty="0"/>
              <a:t> </a:t>
            </a:r>
            <a:r>
              <a:rPr lang="en-ZA" sz="3100" dirty="0" err="1"/>
              <a:t>vrede</a:t>
            </a:r>
            <a:endParaRPr lang="en-ZA" sz="3100" dirty="0"/>
          </a:p>
          <a:p>
            <a:pPr marL="0" indent="0">
              <a:buNone/>
            </a:pPr>
            <a:r>
              <a:rPr lang="en-ZA" sz="3100" dirty="0" smtClean="0"/>
              <a:t>31</a:t>
            </a:r>
            <a:r>
              <a:rPr lang="en-ZA" sz="3100" dirty="0"/>
              <a:t>. </a:t>
            </a:r>
            <a:r>
              <a:rPr lang="en-ZA" sz="3100" dirty="0" err="1"/>
              <a:t>vrede</a:t>
            </a:r>
            <a:r>
              <a:rPr lang="en-ZA" sz="3100" dirty="0"/>
              <a:t>, die </a:t>
            </a:r>
            <a:r>
              <a:rPr lang="en-ZA" sz="3100" b="1" dirty="0"/>
              <a:t>ma van </a:t>
            </a:r>
            <a:r>
              <a:rPr lang="en-ZA" sz="3100" b="1" dirty="0" err="1"/>
              <a:t>groot</a:t>
            </a:r>
            <a:r>
              <a:rPr lang="en-ZA" sz="3100" b="1" dirty="0"/>
              <a:t> </a:t>
            </a:r>
            <a:r>
              <a:rPr lang="en-ZA" sz="3100" b="1" dirty="0" err="1"/>
              <a:t>nasies</a:t>
            </a:r>
            <a:endParaRPr lang="en-ZA" sz="3100" b="1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3995936" y="116632"/>
            <a:ext cx="49685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SOMMIGE VAN MANDELA SE KARAKTEREIENSKAPPE</a:t>
            </a:r>
            <a:r>
              <a:rPr lang="en-ZA" dirty="0"/>
              <a:t> </a:t>
            </a:r>
            <a:r>
              <a:rPr lang="en-ZA" dirty="0" smtClean="0"/>
              <a:t>IN DIE GEDIG</a:t>
            </a:r>
            <a:endParaRPr lang="en-ZA" u="sng" dirty="0"/>
          </a:p>
        </p:txBody>
      </p:sp>
      <p:sp>
        <p:nvSpPr>
          <p:cNvPr id="2" name="Rounded Rectangle 1"/>
          <p:cNvSpPr/>
          <p:nvPr/>
        </p:nvSpPr>
        <p:spPr>
          <a:xfrm>
            <a:off x="4932040" y="908720"/>
            <a:ext cx="40324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Hy</a:t>
            </a:r>
            <a:r>
              <a:rPr lang="en-ZA" dirty="0" smtClean="0"/>
              <a:t> is </a:t>
            </a:r>
            <a:r>
              <a:rPr lang="en-ZA" dirty="0" err="1" smtClean="0"/>
              <a:t>besadig</a:t>
            </a:r>
            <a:r>
              <a:rPr lang="en-ZA" dirty="0" smtClean="0"/>
              <a:t>/</a:t>
            </a:r>
            <a:r>
              <a:rPr lang="en-ZA" dirty="0" err="1" smtClean="0"/>
              <a:t>gematig</a:t>
            </a:r>
            <a:r>
              <a:rPr lang="en-ZA" dirty="0" smtClean="0"/>
              <a:t>/</a:t>
            </a:r>
            <a:r>
              <a:rPr lang="en-ZA" dirty="0" err="1" smtClean="0"/>
              <a:t>waardig</a:t>
            </a:r>
            <a:r>
              <a:rPr lang="en-ZA" dirty="0" smtClean="0"/>
              <a:t>.</a:t>
            </a:r>
            <a:endParaRPr lang="en-ZA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79912" y="1052736"/>
            <a:ext cx="115212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932040" y="2636912"/>
            <a:ext cx="403244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Rol</a:t>
            </a:r>
            <a:r>
              <a:rPr lang="nl-NL" sz="1600" b="1" dirty="0"/>
              <a:t>ihlahla </a:t>
            </a:r>
            <a:r>
              <a:rPr lang="nl-NL" sz="1600" dirty="0"/>
              <a:t>= die </a:t>
            </a:r>
            <a:r>
              <a:rPr lang="nl-NL" sz="1600" b="1" dirty="0"/>
              <a:t>tak</a:t>
            </a:r>
            <a:r>
              <a:rPr lang="nl-NL" sz="1600" dirty="0"/>
              <a:t> wat uitgetrek </a:t>
            </a:r>
            <a:r>
              <a:rPr lang="nl-NL" sz="1600" dirty="0" smtClean="0"/>
              <a:t>is en </a:t>
            </a:r>
            <a:r>
              <a:rPr lang="nl-NL" sz="1600" dirty="0"/>
              <a:t>merke laat op die grond</a:t>
            </a:r>
            <a:r>
              <a:rPr lang="nl-NL" sz="1600" dirty="0" smtClean="0"/>
              <a:t>. “van lank gelede” – is daarvoor bestem, en het mense wyd en </a:t>
            </a:r>
            <a:r>
              <a:rPr lang="nl-NL" sz="1600" dirty="0"/>
              <a:t>syd positief </a:t>
            </a:r>
            <a:r>
              <a:rPr lang="nl-NL" sz="1600" dirty="0" smtClean="0"/>
              <a:t>beïnvloed. (Roli=trek uit; ihlala=tak)</a:t>
            </a:r>
            <a:endParaRPr lang="nl-NL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4932040" y="3573016"/>
            <a:ext cx="40324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Hy is ‘n legende: het die land na Apartheid </a:t>
            </a:r>
            <a:r>
              <a:rPr lang="nl-NL" dirty="0" smtClean="0"/>
              <a:t>herstel.</a:t>
            </a:r>
            <a:endParaRPr lang="nl-NL" dirty="0"/>
          </a:p>
        </p:txBody>
      </p:sp>
      <p:sp>
        <p:nvSpPr>
          <p:cNvPr id="9" name="Rounded Rectangle 8"/>
          <p:cNvSpPr/>
          <p:nvPr/>
        </p:nvSpPr>
        <p:spPr>
          <a:xfrm>
            <a:off x="4932040" y="4149080"/>
            <a:ext cx="40324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Hy het hierdeur ook orde herstel in ons gebroke land.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32040" y="4941168"/>
            <a:ext cx="40324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Hy herstel gebroke verhoudings (</a:t>
            </a:r>
            <a:r>
              <a:rPr lang="nl-NL" dirty="0" smtClean="0"/>
              <a:t>r27, 28,29</a:t>
            </a:r>
            <a:r>
              <a:rPr lang="nl-NL" dirty="0"/>
              <a:t>); bring versoening (r28) ; is ‘n </a:t>
            </a:r>
          </a:p>
          <a:p>
            <a:pPr algn="ctr"/>
            <a:r>
              <a:rPr lang="nl-NL" dirty="0"/>
              <a:t>  vredemaker (r30); </a:t>
            </a:r>
            <a:r>
              <a:rPr lang="nl-NL" dirty="0" smtClean="0"/>
              <a:t>vir ons UBUNTU gewys</a:t>
            </a:r>
            <a:endParaRPr lang="nl-NL" dirty="0"/>
          </a:p>
        </p:txBody>
      </p:sp>
      <p:sp>
        <p:nvSpPr>
          <p:cNvPr id="11" name="Rounded Rectangle 10"/>
          <p:cNvSpPr/>
          <p:nvPr/>
        </p:nvSpPr>
        <p:spPr>
          <a:xfrm>
            <a:off x="4932040" y="1484784"/>
            <a:ext cx="40324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= aanvoerder; ratel (wat SA se Apartheidsregering se gewete was – en daaroor geratel/geraas gemaak) het. Die regering kon hom nie in die hande kry toe hulle hom wou vang  nie. (beskrywing deur joernaliste) OOK rateltaai</a:t>
            </a:r>
            <a:endParaRPr lang="nl-NL" sz="1600" dirty="0"/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 flipV="1">
            <a:off x="1835696" y="3861048"/>
            <a:ext cx="30963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83868" y="4653136"/>
            <a:ext cx="15481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932040" y="5949280"/>
            <a:ext cx="40324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“ons prys hom” (r16) want hy </a:t>
            </a:r>
            <a:r>
              <a:rPr lang="nl-NL" dirty="0"/>
              <a:t>het </a:t>
            </a:r>
            <a:r>
              <a:rPr lang="nl-NL" dirty="0" smtClean="0"/>
              <a:t>sy </a:t>
            </a:r>
            <a:r>
              <a:rPr lang="nl-NL" dirty="0"/>
              <a:t>merk op SA (en die wêreld) </a:t>
            </a:r>
            <a:r>
              <a:rPr lang="nl-NL" dirty="0" smtClean="0"/>
              <a:t>gelaat.</a:t>
            </a:r>
            <a:endParaRPr lang="nl-NL" dirty="0"/>
          </a:p>
        </p:txBody>
      </p:sp>
      <p:sp>
        <p:nvSpPr>
          <p:cNvPr id="17" name="Right Brace 16"/>
          <p:cNvSpPr/>
          <p:nvPr/>
        </p:nvSpPr>
        <p:spPr>
          <a:xfrm>
            <a:off x="4355976" y="5085184"/>
            <a:ext cx="216024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>
            <a:off x="4572000" y="530120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4157954" y="2996952"/>
            <a:ext cx="414046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4" name="Straight Arrow Connector 23"/>
          <p:cNvCxnSpPr>
            <a:stCxn id="20" idx="1"/>
          </p:cNvCxnSpPr>
          <p:nvPr/>
        </p:nvCxnSpPr>
        <p:spPr>
          <a:xfrm flipV="1">
            <a:off x="4572000" y="2996952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383868" y="4473116"/>
            <a:ext cx="1692188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6" idx="1"/>
          </p:cNvCxnSpPr>
          <p:nvPr/>
        </p:nvCxnSpPr>
        <p:spPr>
          <a:xfrm>
            <a:off x="3995936" y="623731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123728" y="1340768"/>
            <a:ext cx="28083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1" idx="1"/>
          </p:cNvCxnSpPr>
          <p:nvPr/>
        </p:nvCxnSpPr>
        <p:spPr>
          <a:xfrm>
            <a:off x="2555776" y="1628800"/>
            <a:ext cx="23762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11560" y="2132856"/>
            <a:ext cx="354639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Progressie</a:t>
            </a:r>
            <a:r>
              <a:rPr lang="en-ZA" dirty="0" smtClean="0"/>
              <a:t>: </a:t>
            </a:r>
            <a:r>
              <a:rPr lang="en-ZA" dirty="0" err="1" smtClean="0"/>
              <a:t>vanaf</a:t>
            </a:r>
            <a:r>
              <a:rPr lang="en-ZA" dirty="0" smtClean="0"/>
              <a:t> r3 – 16 - 21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28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Uiterlike</a:t>
            </a:r>
            <a:r>
              <a:rPr lang="en-ZA" dirty="0" smtClean="0"/>
              <a:t> </a:t>
            </a:r>
            <a:r>
              <a:rPr lang="en-ZA" dirty="0" err="1" smtClean="0"/>
              <a:t>voorkoms</a:t>
            </a:r>
            <a:r>
              <a:rPr lang="en-ZA" dirty="0" smtClean="0"/>
              <a:t> van Mandela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84976" cy="5149552"/>
          </a:xfrm>
        </p:spPr>
        <p:txBody>
          <a:bodyPr/>
          <a:lstStyle/>
          <a:p>
            <a:r>
              <a:rPr lang="en-ZA" dirty="0"/>
              <a:t>1.  in die </a:t>
            </a:r>
            <a:r>
              <a:rPr lang="en-ZA" dirty="0" err="1" smtClean="0"/>
              <a:t>sandkliphart</a:t>
            </a:r>
            <a:r>
              <a:rPr lang="en-ZA" dirty="0" smtClean="0"/>
              <a:t> </a:t>
            </a:r>
          </a:p>
          <a:p>
            <a:r>
              <a:rPr lang="nl-NL" dirty="0"/>
              <a:t>6.  </a:t>
            </a:r>
            <a:r>
              <a:rPr lang="nl-NL" dirty="0" smtClean="0"/>
              <a:t>hy</a:t>
            </a:r>
            <a:r>
              <a:rPr lang="nl-NL" dirty="0"/>
              <a:t>, die sandkleurige seun van uNosekeni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nl-NL" dirty="0"/>
              <a:t>4.   kop en skraal skouers staan hy bo almal uit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8</a:t>
            </a:r>
            <a:r>
              <a:rPr lang="nl-NL" dirty="0"/>
              <a:t>.   hy, die man met die vlesige </a:t>
            </a:r>
            <a:r>
              <a:rPr lang="nl-NL" dirty="0" smtClean="0"/>
              <a:t>palmkussings </a:t>
            </a:r>
          </a:p>
          <a:p>
            <a:endParaRPr lang="nl-NL" dirty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Right Brace 3"/>
          <p:cNvSpPr/>
          <p:nvPr/>
        </p:nvSpPr>
        <p:spPr>
          <a:xfrm>
            <a:off x="6516216" y="1484784"/>
            <a:ext cx="360040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>
            <a:off x="6876256" y="184482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95536" y="2348880"/>
            <a:ext cx="85689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(ligte velkleur – die hart van die “sandklip” (Uniegebou); van Pretoria; van SA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536" y="4725144"/>
            <a:ext cx="85689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groot</a:t>
            </a:r>
            <a:r>
              <a:rPr lang="nl-NL" sz="2400" dirty="0"/>
              <a:t>, maar sagte hande (“vlesige</a:t>
            </a:r>
            <a:r>
              <a:rPr lang="nl-NL" sz="2400" dirty="0" smtClean="0"/>
              <a:t>”) waarmee hy mense aangeraak het</a:t>
            </a:r>
            <a:endParaRPr lang="nl-NL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3284984"/>
            <a:ext cx="85689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/>
              <a:t>w</a:t>
            </a:r>
            <a:r>
              <a:rPr lang="en-ZA" sz="2400" dirty="0" smtClean="0"/>
              <a:t>as lank: </a:t>
            </a:r>
            <a:r>
              <a:rPr lang="en-ZA" sz="2400" dirty="0" err="1" smtClean="0"/>
              <a:t>letterlik</a:t>
            </a:r>
            <a:r>
              <a:rPr lang="en-ZA" sz="2400" dirty="0" smtClean="0"/>
              <a:t> en </a:t>
            </a:r>
            <a:r>
              <a:rPr lang="en-ZA" sz="2400" dirty="0" err="1" smtClean="0"/>
              <a:t>figuurlik</a:t>
            </a:r>
            <a:r>
              <a:rPr lang="en-ZA" sz="2400" dirty="0" smtClean="0"/>
              <a:t> (in </a:t>
            </a:r>
            <a:r>
              <a:rPr lang="en-ZA" sz="2400" dirty="0" err="1" smtClean="0"/>
              <a:t>moreel</a:t>
            </a:r>
            <a:r>
              <a:rPr lang="en-ZA" sz="2400" dirty="0" smtClean="0"/>
              <a:t>, </a:t>
            </a:r>
            <a:r>
              <a:rPr lang="en-ZA" sz="2400" dirty="0" err="1" smtClean="0"/>
              <a:t>beginsels</a:t>
            </a:r>
            <a:r>
              <a:rPr lang="en-ZA" sz="2400" dirty="0" smtClean="0"/>
              <a:t>, </a:t>
            </a:r>
            <a:r>
              <a:rPr lang="en-ZA" sz="2400" dirty="0" err="1" smtClean="0"/>
              <a:t>leierskap</a:t>
            </a:r>
            <a:r>
              <a:rPr lang="en-ZA" sz="2400" dirty="0" smtClean="0"/>
              <a:t>, </a:t>
            </a:r>
            <a:r>
              <a:rPr lang="en-ZA" sz="2400" dirty="0" err="1" smtClean="0"/>
              <a:t>medemenslikheid</a:t>
            </a:r>
            <a:r>
              <a:rPr lang="en-ZA" sz="2400" dirty="0" smtClean="0"/>
              <a:t>, </a:t>
            </a:r>
            <a:r>
              <a:rPr lang="en-ZA" sz="2400" dirty="0" err="1" smtClean="0"/>
              <a:t>wysheid</a:t>
            </a:r>
            <a:r>
              <a:rPr lang="en-ZA" sz="2400" dirty="0" smtClean="0"/>
              <a:t>, </a:t>
            </a:r>
            <a:r>
              <a:rPr lang="en-ZA" sz="2400" dirty="0" err="1" smtClean="0"/>
              <a:t>ens.</a:t>
            </a:r>
            <a:r>
              <a:rPr lang="en-ZA" sz="2400" dirty="0" smtClean="0"/>
              <a:t>)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65797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856984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dirty="0" smtClean="0"/>
              <a:t>     </a:t>
            </a:r>
            <a:r>
              <a:rPr lang="en-ZA" b="1" dirty="0" err="1" smtClean="0"/>
              <a:t>pryslied</a:t>
            </a:r>
            <a:r>
              <a:rPr lang="en-ZA" dirty="0" smtClean="0"/>
              <a:t> </a:t>
            </a:r>
            <a:r>
              <a:rPr lang="en-ZA" dirty="0"/>
              <a:t>(</a:t>
            </a:r>
            <a:r>
              <a:rPr lang="en-ZA" dirty="0" err="1"/>
              <a:t>Antjie</a:t>
            </a:r>
            <a:r>
              <a:rPr lang="en-ZA" dirty="0"/>
              <a:t> </a:t>
            </a:r>
            <a:r>
              <a:rPr lang="en-ZA" dirty="0" err="1"/>
              <a:t>Krog</a:t>
            </a:r>
            <a:r>
              <a:rPr lang="en-ZA" dirty="0"/>
              <a:t>)</a:t>
            </a:r>
          </a:p>
          <a:p>
            <a:pPr marL="0" indent="0">
              <a:buNone/>
            </a:pPr>
            <a:r>
              <a:rPr lang="en-ZA" dirty="0"/>
              <a:t>1.  in die </a:t>
            </a:r>
            <a:r>
              <a:rPr lang="en-ZA" dirty="0" err="1"/>
              <a:t>sandkliphart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2.   </a:t>
            </a:r>
            <a:r>
              <a:rPr lang="en-ZA" dirty="0" err="1"/>
              <a:t>vandag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3.   </a:t>
            </a:r>
            <a:r>
              <a:rPr lang="en-ZA" dirty="0" err="1"/>
              <a:t>staan</a:t>
            </a:r>
            <a:r>
              <a:rPr lang="en-ZA" dirty="0"/>
              <a:t> </a:t>
            </a:r>
            <a:r>
              <a:rPr lang="en-ZA" dirty="0" err="1"/>
              <a:t>hy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4.   </a:t>
            </a:r>
            <a:r>
              <a:rPr lang="en-ZA" dirty="0">
                <a:solidFill>
                  <a:srgbClr val="00B0F0"/>
                </a:solidFill>
              </a:rPr>
              <a:t>kop en </a:t>
            </a:r>
            <a:r>
              <a:rPr lang="en-ZA" b="1" dirty="0" err="1">
                <a:solidFill>
                  <a:srgbClr val="00B0F0"/>
                </a:solidFill>
              </a:rPr>
              <a:t>sk</a:t>
            </a:r>
            <a:r>
              <a:rPr lang="en-ZA" dirty="0" err="1">
                <a:solidFill>
                  <a:srgbClr val="00B0F0"/>
                </a:solidFill>
              </a:rPr>
              <a:t>raal</a:t>
            </a:r>
            <a:r>
              <a:rPr lang="en-ZA" dirty="0">
                <a:solidFill>
                  <a:srgbClr val="00B0F0"/>
                </a:solidFill>
              </a:rPr>
              <a:t> </a:t>
            </a:r>
            <a:r>
              <a:rPr lang="en-ZA" b="1" dirty="0" err="1">
                <a:solidFill>
                  <a:srgbClr val="00B0F0"/>
                </a:solidFill>
              </a:rPr>
              <a:t>sk</a:t>
            </a:r>
            <a:r>
              <a:rPr lang="en-ZA" dirty="0" err="1">
                <a:solidFill>
                  <a:srgbClr val="00B0F0"/>
                </a:solidFill>
              </a:rPr>
              <a:t>ouers</a:t>
            </a:r>
            <a:r>
              <a:rPr lang="en-ZA" dirty="0">
                <a:solidFill>
                  <a:srgbClr val="00B0F0"/>
                </a:solidFill>
              </a:rPr>
              <a:t> </a:t>
            </a:r>
            <a:r>
              <a:rPr lang="en-ZA" dirty="0" err="1">
                <a:solidFill>
                  <a:srgbClr val="00B0F0"/>
                </a:solidFill>
              </a:rPr>
              <a:t>staan</a:t>
            </a:r>
            <a:r>
              <a:rPr lang="en-ZA" dirty="0">
                <a:solidFill>
                  <a:srgbClr val="00B0F0"/>
                </a:solidFill>
              </a:rPr>
              <a:t> </a:t>
            </a:r>
            <a:r>
              <a:rPr lang="en-ZA" dirty="0" err="1">
                <a:solidFill>
                  <a:srgbClr val="00B0F0"/>
                </a:solidFill>
              </a:rPr>
              <a:t>hy</a:t>
            </a:r>
            <a:r>
              <a:rPr lang="en-ZA" dirty="0">
                <a:solidFill>
                  <a:srgbClr val="00B0F0"/>
                </a:solidFill>
              </a:rPr>
              <a:t> </a:t>
            </a:r>
            <a:r>
              <a:rPr lang="en-ZA" dirty="0" err="1">
                <a:solidFill>
                  <a:srgbClr val="00B0F0"/>
                </a:solidFill>
              </a:rPr>
              <a:t>bo</a:t>
            </a:r>
            <a:r>
              <a:rPr lang="en-ZA" dirty="0">
                <a:solidFill>
                  <a:srgbClr val="00B0F0"/>
                </a:solidFill>
              </a:rPr>
              <a:t> </a:t>
            </a:r>
            <a:r>
              <a:rPr lang="en-ZA" dirty="0" err="1">
                <a:solidFill>
                  <a:srgbClr val="00B0F0"/>
                </a:solidFill>
              </a:rPr>
              <a:t>almal</a:t>
            </a:r>
            <a:r>
              <a:rPr lang="en-ZA" dirty="0">
                <a:solidFill>
                  <a:srgbClr val="00B0F0"/>
                </a:solidFill>
              </a:rPr>
              <a:t> </a:t>
            </a:r>
            <a:r>
              <a:rPr lang="en-ZA" dirty="0" err="1">
                <a:solidFill>
                  <a:srgbClr val="00B0F0"/>
                </a:solidFill>
              </a:rPr>
              <a:t>uit</a:t>
            </a:r>
            <a:endParaRPr lang="en-ZA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ZA" dirty="0"/>
              <a:t>5.   </a:t>
            </a:r>
            <a:r>
              <a:rPr lang="en-ZA" dirty="0" err="1"/>
              <a:t>houtskool</a:t>
            </a:r>
            <a:r>
              <a:rPr lang="en-ZA" dirty="0"/>
              <a:t> en as is sy hare</a:t>
            </a:r>
          </a:p>
          <a:p>
            <a:pPr marL="0" indent="0">
              <a:buNone/>
            </a:pPr>
            <a:r>
              <a:rPr lang="en-ZA" dirty="0"/>
              <a:t>6.  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/>
              <a:t>, die </a:t>
            </a:r>
            <a:r>
              <a:rPr lang="en-ZA" dirty="0" err="1"/>
              <a:t>sandkleurige</a:t>
            </a:r>
            <a:r>
              <a:rPr lang="en-ZA" dirty="0"/>
              <a:t> </a:t>
            </a:r>
            <a:r>
              <a:rPr lang="en-ZA" dirty="0" err="1"/>
              <a:t>seun</a:t>
            </a:r>
            <a:r>
              <a:rPr lang="en-ZA" dirty="0"/>
              <a:t> van </a:t>
            </a:r>
            <a:r>
              <a:rPr lang="en-ZA" dirty="0" err="1"/>
              <a:t>uNosekeni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7.        </a:t>
            </a:r>
            <a:r>
              <a:rPr lang="en-ZA" dirty="0" err="1"/>
              <a:t>uNosekeni</a:t>
            </a:r>
            <a:r>
              <a:rPr lang="en-ZA" dirty="0"/>
              <a:t> die ma van Mandela</a:t>
            </a:r>
          </a:p>
          <a:p>
            <a:pPr marL="0" indent="0">
              <a:buNone/>
            </a:pPr>
            <a:r>
              <a:rPr lang="en-ZA" dirty="0"/>
              <a:t>8.  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/>
              <a:t>, die man met die </a:t>
            </a:r>
            <a:r>
              <a:rPr lang="en-ZA" dirty="0" err="1"/>
              <a:t>vlesige</a:t>
            </a:r>
            <a:r>
              <a:rPr lang="en-ZA" dirty="0"/>
              <a:t> </a:t>
            </a:r>
            <a:r>
              <a:rPr lang="en-ZA" dirty="0" err="1"/>
              <a:t>palmkussings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9.   </a:t>
            </a:r>
            <a:r>
              <a:rPr lang="en-ZA" dirty="0" err="1"/>
              <a:t>hier</a:t>
            </a:r>
            <a:r>
              <a:rPr lang="en-ZA" dirty="0"/>
              <a:t> </a:t>
            </a:r>
            <a:r>
              <a:rPr lang="en-ZA" dirty="0" err="1"/>
              <a:t>staan</a:t>
            </a:r>
            <a:r>
              <a:rPr lang="en-ZA" dirty="0"/>
              <a:t> </a:t>
            </a:r>
            <a:r>
              <a:rPr lang="en-ZA" dirty="0" err="1"/>
              <a:t>hy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10. </a:t>
            </a:r>
            <a:r>
              <a:rPr lang="en-ZA" dirty="0" err="1"/>
              <a:t>uit</a:t>
            </a:r>
            <a:r>
              <a:rPr lang="en-ZA" dirty="0"/>
              <a:t> die </a:t>
            </a:r>
            <a:r>
              <a:rPr lang="en-ZA" dirty="0" err="1"/>
              <a:t>gevestigde</a:t>
            </a:r>
            <a:r>
              <a:rPr lang="en-ZA" dirty="0"/>
              <a:t> </a:t>
            </a:r>
            <a:r>
              <a:rPr lang="en-ZA" dirty="0" err="1"/>
              <a:t>familie</a:t>
            </a:r>
            <a:r>
              <a:rPr lang="en-ZA" dirty="0"/>
              <a:t> van </a:t>
            </a:r>
            <a:r>
              <a:rPr lang="en-ZA" dirty="0" err="1"/>
              <a:t>uNgubengcuka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11. </a:t>
            </a:r>
            <a:r>
              <a:rPr lang="en-ZA" dirty="0">
                <a:solidFill>
                  <a:srgbClr val="FF0000"/>
                </a:solidFill>
              </a:rPr>
              <a:t>die </a:t>
            </a:r>
            <a:r>
              <a:rPr lang="en-ZA" dirty="0" err="1">
                <a:solidFill>
                  <a:srgbClr val="FF0000"/>
                </a:solidFill>
              </a:rPr>
              <a:t>seun</a:t>
            </a:r>
            <a:r>
              <a:rPr lang="en-ZA" dirty="0">
                <a:solidFill>
                  <a:srgbClr val="FF0000"/>
                </a:solidFill>
              </a:rPr>
              <a:t> van </a:t>
            </a:r>
            <a:r>
              <a:rPr lang="en-ZA" dirty="0" err="1"/>
              <a:t>Dalindyebo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12. </a:t>
            </a:r>
            <a:r>
              <a:rPr lang="en-ZA" dirty="0">
                <a:solidFill>
                  <a:srgbClr val="FF0000"/>
                </a:solidFill>
              </a:rPr>
              <a:t>die </a:t>
            </a:r>
            <a:r>
              <a:rPr lang="en-ZA" dirty="0" err="1">
                <a:solidFill>
                  <a:srgbClr val="FF0000"/>
                </a:solidFill>
              </a:rPr>
              <a:t>seun</a:t>
            </a:r>
            <a:r>
              <a:rPr lang="en-ZA" dirty="0">
                <a:solidFill>
                  <a:srgbClr val="FF0000"/>
                </a:solidFill>
              </a:rPr>
              <a:t> van </a:t>
            </a:r>
            <a:r>
              <a:rPr lang="en-ZA" dirty="0"/>
              <a:t>Mandela</a:t>
            </a:r>
          </a:p>
          <a:p>
            <a:pPr marL="0" indent="0">
              <a:buNone/>
            </a:pPr>
            <a:r>
              <a:rPr lang="en-ZA" dirty="0"/>
              <a:t>13.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>
                <a:solidFill>
                  <a:srgbClr val="FF0000"/>
                </a:solidFill>
              </a:rPr>
              <a:t> </a:t>
            </a:r>
            <a:r>
              <a:rPr lang="en-ZA" dirty="0"/>
              <a:t>van die </a:t>
            </a:r>
            <a:r>
              <a:rPr lang="en-ZA" dirty="0" err="1"/>
              <a:t>rivieroewers</a:t>
            </a:r>
            <a:r>
              <a:rPr lang="en-ZA" dirty="0"/>
              <a:t> by </a:t>
            </a:r>
            <a:r>
              <a:rPr lang="en-ZA" dirty="0" err="1"/>
              <a:t>iNqunu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14. </a:t>
            </a:r>
            <a:r>
              <a:rPr lang="en-ZA" dirty="0" err="1"/>
              <a:t>heelmaker</a:t>
            </a:r>
            <a:r>
              <a:rPr lang="en-ZA" dirty="0"/>
              <a:t> </a:t>
            </a:r>
            <a:r>
              <a:rPr lang="en-ZA" dirty="0" err="1"/>
              <a:t>uit</a:t>
            </a:r>
            <a:r>
              <a:rPr lang="en-ZA" dirty="0"/>
              <a:t> die </a:t>
            </a:r>
            <a:r>
              <a:rPr lang="en-ZA" dirty="0" smtClean="0"/>
              <a:t>Thembu-</a:t>
            </a:r>
            <a:r>
              <a:rPr lang="en-ZA" dirty="0" err="1" smtClean="0"/>
              <a:t>stam</a:t>
            </a: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15. ’n </a:t>
            </a:r>
            <a:r>
              <a:rPr lang="en-ZA" dirty="0" err="1"/>
              <a:t>klein</a:t>
            </a:r>
            <a:r>
              <a:rPr lang="en-ZA" dirty="0"/>
              <a:t> swart </a:t>
            </a:r>
            <a:r>
              <a:rPr lang="en-ZA" dirty="0" err="1"/>
              <a:t>ster</a:t>
            </a:r>
            <a:r>
              <a:rPr lang="en-ZA" dirty="0"/>
              <a:t> </a:t>
            </a:r>
            <a:r>
              <a:rPr lang="en-ZA" dirty="0" err="1"/>
              <a:t>priem</a:t>
            </a:r>
            <a:r>
              <a:rPr lang="en-ZA" dirty="0"/>
              <a:t> sy </a:t>
            </a:r>
            <a:r>
              <a:rPr lang="en-ZA" dirty="0" err="1"/>
              <a:t>bolip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2708920"/>
            <a:ext cx="36004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ounded Rectangle 5"/>
          <p:cNvSpPr/>
          <p:nvPr/>
        </p:nvSpPr>
        <p:spPr>
          <a:xfrm>
            <a:off x="5724128" y="2276872"/>
            <a:ext cx="32403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Inkeping: </a:t>
            </a:r>
            <a:r>
              <a:rPr lang="nl-NL" dirty="0"/>
              <a:t>om wat hier gesê word, te </a:t>
            </a:r>
            <a:r>
              <a:rPr lang="nl-NL" dirty="0" smtClean="0"/>
              <a:t>beklemtoon; ‘n ma se invloed is dus vir die spreker baie belangrik in die vorming van ‘n kind</a:t>
            </a:r>
            <a:endParaRPr lang="nl-NL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9992" y="288894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1619672" y="980728"/>
            <a:ext cx="2340260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ounded Rectangle 9"/>
          <p:cNvSpPr/>
          <p:nvPr/>
        </p:nvSpPr>
        <p:spPr>
          <a:xfrm>
            <a:off x="5724128" y="116632"/>
            <a:ext cx="3240360" cy="972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Alleenplasing</a:t>
            </a:r>
            <a:r>
              <a:rPr lang="en-ZA" dirty="0" smtClean="0"/>
              <a:t> </a:t>
            </a:r>
            <a:r>
              <a:rPr lang="en-ZA" dirty="0"/>
              <a:t>(van 1, 2 of 3woorde in ‘n </a:t>
            </a:r>
            <a:r>
              <a:rPr lang="en-ZA" dirty="0" err="1" smtClean="0"/>
              <a:t>reël</a:t>
            </a:r>
            <a:r>
              <a:rPr lang="en-ZA" dirty="0" smtClean="0"/>
              <a:t>): om die </a:t>
            </a:r>
            <a:r>
              <a:rPr lang="en-ZA" dirty="0" err="1" smtClean="0"/>
              <a:t>woord</a:t>
            </a:r>
            <a:r>
              <a:rPr lang="en-ZA" dirty="0" smtClean="0"/>
              <a:t>/e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beklemtoon</a:t>
            </a:r>
            <a:r>
              <a:rPr lang="en-ZA" dirty="0" smtClean="0"/>
              <a:t>/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laat</a:t>
            </a:r>
            <a:r>
              <a:rPr lang="en-ZA" dirty="0" smtClean="0"/>
              <a:t> </a:t>
            </a:r>
            <a:r>
              <a:rPr lang="en-ZA" dirty="0" err="1" smtClean="0"/>
              <a:t>uitstaan</a:t>
            </a:r>
            <a:endParaRPr lang="en-ZA" dirty="0"/>
          </a:p>
        </p:txBody>
      </p:sp>
      <p:sp>
        <p:nvSpPr>
          <p:cNvPr id="11" name="Rounded Rectangle 10"/>
          <p:cNvSpPr/>
          <p:nvPr/>
        </p:nvSpPr>
        <p:spPr>
          <a:xfrm>
            <a:off x="5724128" y="3573016"/>
            <a:ext cx="32403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Alleenplasing (van 1, 2 of 3woorde in ‘n reël): om die woord/e te beklemtoon/te laat uitstaan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2195736" y="3573016"/>
            <a:ext cx="3528392" cy="2160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ounded Rectangle 12"/>
          <p:cNvSpPr/>
          <p:nvPr/>
        </p:nvSpPr>
        <p:spPr>
          <a:xfrm>
            <a:off x="5724128" y="4725144"/>
            <a:ext cx="32403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Herhaling</a:t>
            </a:r>
            <a:r>
              <a:rPr lang="en-ZA" dirty="0" smtClean="0"/>
              <a:t>: skep </a:t>
            </a:r>
            <a:r>
              <a:rPr lang="en-ZA" dirty="0" err="1" smtClean="0"/>
              <a:t>eenheid</a:t>
            </a:r>
            <a:r>
              <a:rPr lang="en-ZA" dirty="0" smtClean="0"/>
              <a:t> (</a:t>
            </a:r>
            <a:r>
              <a:rPr lang="en-ZA" dirty="0" err="1" smtClean="0"/>
              <a:t>veral</a:t>
            </a:r>
            <a:r>
              <a:rPr lang="en-ZA" dirty="0" smtClean="0"/>
              <a:t> in die </a:t>
            </a:r>
            <a:r>
              <a:rPr lang="en-ZA" dirty="0" err="1" smtClean="0"/>
              <a:t>afwesigheid</a:t>
            </a:r>
            <a:r>
              <a:rPr lang="en-ZA" dirty="0" smtClean="0"/>
              <a:t> van ‘n </a:t>
            </a:r>
            <a:r>
              <a:rPr lang="en-ZA" dirty="0" err="1" smtClean="0"/>
              <a:t>vaste</a:t>
            </a:r>
            <a:r>
              <a:rPr lang="en-ZA" dirty="0" smtClean="0"/>
              <a:t> </a:t>
            </a:r>
            <a:r>
              <a:rPr lang="en-ZA" dirty="0" err="1" smtClean="0"/>
              <a:t>rympatroon</a:t>
            </a:r>
            <a:r>
              <a:rPr lang="en-ZA" dirty="0" smtClean="0"/>
              <a:t>/</a:t>
            </a:r>
            <a:r>
              <a:rPr lang="en-ZA" dirty="0" err="1" smtClean="0"/>
              <a:t>eindrym</a:t>
            </a:r>
            <a:r>
              <a:rPr lang="en-ZA" dirty="0" smtClean="0"/>
              <a:t>/</a:t>
            </a:r>
            <a:r>
              <a:rPr lang="en-ZA" dirty="0" err="1" smtClean="0"/>
              <a:t>vrye</a:t>
            </a:r>
            <a:r>
              <a:rPr lang="en-ZA" dirty="0" smtClean="0"/>
              <a:t> </a:t>
            </a:r>
            <a:r>
              <a:rPr lang="en-ZA" dirty="0" err="1" smtClean="0"/>
              <a:t>vers</a:t>
            </a:r>
            <a:r>
              <a:rPr lang="en-ZA" dirty="0" smtClean="0"/>
              <a:t>) en </a:t>
            </a:r>
            <a:r>
              <a:rPr lang="en-ZA" dirty="0" err="1" smtClean="0"/>
              <a:t>beklemtoon</a:t>
            </a:r>
            <a:r>
              <a:rPr lang="en-ZA" dirty="0" smtClean="0"/>
              <a:t> </a:t>
            </a:r>
            <a:r>
              <a:rPr lang="en-ZA" dirty="0"/>
              <a:t>wat </a:t>
            </a:r>
            <a:r>
              <a:rPr lang="en-ZA" dirty="0" err="1" smtClean="0"/>
              <a:t>gesê</a:t>
            </a:r>
            <a:r>
              <a:rPr lang="en-ZA" dirty="0" smtClean="0"/>
              <a:t> word (r17, r20, r25, r26,  r28-30)</a:t>
            </a:r>
            <a:endParaRPr lang="en-ZA" dirty="0"/>
          </a:p>
        </p:txBody>
      </p:sp>
      <p:cxnSp>
        <p:nvCxnSpPr>
          <p:cNvPr id="15" name="Elbow Connector 14"/>
          <p:cNvCxnSpPr/>
          <p:nvPr/>
        </p:nvCxnSpPr>
        <p:spPr>
          <a:xfrm>
            <a:off x="683568" y="2564904"/>
            <a:ext cx="5040560" cy="2448272"/>
          </a:xfrm>
          <a:prstGeom prst="bentConnector3">
            <a:avLst>
              <a:gd name="adj1" fmla="val -19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39552" y="335699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07704" y="4365104"/>
            <a:ext cx="38164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7704" y="4869160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863588" y="501317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724128" y="1304764"/>
            <a:ext cx="3240360" cy="9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Woordspeling</a:t>
            </a:r>
            <a:r>
              <a:rPr lang="en-ZA" dirty="0" smtClean="0"/>
              <a:t>: </a:t>
            </a:r>
            <a:r>
              <a:rPr lang="en-ZA" dirty="0" err="1" smtClean="0"/>
              <a:t>tussen</a:t>
            </a:r>
            <a:r>
              <a:rPr lang="en-ZA" dirty="0" smtClean="0"/>
              <a:t> </a:t>
            </a:r>
            <a:r>
              <a:rPr lang="en-ZA" dirty="0" err="1" smtClean="0"/>
              <a:t>letterlike</a:t>
            </a:r>
            <a:r>
              <a:rPr lang="en-ZA" dirty="0" smtClean="0"/>
              <a:t> en </a:t>
            </a:r>
            <a:r>
              <a:rPr lang="en-ZA" dirty="0" err="1" smtClean="0"/>
              <a:t>figuurlike</a:t>
            </a:r>
            <a:r>
              <a:rPr lang="en-ZA" dirty="0" smtClean="0"/>
              <a:t> </a:t>
            </a:r>
            <a:r>
              <a:rPr lang="en-ZA" dirty="0" err="1" smtClean="0"/>
              <a:t>betekenis</a:t>
            </a:r>
            <a:r>
              <a:rPr lang="en-ZA" dirty="0" smtClean="0"/>
              <a:t> – </a:t>
            </a:r>
            <a:r>
              <a:rPr lang="en-ZA" dirty="0" err="1" smtClean="0"/>
              <a:t>albei</a:t>
            </a:r>
            <a:r>
              <a:rPr lang="en-ZA" dirty="0" smtClean="0"/>
              <a:t> is </a:t>
            </a:r>
            <a:r>
              <a:rPr lang="en-ZA" dirty="0" err="1" smtClean="0"/>
              <a:t>hier</a:t>
            </a:r>
            <a:r>
              <a:rPr lang="en-ZA" dirty="0" smtClean="0"/>
              <a:t> van </a:t>
            </a:r>
            <a:r>
              <a:rPr lang="en-ZA" dirty="0" err="1" smtClean="0"/>
              <a:t>toepassing</a:t>
            </a:r>
            <a:endParaRPr lang="en-ZA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959932" y="764704"/>
            <a:ext cx="1764196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1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dirty="0"/>
              <a:t>16.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prys</a:t>
            </a:r>
            <a:r>
              <a:rPr lang="en-ZA" dirty="0"/>
              <a:t> </a:t>
            </a:r>
            <a:r>
              <a:rPr lang="en-ZA" dirty="0" err="1"/>
              <a:t>hom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17.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>
                <a:solidFill>
                  <a:srgbClr val="FF0000"/>
                </a:solidFill>
              </a:rPr>
              <a:t> </a:t>
            </a:r>
            <a:r>
              <a:rPr lang="en-ZA" dirty="0"/>
              <a:t>wat nie lag nie en nie </a:t>
            </a:r>
            <a:r>
              <a:rPr lang="en-ZA" dirty="0" err="1"/>
              <a:t>huil</a:t>
            </a:r>
            <a:r>
              <a:rPr lang="en-ZA" dirty="0"/>
              <a:t> nie</a:t>
            </a:r>
          </a:p>
          <a:p>
            <a:pPr marL="0" indent="0">
              <a:buNone/>
            </a:pPr>
            <a:r>
              <a:rPr lang="en-ZA" dirty="0"/>
              <a:t>18. </a:t>
            </a:r>
            <a:r>
              <a:rPr lang="en-ZA" dirty="0" err="1"/>
              <a:t>eerste</a:t>
            </a:r>
            <a:r>
              <a:rPr lang="en-ZA" dirty="0"/>
              <a:t> </a:t>
            </a:r>
            <a:r>
              <a:rPr lang="en-ZA" dirty="0" err="1"/>
              <a:t>ratelaar</a:t>
            </a:r>
            <a:r>
              <a:rPr lang="en-ZA" dirty="0"/>
              <a:t> van Umkhonto we </a:t>
            </a:r>
            <a:r>
              <a:rPr lang="en-ZA" dirty="0" err="1"/>
              <a:t>Sizwe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19. die swart pimpernel</a:t>
            </a:r>
          </a:p>
          <a:p>
            <a:pPr marL="0" indent="0">
              <a:buNone/>
            </a:pPr>
            <a:r>
              <a:rPr lang="en-ZA" dirty="0"/>
              <a:t>20.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>
                <a:solidFill>
                  <a:srgbClr val="FF0000"/>
                </a:solidFill>
              </a:rPr>
              <a:t> </a:t>
            </a:r>
            <a:r>
              <a:rPr lang="en-ZA" dirty="0"/>
              <a:t>wat nie lag nie en </a:t>
            </a:r>
            <a:r>
              <a:rPr lang="en-ZA" dirty="0" err="1"/>
              <a:t>ook</a:t>
            </a:r>
            <a:r>
              <a:rPr lang="en-ZA" dirty="0"/>
              <a:t> nie </a:t>
            </a:r>
            <a:r>
              <a:rPr lang="en-ZA" dirty="0" err="1"/>
              <a:t>huil</a:t>
            </a:r>
            <a:r>
              <a:rPr lang="en-ZA" dirty="0"/>
              <a:t> nie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21. </a:t>
            </a:r>
            <a:r>
              <a:rPr lang="en-ZA" dirty="0" err="1"/>
              <a:t>hier</a:t>
            </a:r>
            <a:r>
              <a:rPr lang="en-ZA" dirty="0"/>
              <a:t> </a:t>
            </a:r>
            <a:r>
              <a:rPr lang="en-ZA" dirty="0" err="1"/>
              <a:t>staan</a:t>
            </a:r>
            <a:r>
              <a:rPr lang="en-ZA" dirty="0"/>
              <a:t> </a:t>
            </a:r>
            <a:r>
              <a:rPr lang="en-ZA" dirty="0" err="1"/>
              <a:t>hy</a:t>
            </a:r>
            <a:r>
              <a:rPr lang="en-ZA" dirty="0"/>
              <a:t> </a:t>
            </a:r>
            <a:r>
              <a:rPr lang="en-ZA" dirty="0" err="1"/>
              <a:t>dan</a:t>
            </a:r>
            <a:r>
              <a:rPr lang="en-ZA" dirty="0"/>
              <a:t> nou </a:t>
            </a:r>
            <a:r>
              <a:rPr lang="en-ZA" dirty="0" err="1"/>
              <a:t>voor</a:t>
            </a:r>
            <a:r>
              <a:rPr lang="en-ZA" dirty="0"/>
              <a:t> </a:t>
            </a:r>
            <a:r>
              <a:rPr lang="en-ZA" dirty="0" err="1"/>
              <a:t>ons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22. Nelson Rolihlahla Mandela</a:t>
            </a:r>
          </a:p>
          <a:p>
            <a:pPr marL="0" indent="0">
              <a:buNone/>
            </a:pPr>
            <a:r>
              <a:rPr lang="en-ZA" dirty="0"/>
              <a:t>23. </a:t>
            </a:r>
            <a:r>
              <a:rPr lang="en-ZA" dirty="0" err="1">
                <a:solidFill>
                  <a:srgbClr val="00B0F0"/>
                </a:solidFill>
              </a:rPr>
              <a:t>getrokke</a:t>
            </a:r>
            <a:r>
              <a:rPr lang="en-ZA" dirty="0">
                <a:solidFill>
                  <a:srgbClr val="00B0F0"/>
                </a:solidFill>
              </a:rPr>
              <a:t> </a:t>
            </a:r>
            <a:r>
              <a:rPr lang="en-ZA" dirty="0" err="1">
                <a:solidFill>
                  <a:srgbClr val="00B0F0"/>
                </a:solidFill>
              </a:rPr>
              <a:t>tak</a:t>
            </a:r>
            <a:r>
              <a:rPr lang="en-ZA" dirty="0">
                <a:solidFill>
                  <a:srgbClr val="00B0F0"/>
                </a:solidFill>
              </a:rPr>
              <a:t> </a:t>
            </a:r>
            <a:r>
              <a:rPr lang="en-ZA" dirty="0"/>
              <a:t>van lank </a:t>
            </a:r>
            <a:r>
              <a:rPr lang="en-ZA" dirty="0" err="1"/>
              <a:t>gelede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24. die </a:t>
            </a:r>
            <a:r>
              <a:rPr lang="en-ZA" dirty="0" err="1"/>
              <a:t>sleepsel</a:t>
            </a:r>
            <a:r>
              <a:rPr lang="en-ZA" dirty="0"/>
              <a:t> van sy blare </a:t>
            </a:r>
            <a:r>
              <a:rPr lang="en-ZA" dirty="0" err="1"/>
              <a:t>lê</a:t>
            </a:r>
            <a:r>
              <a:rPr lang="en-ZA" dirty="0"/>
              <a:t> </a:t>
            </a:r>
            <a:r>
              <a:rPr lang="en-ZA" dirty="0" err="1"/>
              <a:t>wyd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25. </a:t>
            </a:r>
            <a:r>
              <a:rPr lang="en-ZA" dirty="0" err="1"/>
              <a:t>legendaries</a:t>
            </a:r>
            <a:r>
              <a:rPr lang="en-ZA" dirty="0"/>
              <a:t> is </a:t>
            </a:r>
            <a:r>
              <a:rPr lang="en-ZA" dirty="0" err="1"/>
              <a:t>hy</a:t>
            </a:r>
            <a:r>
              <a:rPr lang="en-ZA" dirty="0"/>
              <a:t> – </a:t>
            </a:r>
            <a:r>
              <a:rPr lang="en-ZA" dirty="0" err="1"/>
              <a:t>opspoorder</a:t>
            </a:r>
            <a:r>
              <a:rPr lang="en-ZA" dirty="0"/>
              <a:t> van </a:t>
            </a:r>
            <a:r>
              <a:rPr lang="en-ZA" dirty="0" err="1"/>
              <a:t>harte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26.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>
                <a:solidFill>
                  <a:srgbClr val="FF0000"/>
                </a:solidFill>
              </a:rPr>
              <a:t> </a:t>
            </a:r>
            <a:r>
              <a:rPr lang="en-ZA" dirty="0" err="1"/>
              <a:t>maak</a:t>
            </a:r>
            <a:r>
              <a:rPr lang="en-ZA" dirty="0"/>
              <a:t> die </a:t>
            </a:r>
            <a:r>
              <a:rPr lang="en-ZA" dirty="0" err="1"/>
              <a:t>pante</a:t>
            </a:r>
            <a:r>
              <a:rPr lang="en-ZA" dirty="0"/>
              <a:t> </a:t>
            </a:r>
            <a:r>
              <a:rPr lang="en-ZA" dirty="0" err="1"/>
              <a:t>bymekaar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27. </a:t>
            </a:r>
            <a:r>
              <a:rPr lang="en-ZA" dirty="0">
                <a:solidFill>
                  <a:srgbClr val="FF0000"/>
                </a:solidFill>
              </a:rPr>
              <a:t>        </a:t>
            </a:r>
            <a:r>
              <a:rPr lang="en-ZA" dirty="0"/>
              <a:t>van ’n </a:t>
            </a:r>
            <a:r>
              <a:rPr lang="en-ZA" dirty="0" err="1"/>
              <a:t>verskeurde</a:t>
            </a:r>
            <a:r>
              <a:rPr lang="en-ZA" dirty="0"/>
              <a:t> </a:t>
            </a:r>
            <a:r>
              <a:rPr lang="en-ZA" dirty="0" smtClean="0"/>
              <a:t>land                         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28.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>
                <a:solidFill>
                  <a:srgbClr val="FF0000"/>
                </a:solidFill>
              </a:rPr>
              <a:t> </a:t>
            </a:r>
            <a:r>
              <a:rPr lang="en-ZA" dirty="0" err="1"/>
              <a:t>draai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na </a:t>
            </a:r>
            <a:r>
              <a:rPr lang="en-ZA" dirty="0" err="1"/>
              <a:t>mekaar</a:t>
            </a:r>
            <a:r>
              <a:rPr lang="en-ZA" dirty="0"/>
              <a:t> toe </a:t>
            </a:r>
            <a:r>
              <a:rPr lang="en-ZA" dirty="0" err="1"/>
              <a:t>vir</a:t>
            </a:r>
            <a:r>
              <a:rPr lang="en-ZA" dirty="0"/>
              <a:t> </a:t>
            </a:r>
            <a:r>
              <a:rPr lang="en-ZA" dirty="0" err="1"/>
              <a:t>mekaar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29.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/>
              <a:t>, </a:t>
            </a:r>
            <a:r>
              <a:rPr lang="en-ZA" dirty="0" err="1"/>
              <a:t>heelmaker</a:t>
            </a:r>
            <a:r>
              <a:rPr lang="en-ZA" dirty="0"/>
              <a:t> van </a:t>
            </a:r>
            <a:r>
              <a:rPr lang="en-ZA" dirty="0" err="1"/>
              <a:t>mense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30. </a:t>
            </a:r>
            <a:r>
              <a:rPr lang="en-ZA" dirty="0" err="1">
                <a:solidFill>
                  <a:srgbClr val="FF0000"/>
                </a:solidFill>
              </a:rPr>
              <a:t>hy</a:t>
            </a:r>
            <a:r>
              <a:rPr lang="en-ZA" dirty="0">
                <a:solidFill>
                  <a:srgbClr val="FF0000"/>
                </a:solidFill>
              </a:rPr>
              <a:t> </a:t>
            </a:r>
            <a:r>
              <a:rPr lang="en-ZA" dirty="0" err="1"/>
              <a:t>stig</a:t>
            </a:r>
            <a:r>
              <a:rPr lang="en-ZA" dirty="0"/>
              <a:t> </a:t>
            </a:r>
            <a:r>
              <a:rPr lang="en-ZA" dirty="0" err="1"/>
              <a:t>vrede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31. </a:t>
            </a:r>
            <a:r>
              <a:rPr lang="en-ZA" dirty="0" err="1"/>
              <a:t>vrede</a:t>
            </a:r>
            <a:r>
              <a:rPr lang="en-ZA" dirty="0"/>
              <a:t>, die ma van </a:t>
            </a:r>
            <a:r>
              <a:rPr lang="en-ZA" dirty="0" err="1"/>
              <a:t>groot</a:t>
            </a:r>
            <a:r>
              <a:rPr lang="en-ZA" dirty="0"/>
              <a:t> </a:t>
            </a:r>
            <a:r>
              <a:rPr lang="en-ZA" dirty="0" err="1"/>
              <a:t>nasies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611560" y="450912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ounded Rectangle 4"/>
          <p:cNvSpPr/>
          <p:nvPr/>
        </p:nvSpPr>
        <p:spPr>
          <a:xfrm>
            <a:off x="5220072" y="4005064"/>
            <a:ext cx="36724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Inkeping</a:t>
            </a:r>
            <a:r>
              <a:rPr lang="en-ZA" dirty="0" smtClean="0"/>
              <a:t>: om </a:t>
            </a:r>
            <a:r>
              <a:rPr lang="en-ZA" dirty="0"/>
              <a:t>wat </a:t>
            </a:r>
            <a:r>
              <a:rPr lang="en-ZA" dirty="0" err="1" smtClean="0"/>
              <a:t>hier</a:t>
            </a:r>
            <a:r>
              <a:rPr lang="en-ZA" dirty="0" smtClean="0"/>
              <a:t> </a:t>
            </a:r>
            <a:r>
              <a:rPr lang="en-ZA" dirty="0" err="1" smtClean="0"/>
              <a:t>gesê</a:t>
            </a:r>
            <a:r>
              <a:rPr lang="en-ZA" dirty="0" smtClean="0"/>
              <a:t> word,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beklemtoon</a:t>
            </a:r>
            <a:r>
              <a:rPr lang="en-ZA" dirty="0" smtClean="0"/>
              <a:t>; die </a:t>
            </a:r>
            <a:r>
              <a:rPr lang="en-ZA" dirty="0" err="1" smtClean="0"/>
              <a:t>bymekaarbring</a:t>
            </a:r>
            <a:r>
              <a:rPr lang="en-ZA" dirty="0" smtClean="0"/>
              <a:t> van die land wat </a:t>
            </a:r>
            <a:r>
              <a:rPr lang="en-ZA" dirty="0" err="1" smtClean="0"/>
              <a:t>verskeur</a:t>
            </a:r>
            <a:r>
              <a:rPr lang="en-ZA" dirty="0" smtClean="0"/>
              <a:t> is, is </a:t>
            </a:r>
            <a:r>
              <a:rPr lang="en-ZA" dirty="0" err="1" smtClean="0"/>
              <a:t>dus</a:t>
            </a:r>
            <a:r>
              <a:rPr lang="en-ZA" dirty="0" smtClean="0"/>
              <a:t> ‘n </a:t>
            </a:r>
            <a:r>
              <a:rPr lang="en-ZA" dirty="0" err="1" smtClean="0"/>
              <a:t>belangrike</a:t>
            </a:r>
            <a:r>
              <a:rPr lang="en-ZA" dirty="0" smtClean="0"/>
              <a:t> </a:t>
            </a:r>
            <a:r>
              <a:rPr lang="en-ZA" dirty="0" err="1" smtClean="0"/>
              <a:t>saak</a:t>
            </a:r>
            <a:r>
              <a:rPr lang="en-ZA" dirty="0" smtClean="0"/>
              <a:t> </a:t>
            </a:r>
            <a:r>
              <a:rPr lang="en-ZA" dirty="0" err="1" smtClean="0"/>
              <a:t>waartoe</a:t>
            </a:r>
            <a:r>
              <a:rPr lang="en-ZA" dirty="0" smtClean="0"/>
              <a:t> Mandela </a:t>
            </a:r>
            <a:r>
              <a:rPr lang="en-ZA" dirty="0" err="1" smtClean="0"/>
              <a:t>bygedra</a:t>
            </a:r>
            <a:r>
              <a:rPr lang="en-ZA" dirty="0" smtClean="0"/>
              <a:t> het.</a:t>
            </a:r>
            <a:endParaRPr lang="en-ZA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07904" y="468914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220072" y="116632"/>
            <a:ext cx="37444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Alleenplasing (van 1, 2 of 3woorde in ‘n reël): om die </a:t>
            </a:r>
            <a:r>
              <a:rPr lang="nl-NL" dirty="0" smtClean="0"/>
              <a:t>woord/e </a:t>
            </a:r>
            <a:r>
              <a:rPr lang="nl-NL" dirty="0"/>
              <a:t>te beklemtoon/te laat uitstaan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51720" y="332656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2771800" y="764704"/>
            <a:ext cx="2448272" cy="648072"/>
          </a:xfrm>
          <a:prstGeom prst="bentConnector3">
            <a:avLst>
              <a:gd name="adj1" fmla="val 913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 flipH="1" flipV="1">
            <a:off x="539552" y="980728"/>
            <a:ext cx="4896544" cy="4752528"/>
          </a:xfrm>
          <a:prstGeom prst="bentConnector3">
            <a:avLst>
              <a:gd name="adj1" fmla="val 763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220072" y="3356992"/>
            <a:ext cx="36724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Metafoor</a:t>
            </a:r>
            <a:r>
              <a:rPr lang="en-ZA" dirty="0" smtClean="0"/>
              <a:t>: </a:t>
            </a:r>
            <a:r>
              <a:rPr lang="en-ZA" dirty="0" err="1" smtClean="0"/>
              <a:t>pante</a:t>
            </a:r>
            <a:r>
              <a:rPr lang="en-ZA" dirty="0" smtClean="0"/>
              <a:t> = </a:t>
            </a:r>
            <a:r>
              <a:rPr lang="en-ZA" dirty="0" err="1" smtClean="0"/>
              <a:t>mense</a:t>
            </a:r>
            <a:r>
              <a:rPr lang="en-ZA" dirty="0" smtClean="0"/>
              <a:t>/</a:t>
            </a:r>
            <a:r>
              <a:rPr lang="en-ZA" dirty="0" err="1" smtClean="0"/>
              <a:t>rasse</a:t>
            </a:r>
            <a:endParaRPr lang="en-ZA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707904" y="3861048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220072" y="2276872"/>
            <a:ext cx="36724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Progressie</a:t>
            </a:r>
            <a:r>
              <a:rPr lang="en-ZA" dirty="0" smtClean="0"/>
              <a:t> (</a:t>
            </a:r>
            <a:r>
              <a:rPr lang="en-ZA" dirty="0" err="1" smtClean="0"/>
              <a:t>wie</a:t>
            </a:r>
            <a:r>
              <a:rPr lang="en-ZA" dirty="0" smtClean="0"/>
              <a:t> is Mandela?/waar </a:t>
            </a:r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vandaan</a:t>
            </a:r>
            <a:r>
              <a:rPr lang="en-ZA" dirty="0" smtClean="0"/>
              <a:t>?/wat het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gedoen</a:t>
            </a:r>
            <a:r>
              <a:rPr lang="en-ZA" dirty="0" smtClean="0"/>
              <a:t>?) – </a:t>
            </a:r>
            <a:r>
              <a:rPr lang="en-ZA" dirty="0" err="1" smtClean="0"/>
              <a:t>dit</a:t>
            </a:r>
            <a:r>
              <a:rPr lang="en-ZA" dirty="0" smtClean="0"/>
              <a:t> word 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ons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25" name="Rounded Rectangle 24"/>
          <p:cNvSpPr/>
          <p:nvPr/>
        </p:nvSpPr>
        <p:spPr>
          <a:xfrm>
            <a:off x="5508104" y="1088740"/>
            <a:ext cx="3384376" cy="1044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Woordspeling: tussen letterlike en figuurlike betekenis – albei is hier van </a:t>
            </a:r>
            <a:r>
              <a:rPr lang="nl-NL" dirty="0" smtClean="0"/>
              <a:t>toepassing (tak wat getrek is EN Mandelahet mense na hom toe getrek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763688" y="1844824"/>
            <a:ext cx="460851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220072" y="6021288"/>
            <a:ext cx="36724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TEMA: Mandela se </a:t>
            </a:r>
            <a:r>
              <a:rPr lang="en-ZA" dirty="0" err="1" smtClean="0"/>
              <a:t>lewe</a:t>
            </a:r>
            <a:r>
              <a:rPr lang="en-ZA" dirty="0" smtClean="0"/>
              <a:t>, </a:t>
            </a:r>
            <a:r>
              <a:rPr lang="en-ZA" dirty="0" err="1" smtClean="0"/>
              <a:t>oorsprong</a:t>
            </a:r>
            <a:r>
              <a:rPr lang="en-ZA" dirty="0" smtClean="0"/>
              <a:t>, </a:t>
            </a:r>
            <a:r>
              <a:rPr lang="en-ZA" dirty="0" err="1" smtClean="0"/>
              <a:t>karaktertrekke</a:t>
            </a:r>
            <a:r>
              <a:rPr lang="en-ZA" dirty="0" smtClean="0"/>
              <a:t>, </a:t>
            </a:r>
            <a:r>
              <a:rPr lang="en-ZA" dirty="0" err="1" smtClean="0"/>
              <a:t>invloed</a:t>
            </a:r>
            <a:r>
              <a:rPr lang="en-ZA" dirty="0" smtClean="0"/>
              <a:t>, </a:t>
            </a:r>
            <a:r>
              <a:rPr lang="en-ZA" dirty="0" err="1" smtClean="0"/>
              <a:t>ens.</a:t>
            </a:r>
            <a:endParaRPr lang="en-ZA" dirty="0"/>
          </a:p>
        </p:txBody>
      </p:sp>
      <p:sp>
        <p:nvSpPr>
          <p:cNvPr id="29" name="Rounded Rectangle 28"/>
          <p:cNvSpPr/>
          <p:nvPr/>
        </p:nvSpPr>
        <p:spPr>
          <a:xfrm>
            <a:off x="5220072" y="5229200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Enjambement</a:t>
            </a:r>
            <a:r>
              <a:rPr lang="en-ZA" dirty="0" smtClean="0"/>
              <a:t>: die hele </a:t>
            </a:r>
            <a:r>
              <a:rPr lang="en-ZA" dirty="0" err="1" smtClean="0"/>
              <a:t>gedig</a:t>
            </a:r>
            <a:endParaRPr lang="en-ZA" dirty="0"/>
          </a:p>
        </p:txBody>
      </p:sp>
      <p:cxnSp>
        <p:nvCxnSpPr>
          <p:cNvPr id="31" name="Straight Arrow Connector 30"/>
          <p:cNvCxnSpPr>
            <a:endCxn id="21" idx="1"/>
          </p:cNvCxnSpPr>
          <p:nvPr/>
        </p:nvCxnSpPr>
        <p:spPr>
          <a:xfrm>
            <a:off x="1979712" y="1088740"/>
            <a:ext cx="324036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9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92088"/>
          </a:xfrm>
        </p:spPr>
        <p:txBody>
          <a:bodyPr/>
          <a:lstStyle/>
          <a:p>
            <a:r>
              <a:rPr lang="en-ZA" dirty="0" smtClean="0"/>
              <a:t>VRAE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928992" cy="5760640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1.    </a:t>
            </a:r>
            <a:r>
              <a:rPr lang="en-ZA" dirty="0" err="1" smtClean="0"/>
              <a:t>Waarom</a:t>
            </a:r>
            <a:r>
              <a:rPr lang="en-ZA" dirty="0" smtClean="0"/>
              <a:t> is </a:t>
            </a:r>
            <a:r>
              <a:rPr lang="en-ZA" dirty="0" err="1" smtClean="0"/>
              <a:t>daar</a:t>
            </a:r>
            <a:r>
              <a:rPr lang="en-ZA" dirty="0" smtClean="0"/>
              <a:t> nie ‘n </a:t>
            </a:r>
            <a:r>
              <a:rPr lang="en-ZA" dirty="0" err="1" smtClean="0"/>
              <a:t>lidwoord</a:t>
            </a:r>
            <a:r>
              <a:rPr lang="en-ZA" dirty="0" smtClean="0"/>
              <a:t> </a:t>
            </a:r>
            <a:r>
              <a:rPr lang="en-ZA" smtClean="0"/>
              <a:t>(soos “die</a:t>
            </a:r>
            <a:r>
              <a:rPr lang="en-ZA" dirty="0" smtClean="0"/>
              <a:t>” of “ ‘n”) </a:t>
            </a:r>
            <a:r>
              <a:rPr lang="en-ZA" dirty="0" err="1" smtClean="0"/>
              <a:t>voor</a:t>
            </a:r>
            <a:r>
              <a:rPr lang="en-ZA" dirty="0" smtClean="0"/>
              <a:t> die </a:t>
            </a:r>
            <a:r>
              <a:rPr lang="en-ZA" dirty="0" err="1" smtClean="0"/>
              <a:t>titel</a:t>
            </a:r>
            <a:r>
              <a:rPr lang="en-ZA" dirty="0" smtClean="0"/>
              <a:t> nie?</a:t>
            </a:r>
          </a:p>
          <a:p>
            <a:pPr marL="514350" indent="-514350">
              <a:buAutoNum type="arabicPeriod" startAt="2"/>
            </a:pPr>
            <a:r>
              <a:rPr lang="en-ZA" dirty="0" err="1" smtClean="0"/>
              <a:t>Wie</a:t>
            </a:r>
            <a:r>
              <a:rPr lang="en-ZA" dirty="0" smtClean="0"/>
              <a:t> word in </a:t>
            </a:r>
            <a:r>
              <a:rPr lang="en-ZA" dirty="0" err="1" smtClean="0"/>
              <a:t>hierdie</a:t>
            </a:r>
            <a:r>
              <a:rPr lang="en-ZA" dirty="0" smtClean="0"/>
              <a:t> </a:t>
            </a:r>
            <a:r>
              <a:rPr lang="en-ZA" dirty="0" err="1" smtClean="0"/>
              <a:t>gedig</a:t>
            </a:r>
            <a:r>
              <a:rPr lang="en-ZA" dirty="0" smtClean="0"/>
              <a:t> </a:t>
            </a:r>
            <a:r>
              <a:rPr lang="en-ZA" dirty="0" err="1" smtClean="0"/>
              <a:t>geprys</a:t>
            </a:r>
            <a:r>
              <a:rPr lang="en-ZA" dirty="0" smtClean="0"/>
              <a:t>?</a:t>
            </a:r>
          </a:p>
          <a:p>
            <a:pPr marL="514350" indent="-514350">
              <a:buAutoNum type="arabicPeriod" startAt="2"/>
            </a:pPr>
            <a:r>
              <a:rPr lang="en-ZA" dirty="0" smtClean="0"/>
              <a:t>Wat word ‘n </a:t>
            </a:r>
            <a:r>
              <a:rPr lang="en-ZA" dirty="0" err="1" smtClean="0"/>
              <a:t>persoon</a:t>
            </a:r>
            <a:r>
              <a:rPr lang="en-ZA" dirty="0" smtClean="0"/>
              <a:t> </a:t>
            </a:r>
            <a:r>
              <a:rPr lang="en-ZA" dirty="0" err="1" smtClean="0"/>
              <a:t>genoem</a:t>
            </a:r>
            <a:r>
              <a:rPr lang="en-ZA" dirty="0" smtClean="0"/>
              <a:t> wat ’n </a:t>
            </a:r>
            <a:r>
              <a:rPr lang="en-ZA" dirty="0" err="1" smtClean="0"/>
              <a:t>pryslied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iemand</a:t>
            </a:r>
            <a:r>
              <a:rPr lang="en-ZA" dirty="0" smtClean="0"/>
              <a:t> </a:t>
            </a:r>
            <a:r>
              <a:rPr lang="en-ZA" dirty="0" err="1" smtClean="0"/>
              <a:t>opdra</a:t>
            </a:r>
            <a:r>
              <a:rPr lang="en-ZA" dirty="0" smtClean="0"/>
              <a:t>? Gee </a:t>
            </a:r>
            <a:r>
              <a:rPr lang="en-ZA" dirty="0" err="1" smtClean="0"/>
              <a:t>ook</a:t>
            </a:r>
            <a:r>
              <a:rPr lang="en-ZA" dirty="0" smtClean="0"/>
              <a:t> die Xhosa-</a:t>
            </a:r>
            <a:r>
              <a:rPr lang="en-ZA" dirty="0" err="1" smtClean="0"/>
              <a:t>woord</a:t>
            </a:r>
            <a:r>
              <a:rPr lang="en-ZA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ZA" dirty="0" err="1" smtClean="0"/>
              <a:t>Watter</a:t>
            </a:r>
            <a:r>
              <a:rPr lang="en-ZA" dirty="0" smtClean="0"/>
              <a:t> </a:t>
            </a:r>
            <a:r>
              <a:rPr lang="en-ZA" dirty="0" err="1" smtClean="0"/>
              <a:t>soort</a:t>
            </a:r>
            <a:r>
              <a:rPr lang="en-ZA" dirty="0" smtClean="0"/>
              <a:t> </a:t>
            </a:r>
            <a:r>
              <a:rPr lang="en-ZA" dirty="0" err="1" smtClean="0"/>
              <a:t>gedig</a:t>
            </a:r>
            <a:r>
              <a:rPr lang="en-ZA" dirty="0" smtClean="0"/>
              <a:t> </a:t>
            </a:r>
            <a:r>
              <a:rPr lang="en-ZA" dirty="0" err="1" smtClean="0"/>
              <a:t>kan</a:t>
            </a:r>
            <a:r>
              <a:rPr lang="en-ZA" dirty="0" smtClean="0"/>
              <a:t> ‘n </a:t>
            </a:r>
            <a:r>
              <a:rPr lang="en-ZA" dirty="0" err="1" smtClean="0"/>
              <a:t>mens</a:t>
            </a:r>
            <a:r>
              <a:rPr lang="en-ZA" dirty="0" smtClean="0"/>
              <a:t> </a:t>
            </a:r>
            <a:r>
              <a:rPr lang="en-ZA" dirty="0" err="1" smtClean="0"/>
              <a:t>verwag</a:t>
            </a:r>
            <a:r>
              <a:rPr lang="en-ZA" dirty="0" smtClean="0"/>
              <a:t> </a:t>
            </a:r>
            <a:r>
              <a:rPr lang="en-ZA" dirty="0" err="1" smtClean="0"/>
              <a:t>n.a.v</a:t>
            </a:r>
            <a:r>
              <a:rPr lang="en-ZA" dirty="0" smtClean="0"/>
              <a:t>. die “-lied” in “</a:t>
            </a:r>
            <a:r>
              <a:rPr lang="en-ZA" dirty="0" err="1" smtClean="0"/>
              <a:t>pryslied</a:t>
            </a:r>
            <a:r>
              <a:rPr lang="en-ZA" dirty="0" smtClean="0"/>
              <a:t>”?</a:t>
            </a:r>
          </a:p>
          <a:p>
            <a:pPr marL="514350" indent="-514350">
              <a:buAutoNum type="arabicPeriod" startAt="2"/>
            </a:pPr>
            <a:r>
              <a:rPr lang="en-ZA" dirty="0" smtClean="0"/>
              <a:t> 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792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2414</TotalTime>
  <Words>1598</Words>
  <Application>Microsoft Office PowerPoint</Application>
  <PresentationFormat>On-screen Show (4:3)</PresentationFormat>
  <Paragraphs>172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pryslied </vt:lpstr>
      <vt:lpstr>PowerPoint Presentation</vt:lpstr>
      <vt:lpstr>PowerPoint Presentation</vt:lpstr>
      <vt:lpstr>PowerPoint Presentation</vt:lpstr>
      <vt:lpstr>PowerPoint Presentation</vt:lpstr>
      <vt:lpstr>Uiterlike voorkoms van Mandela</vt:lpstr>
      <vt:lpstr>PowerPoint Presentation</vt:lpstr>
      <vt:lpstr>PowerPoint Presentation</vt:lpstr>
      <vt:lpstr>VRAE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R HILL</dc:creator>
  <cp:lastModifiedBy>B R HILL</cp:lastModifiedBy>
  <cp:revision>47</cp:revision>
  <cp:lastPrinted>2017-02-24T09:48:28Z</cp:lastPrinted>
  <dcterms:created xsi:type="dcterms:W3CDTF">2017-02-19T05:18:04Z</dcterms:created>
  <dcterms:modified xsi:type="dcterms:W3CDTF">2017-02-27T15:10:24Z</dcterms:modified>
</cp:coreProperties>
</file>